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680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1994" r:id="rId7"/>
    <p:sldId id="1847" r:id="rId8"/>
    <p:sldId id="259" r:id="rId9"/>
    <p:sldId id="1995" r:id="rId10"/>
    <p:sldId id="1996" r:id="rId11"/>
    <p:sldId id="1997" r:id="rId12"/>
    <p:sldId id="1998" r:id="rId13"/>
    <p:sldId id="2000" r:id="rId14"/>
    <p:sldId id="20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橙色配色" id="{9F036C89-CCFD-45AF-8856-0FE7F20BAC9A}">
          <p14:sldIdLst>
            <p14:sldId id="256"/>
            <p14:sldId id="257"/>
            <p14:sldId id="258"/>
            <p14:sldId id="1994"/>
            <p14:sldId id="1847"/>
            <p14:sldId id="259"/>
            <p14:sldId id="1995"/>
            <p14:sldId id="1996"/>
            <p14:sldId id="1997"/>
            <p14:sldId id="1998"/>
            <p14:sldId id="2000"/>
            <p14:sldId id="2001"/>
          </p14:sldIdLst>
        </p14:section>
        <p14:section name="蓝色配色" id="{40245D27-B1A4-4ABC-B00E-0332190693B3}">
          <p14:sldIdLst/>
        </p14:section>
        <p14:section name="使用技巧" id="{A05B6B8C-7242-46B5-8F63-F5B727F1641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F2641C"/>
    <a:srgbClr val="435AE4"/>
    <a:srgbClr val="CDD2F7"/>
    <a:srgbClr val="E98856"/>
    <a:srgbClr val="666666"/>
    <a:srgbClr val="EE7A13"/>
    <a:srgbClr val="36363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7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9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7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C16A6DC-90C3-42E3-AA92-B1393ED037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4B71E4-7CC4-4D65-B076-31FF84827D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87407-2E5D-4029-8E71-058E012A2057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DBE3D4-1D26-4C4D-90D8-58CB94AEB3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BBFF39-E98D-4219-9A27-592F44E94F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9F8DA-1AD6-4846-9DC7-D6A2F8D66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66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FA95A-77B0-4719-AAAD-4D119BFCB41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7B77-24BD-44C4-A4CE-F1E742A70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6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4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16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7B77-24BD-44C4-A4CE-F1E742A70E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B4CB5E-D7DE-4996-8545-FE77F91DE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92AB5E-C2EF-433C-A20C-39248E3DE96C}"/>
              </a:ext>
            </a:extLst>
          </p:cNvPr>
          <p:cNvSpPr/>
          <p:nvPr/>
        </p:nvSpPr>
        <p:spPr>
          <a:xfrm>
            <a:off x="4619311" y="4862823"/>
            <a:ext cx="2953378" cy="4888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0BEFC1-122D-4DF4-84E8-0FAC48040134}"/>
              </a:ext>
            </a:extLst>
          </p:cNvPr>
          <p:cNvCxnSpPr>
            <a:cxnSpLocks/>
          </p:cNvCxnSpPr>
          <p:nvPr userDrawn="1"/>
        </p:nvCxnSpPr>
        <p:spPr>
          <a:xfrm>
            <a:off x="1471109" y="3254858"/>
            <a:ext cx="9249782" cy="0"/>
          </a:xfrm>
          <a:prstGeom prst="line">
            <a:avLst/>
          </a:prstGeom>
          <a:ln>
            <a:gradFill flip="none" rotWithShape="1">
              <a:gsLst>
                <a:gs pos="0">
                  <a:srgbClr val="363632">
                    <a:alpha val="0"/>
                  </a:srgbClr>
                </a:gs>
                <a:gs pos="50000">
                  <a:srgbClr val="363632"/>
                </a:gs>
                <a:gs pos="100000">
                  <a:srgbClr val="363632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D43818F-DDF7-409E-9B33-03BA22B980A7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B6DC44-5EC0-49A1-B7B6-9B53912F291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729D83-25C5-43C5-8C57-06B135A08D47}"/>
              </a:ext>
            </a:extLst>
          </p:cNvPr>
          <p:cNvGrpSpPr/>
          <p:nvPr userDrawn="1"/>
        </p:nvGrpSpPr>
        <p:grpSpPr>
          <a:xfrm>
            <a:off x="6284242" y="1721826"/>
            <a:ext cx="381484" cy="338920"/>
            <a:chOff x="5386625" y="1332586"/>
            <a:chExt cx="568410" cy="50499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506ED0C-AF2F-4640-A3EB-8412CCB780BF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7FFA28-86BD-4C4E-96A1-F09671DF50B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C98529-ACE5-404C-B11B-58FB9E9C937D}"/>
              </a:ext>
            </a:extLst>
          </p:cNvPr>
          <p:cNvGrpSpPr/>
          <p:nvPr userDrawn="1"/>
        </p:nvGrpSpPr>
        <p:grpSpPr>
          <a:xfrm>
            <a:off x="3996427" y="858713"/>
            <a:ext cx="1018385" cy="914776"/>
            <a:chOff x="5361651" y="1304562"/>
            <a:chExt cx="593384" cy="5330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202DB1-96B6-4495-9983-3CA9434B4EC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764C10-CC24-4A9D-81C1-82778EABBE66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576955-6033-4DD2-ACC2-B05763006237}"/>
              </a:ext>
            </a:extLst>
          </p:cNvPr>
          <p:cNvGrpSpPr/>
          <p:nvPr userDrawn="1"/>
        </p:nvGrpSpPr>
        <p:grpSpPr>
          <a:xfrm>
            <a:off x="7975432" y="3750173"/>
            <a:ext cx="506396" cy="446519"/>
            <a:chOff x="5345632" y="1300230"/>
            <a:chExt cx="609403" cy="53734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F5F365-5DED-4C27-AA7D-FCDB0EC0F01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DE96D8-F2B7-45E8-993F-4B330006C92C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864344-8F66-422D-AB8A-D4671A85DDCD}"/>
              </a:ext>
            </a:extLst>
          </p:cNvPr>
          <p:cNvGrpSpPr/>
          <p:nvPr userDrawn="1"/>
        </p:nvGrpSpPr>
        <p:grpSpPr>
          <a:xfrm>
            <a:off x="3034824" y="3988052"/>
            <a:ext cx="472332" cy="419632"/>
            <a:chOff x="5386625" y="1332586"/>
            <a:chExt cx="568410" cy="50499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5DB489B-4993-44D3-96BC-9EA6D7B62381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00789C-EC93-4BA8-A147-03DD6E5F09A2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5E2508-6BF6-4561-A375-EC85C49613A6}"/>
              </a:ext>
            </a:extLst>
          </p:cNvPr>
          <p:cNvGrpSpPr/>
          <p:nvPr userDrawn="1"/>
        </p:nvGrpSpPr>
        <p:grpSpPr>
          <a:xfrm>
            <a:off x="7290810" y="906327"/>
            <a:ext cx="684622" cy="608236"/>
            <a:chOff x="5386625" y="1332586"/>
            <a:chExt cx="568410" cy="50499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974574-11F8-40BA-93A9-63B918CD39E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634B6F5-CAD5-436C-8229-E46ADBDCF599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5322AB-DCBB-4076-938A-8F1A9664ACA4}"/>
              </a:ext>
            </a:extLst>
          </p:cNvPr>
          <p:cNvGrpSpPr/>
          <p:nvPr userDrawn="1"/>
        </p:nvGrpSpPr>
        <p:grpSpPr>
          <a:xfrm>
            <a:off x="5507392" y="1561219"/>
            <a:ext cx="246180" cy="224838"/>
            <a:chOff x="5386625" y="1332586"/>
            <a:chExt cx="568410" cy="5049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6D4DA78-8AF2-450D-AF11-B6CF32DE5160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B57077-C34C-4CD8-A6CB-6A3D626CE69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91B74B-84B2-4D70-895C-74F638364B97}"/>
              </a:ext>
            </a:extLst>
          </p:cNvPr>
          <p:cNvGrpSpPr/>
          <p:nvPr userDrawn="1"/>
        </p:nvGrpSpPr>
        <p:grpSpPr>
          <a:xfrm>
            <a:off x="6100206" y="3081777"/>
            <a:ext cx="139670" cy="124086"/>
            <a:chOff x="5386625" y="1332586"/>
            <a:chExt cx="568410" cy="50499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D7F0A2-301D-4BA2-8127-4D5BF5C5591D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F9A763E-A365-450A-B0A8-1918A69B8CBC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5FA206B-B479-4272-B1CF-C1C3C8C09BAF}"/>
              </a:ext>
            </a:extLst>
          </p:cNvPr>
          <p:cNvGrpSpPr/>
          <p:nvPr userDrawn="1"/>
        </p:nvGrpSpPr>
        <p:grpSpPr>
          <a:xfrm>
            <a:off x="9306975" y="4076011"/>
            <a:ext cx="1820358" cy="1635156"/>
            <a:chOff x="5361651" y="1304562"/>
            <a:chExt cx="593384" cy="53301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4054521-3CD1-4C4D-B075-39E245BBFEE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396A124-D28E-4690-8625-43F679760D35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1FE2DF61-D2D5-4B00-AACD-3A351D685F5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7350" y="2148303"/>
            <a:ext cx="11417300" cy="1015663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互联网行业年度总结模板</a:t>
            </a:r>
          </a:p>
        </p:txBody>
      </p:sp>
      <p:sp>
        <p:nvSpPr>
          <p:cNvPr id="42" name="文本占位符 40">
            <a:extLst>
              <a:ext uri="{FF2B5EF4-FFF2-40B4-BE49-F238E27FC236}">
                <a16:creationId xmlns:a16="http://schemas.microsoft.com/office/drawing/2014/main" id="{9EBF1CC6-E801-4CB4-928C-66602FAF68F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7350" y="3342536"/>
            <a:ext cx="11417300" cy="276999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200" kern="1200" spc="6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60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SIMPLE GENERAL TEMPLATE FOR ANNUAL SUMMARY OF ATMOSPHERE</a:t>
            </a:r>
          </a:p>
        </p:txBody>
      </p:sp>
      <p:sp>
        <p:nvSpPr>
          <p:cNvPr id="43" name="文本占位符 40">
            <a:extLst>
              <a:ext uri="{FF2B5EF4-FFF2-40B4-BE49-F238E27FC236}">
                <a16:creationId xmlns:a16="http://schemas.microsoft.com/office/drawing/2014/main" id="{40C038F9-E41A-4B77-9C84-23A4B8FBED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951" y="4927697"/>
            <a:ext cx="2830098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af-ZA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6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B4CB5E-D7DE-4996-8545-FE77F91DE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92AB5E-C2EF-433C-A20C-39248E3DE96C}"/>
              </a:ext>
            </a:extLst>
          </p:cNvPr>
          <p:cNvSpPr/>
          <p:nvPr/>
        </p:nvSpPr>
        <p:spPr>
          <a:xfrm>
            <a:off x="4619311" y="4862823"/>
            <a:ext cx="2953378" cy="4888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0BEFC1-122D-4DF4-84E8-0FAC48040134}"/>
              </a:ext>
            </a:extLst>
          </p:cNvPr>
          <p:cNvCxnSpPr>
            <a:cxnSpLocks/>
          </p:cNvCxnSpPr>
          <p:nvPr userDrawn="1"/>
        </p:nvCxnSpPr>
        <p:spPr>
          <a:xfrm>
            <a:off x="1471109" y="3254858"/>
            <a:ext cx="9249782" cy="0"/>
          </a:xfrm>
          <a:prstGeom prst="line">
            <a:avLst/>
          </a:prstGeom>
          <a:ln>
            <a:gradFill flip="none" rotWithShape="1">
              <a:gsLst>
                <a:gs pos="0">
                  <a:srgbClr val="363632">
                    <a:alpha val="0"/>
                  </a:srgbClr>
                </a:gs>
                <a:gs pos="50000">
                  <a:srgbClr val="363632"/>
                </a:gs>
                <a:gs pos="100000">
                  <a:srgbClr val="363632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D43818F-DDF7-409E-9B33-03BA22B980A7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B6DC44-5EC0-49A1-B7B6-9B53912F291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729D83-25C5-43C5-8C57-06B135A08D47}"/>
              </a:ext>
            </a:extLst>
          </p:cNvPr>
          <p:cNvGrpSpPr/>
          <p:nvPr userDrawn="1"/>
        </p:nvGrpSpPr>
        <p:grpSpPr>
          <a:xfrm>
            <a:off x="6284242" y="1721826"/>
            <a:ext cx="381484" cy="338920"/>
            <a:chOff x="5386625" y="1332586"/>
            <a:chExt cx="568410" cy="50499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506ED0C-AF2F-4640-A3EB-8412CCB780BF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7FFA28-86BD-4C4E-96A1-F09671DF50B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C98529-ACE5-404C-B11B-58FB9E9C937D}"/>
              </a:ext>
            </a:extLst>
          </p:cNvPr>
          <p:cNvGrpSpPr/>
          <p:nvPr userDrawn="1"/>
        </p:nvGrpSpPr>
        <p:grpSpPr>
          <a:xfrm>
            <a:off x="3996427" y="858713"/>
            <a:ext cx="1018385" cy="914776"/>
            <a:chOff x="5361651" y="1304562"/>
            <a:chExt cx="593384" cy="5330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202DB1-96B6-4495-9983-3CA9434B4EC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764C10-CC24-4A9D-81C1-82778EABBE66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576955-6033-4DD2-ACC2-B05763006237}"/>
              </a:ext>
            </a:extLst>
          </p:cNvPr>
          <p:cNvGrpSpPr/>
          <p:nvPr userDrawn="1"/>
        </p:nvGrpSpPr>
        <p:grpSpPr>
          <a:xfrm>
            <a:off x="7975432" y="3750173"/>
            <a:ext cx="506396" cy="446519"/>
            <a:chOff x="5345632" y="1300230"/>
            <a:chExt cx="609403" cy="53734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F5F365-5DED-4C27-AA7D-FCDB0EC0F01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DE96D8-F2B7-45E8-993F-4B330006C92C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864344-8F66-422D-AB8A-D4671A85DDCD}"/>
              </a:ext>
            </a:extLst>
          </p:cNvPr>
          <p:cNvGrpSpPr/>
          <p:nvPr userDrawn="1"/>
        </p:nvGrpSpPr>
        <p:grpSpPr>
          <a:xfrm>
            <a:off x="3034824" y="3988052"/>
            <a:ext cx="472332" cy="419632"/>
            <a:chOff x="5386625" y="1332586"/>
            <a:chExt cx="568410" cy="50499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5DB489B-4993-44D3-96BC-9EA6D7B62381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00789C-EC93-4BA8-A147-03DD6E5F09A2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5E2508-6BF6-4561-A375-EC85C49613A6}"/>
              </a:ext>
            </a:extLst>
          </p:cNvPr>
          <p:cNvGrpSpPr/>
          <p:nvPr userDrawn="1"/>
        </p:nvGrpSpPr>
        <p:grpSpPr>
          <a:xfrm>
            <a:off x="7290810" y="906327"/>
            <a:ext cx="684622" cy="608236"/>
            <a:chOff x="5386625" y="1332586"/>
            <a:chExt cx="568410" cy="50499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974574-11F8-40BA-93A9-63B918CD39E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634B6F5-CAD5-436C-8229-E46ADBDCF599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5322AB-DCBB-4076-938A-8F1A9664ACA4}"/>
              </a:ext>
            </a:extLst>
          </p:cNvPr>
          <p:cNvGrpSpPr/>
          <p:nvPr userDrawn="1"/>
        </p:nvGrpSpPr>
        <p:grpSpPr>
          <a:xfrm>
            <a:off x="5507392" y="1561219"/>
            <a:ext cx="246180" cy="224838"/>
            <a:chOff x="5386625" y="1332586"/>
            <a:chExt cx="568410" cy="5049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6D4DA78-8AF2-450D-AF11-B6CF32DE5160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B57077-C34C-4CD8-A6CB-6A3D626CE69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91B74B-84B2-4D70-895C-74F638364B97}"/>
              </a:ext>
            </a:extLst>
          </p:cNvPr>
          <p:cNvGrpSpPr/>
          <p:nvPr userDrawn="1"/>
        </p:nvGrpSpPr>
        <p:grpSpPr>
          <a:xfrm>
            <a:off x="6100206" y="3081777"/>
            <a:ext cx="139670" cy="124086"/>
            <a:chOff x="5386625" y="1332586"/>
            <a:chExt cx="568410" cy="50499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D7F0A2-301D-4BA2-8127-4D5BF5C5591D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F9A763E-A365-450A-B0A8-1918A69B8CBC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5FA206B-B479-4272-B1CF-C1C3C8C09BAF}"/>
              </a:ext>
            </a:extLst>
          </p:cNvPr>
          <p:cNvGrpSpPr/>
          <p:nvPr userDrawn="1"/>
        </p:nvGrpSpPr>
        <p:grpSpPr>
          <a:xfrm>
            <a:off x="9306975" y="4076011"/>
            <a:ext cx="1820358" cy="1635156"/>
            <a:chOff x="5361651" y="1304562"/>
            <a:chExt cx="593384" cy="53301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4054521-3CD1-4C4D-B075-39E245BBFEE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396A124-D28E-4690-8625-43F679760D35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1FE2DF61-D2D5-4B00-AACD-3A351D685F5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7350" y="2148303"/>
            <a:ext cx="11417300" cy="1015663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互联网行业年度总结模板</a:t>
            </a:r>
          </a:p>
        </p:txBody>
      </p:sp>
      <p:sp>
        <p:nvSpPr>
          <p:cNvPr id="42" name="文本占位符 40">
            <a:extLst>
              <a:ext uri="{FF2B5EF4-FFF2-40B4-BE49-F238E27FC236}">
                <a16:creationId xmlns:a16="http://schemas.microsoft.com/office/drawing/2014/main" id="{9EBF1CC6-E801-4CB4-928C-66602FAF68F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7350" y="3342536"/>
            <a:ext cx="11417300" cy="276999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200" kern="1200" spc="6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60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SIMPLE GENERAL TEMPLATE FOR ANNUAL SUMMARY OF ATMOSPHERE</a:t>
            </a:r>
          </a:p>
        </p:txBody>
      </p:sp>
      <p:sp>
        <p:nvSpPr>
          <p:cNvPr id="43" name="文本占位符 40">
            <a:extLst>
              <a:ext uri="{FF2B5EF4-FFF2-40B4-BE49-F238E27FC236}">
                <a16:creationId xmlns:a16="http://schemas.microsoft.com/office/drawing/2014/main" id="{40C038F9-E41A-4B77-9C84-23A4B8FBED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951" y="4927697"/>
            <a:ext cx="2830098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af-ZA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72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77D86-1B1B-4646-8C55-65EA5CC103BD}"/>
              </a:ext>
            </a:extLst>
          </p:cNvPr>
          <p:cNvSpPr/>
          <p:nvPr userDrawn="1"/>
        </p:nvSpPr>
        <p:spPr>
          <a:xfrm>
            <a:off x="5745491" y="2015210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C55351-7961-4B0E-84C1-5EC6777B6865}"/>
              </a:ext>
            </a:extLst>
          </p:cNvPr>
          <p:cNvSpPr/>
          <p:nvPr userDrawn="1"/>
        </p:nvSpPr>
        <p:spPr>
          <a:xfrm>
            <a:off x="5183709" y="1958465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80D717-D195-4AA3-AB4D-5B6074B1B6CA}"/>
              </a:ext>
            </a:extLst>
          </p:cNvPr>
          <p:cNvSpPr txBox="1"/>
          <p:nvPr userDrawn="1"/>
        </p:nvSpPr>
        <p:spPr>
          <a:xfrm>
            <a:off x="5209936" y="199247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01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B2480-8CDB-4147-BCA0-E522734950A7}"/>
              </a:ext>
            </a:extLst>
          </p:cNvPr>
          <p:cNvSpPr/>
          <p:nvPr userDrawn="1"/>
        </p:nvSpPr>
        <p:spPr>
          <a:xfrm>
            <a:off x="5745491" y="3330909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2426E0-271D-42AF-A714-CFCE857BB78F}"/>
              </a:ext>
            </a:extLst>
          </p:cNvPr>
          <p:cNvSpPr/>
          <p:nvPr userDrawn="1"/>
        </p:nvSpPr>
        <p:spPr>
          <a:xfrm>
            <a:off x="5183709" y="3274164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EFE2DE-2528-47FC-81F2-6411D580404B}"/>
              </a:ext>
            </a:extLst>
          </p:cNvPr>
          <p:cNvSpPr/>
          <p:nvPr userDrawn="1"/>
        </p:nvSpPr>
        <p:spPr>
          <a:xfrm>
            <a:off x="5745491" y="4646608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5BDF89A-A3BD-44F3-BF7F-760BB7C14A74}"/>
              </a:ext>
            </a:extLst>
          </p:cNvPr>
          <p:cNvSpPr/>
          <p:nvPr userDrawn="1"/>
        </p:nvSpPr>
        <p:spPr>
          <a:xfrm>
            <a:off x="5183709" y="4589863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E9D01-96DB-4B90-AD82-4F6D5892572C}"/>
              </a:ext>
            </a:extLst>
          </p:cNvPr>
          <p:cNvSpPr txBox="1"/>
          <p:nvPr userDrawn="1"/>
        </p:nvSpPr>
        <p:spPr>
          <a:xfrm>
            <a:off x="5164656" y="463686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03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B42A8-21C2-4C96-B3F9-066B33787C8C}"/>
              </a:ext>
            </a:extLst>
          </p:cNvPr>
          <p:cNvSpPr txBox="1"/>
          <p:nvPr userDrawn="1"/>
        </p:nvSpPr>
        <p:spPr>
          <a:xfrm>
            <a:off x="5183709" y="3314674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02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2856" y="2012709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856" y="3326328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2856" y="4660177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</p:spTree>
    <p:extLst>
      <p:ext uri="{BB962C8B-B14F-4D97-AF65-F5344CB8AC3E}">
        <p14:creationId xmlns:p14="http://schemas.microsoft.com/office/powerpoint/2010/main" val="377663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77D86-1B1B-4646-8C55-65EA5CC103BD}"/>
              </a:ext>
            </a:extLst>
          </p:cNvPr>
          <p:cNvSpPr/>
          <p:nvPr userDrawn="1"/>
        </p:nvSpPr>
        <p:spPr>
          <a:xfrm>
            <a:off x="5745491" y="1186464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C55351-7961-4B0E-84C1-5EC6777B6865}"/>
              </a:ext>
            </a:extLst>
          </p:cNvPr>
          <p:cNvSpPr/>
          <p:nvPr userDrawn="1"/>
        </p:nvSpPr>
        <p:spPr>
          <a:xfrm>
            <a:off x="5183709" y="1129719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80D717-D195-4AA3-AB4D-5B6074B1B6CA}"/>
              </a:ext>
            </a:extLst>
          </p:cNvPr>
          <p:cNvSpPr txBox="1"/>
          <p:nvPr userDrawn="1"/>
        </p:nvSpPr>
        <p:spPr>
          <a:xfrm>
            <a:off x="5209936" y="1163733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01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B2480-8CDB-4147-BCA0-E522734950A7}"/>
              </a:ext>
            </a:extLst>
          </p:cNvPr>
          <p:cNvSpPr/>
          <p:nvPr userDrawn="1"/>
        </p:nvSpPr>
        <p:spPr>
          <a:xfrm>
            <a:off x="5745491" y="2502163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2426E0-271D-42AF-A714-CFCE857BB78F}"/>
              </a:ext>
            </a:extLst>
          </p:cNvPr>
          <p:cNvSpPr/>
          <p:nvPr userDrawn="1"/>
        </p:nvSpPr>
        <p:spPr>
          <a:xfrm>
            <a:off x="5183709" y="2445418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EFE2DE-2528-47FC-81F2-6411D580404B}"/>
              </a:ext>
            </a:extLst>
          </p:cNvPr>
          <p:cNvSpPr/>
          <p:nvPr userDrawn="1"/>
        </p:nvSpPr>
        <p:spPr>
          <a:xfrm>
            <a:off x="5745491" y="3817862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5BDF89A-A3BD-44F3-BF7F-760BB7C14A74}"/>
              </a:ext>
            </a:extLst>
          </p:cNvPr>
          <p:cNvSpPr/>
          <p:nvPr userDrawn="1"/>
        </p:nvSpPr>
        <p:spPr>
          <a:xfrm>
            <a:off x="5183709" y="3761117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E9D01-96DB-4B90-AD82-4F6D5892572C}"/>
              </a:ext>
            </a:extLst>
          </p:cNvPr>
          <p:cNvSpPr txBox="1"/>
          <p:nvPr userDrawn="1"/>
        </p:nvSpPr>
        <p:spPr>
          <a:xfrm>
            <a:off x="5164656" y="3808123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03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B42A8-21C2-4C96-B3F9-066B33787C8C}"/>
              </a:ext>
            </a:extLst>
          </p:cNvPr>
          <p:cNvSpPr txBox="1"/>
          <p:nvPr userDrawn="1"/>
        </p:nvSpPr>
        <p:spPr>
          <a:xfrm>
            <a:off x="5183709" y="2485928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02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2856" y="1183963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856" y="2497582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2856" y="3831431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86DD7A-5D07-48D4-ADD3-CFF23031BD1D}"/>
              </a:ext>
            </a:extLst>
          </p:cNvPr>
          <p:cNvSpPr/>
          <p:nvPr userDrawn="1"/>
        </p:nvSpPr>
        <p:spPr>
          <a:xfrm>
            <a:off x="5764545" y="5094810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ADA43C0-3AB7-4B73-A699-B1B9022D90CA}"/>
              </a:ext>
            </a:extLst>
          </p:cNvPr>
          <p:cNvSpPr/>
          <p:nvPr userDrawn="1"/>
        </p:nvSpPr>
        <p:spPr>
          <a:xfrm>
            <a:off x="5202763" y="5038065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5729AC-3424-4BEE-B993-47D4FD573975}"/>
              </a:ext>
            </a:extLst>
          </p:cNvPr>
          <p:cNvSpPr txBox="1"/>
          <p:nvPr userDrawn="1"/>
        </p:nvSpPr>
        <p:spPr>
          <a:xfrm>
            <a:off x="5183710" y="5085071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04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D32F8A8B-4A0C-4DE2-A419-A6424A6CE8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1910" y="5108379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</p:spTree>
    <p:extLst>
      <p:ext uri="{BB962C8B-B14F-4D97-AF65-F5344CB8AC3E}">
        <p14:creationId xmlns:p14="http://schemas.microsoft.com/office/powerpoint/2010/main" val="123221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84E8E4-3F42-436C-B5AB-08969962D687}"/>
              </a:ext>
            </a:extLst>
          </p:cNvPr>
          <p:cNvGrpSpPr/>
          <p:nvPr userDrawn="1"/>
        </p:nvGrpSpPr>
        <p:grpSpPr>
          <a:xfrm>
            <a:off x="5183709" y="748719"/>
            <a:ext cx="5398824" cy="691322"/>
            <a:chOff x="5183709" y="1129719"/>
            <a:chExt cx="5398824" cy="69132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B77D86-1B1B-4646-8C55-65EA5CC103BD}"/>
                </a:ext>
              </a:extLst>
            </p:cNvPr>
            <p:cNvSpPr/>
            <p:nvPr userDrawn="1"/>
          </p:nvSpPr>
          <p:spPr>
            <a:xfrm>
              <a:off x="5745491" y="1186464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DC55351-7961-4B0E-84C1-5EC6777B6865}"/>
                </a:ext>
              </a:extLst>
            </p:cNvPr>
            <p:cNvSpPr/>
            <p:nvPr userDrawn="1"/>
          </p:nvSpPr>
          <p:spPr>
            <a:xfrm>
              <a:off x="5183709" y="1129719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A80D717-D195-4AA3-AB4D-5B6074B1B6CA}"/>
                </a:ext>
              </a:extLst>
            </p:cNvPr>
            <p:cNvSpPr txBox="1"/>
            <p:nvPr userDrawn="1"/>
          </p:nvSpPr>
          <p:spPr>
            <a:xfrm>
              <a:off x="5209936" y="1163733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01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C3FA44-7268-4D7F-BD83-33C71586C5C1}"/>
              </a:ext>
            </a:extLst>
          </p:cNvPr>
          <p:cNvGrpSpPr/>
          <p:nvPr userDrawn="1"/>
        </p:nvGrpSpPr>
        <p:grpSpPr>
          <a:xfrm>
            <a:off x="5164656" y="3056793"/>
            <a:ext cx="5417877" cy="693337"/>
            <a:chOff x="5164656" y="3761117"/>
            <a:chExt cx="5417877" cy="69333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DEFE2DE-2528-47FC-81F2-6411D580404B}"/>
                </a:ext>
              </a:extLst>
            </p:cNvPr>
            <p:cNvSpPr/>
            <p:nvPr userDrawn="1"/>
          </p:nvSpPr>
          <p:spPr>
            <a:xfrm>
              <a:off x="5745491" y="3817862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5BDF89A-A3BD-44F3-BF7F-760BB7C14A74}"/>
                </a:ext>
              </a:extLst>
            </p:cNvPr>
            <p:cNvSpPr/>
            <p:nvPr userDrawn="1"/>
          </p:nvSpPr>
          <p:spPr>
            <a:xfrm>
              <a:off x="5183709" y="3761117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97E9D01-96DB-4B90-AD82-4F6D5892572C}"/>
                </a:ext>
              </a:extLst>
            </p:cNvPr>
            <p:cNvSpPr txBox="1"/>
            <p:nvPr userDrawn="1"/>
          </p:nvSpPr>
          <p:spPr>
            <a:xfrm>
              <a:off x="5164656" y="3808123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03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647FC08-8842-4651-B156-88DF31082C4D}"/>
              </a:ext>
            </a:extLst>
          </p:cNvPr>
          <p:cNvGrpSpPr/>
          <p:nvPr userDrawn="1"/>
        </p:nvGrpSpPr>
        <p:grpSpPr>
          <a:xfrm>
            <a:off x="5183709" y="1902756"/>
            <a:ext cx="5398824" cy="691322"/>
            <a:chOff x="5183709" y="2445418"/>
            <a:chExt cx="5398824" cy="69132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F1BAEAF-FB6A-4C01-8912-1D2BA637A259}"/>
                </a:ext>
              </a:extLst>
            </p:cNvPr>
            <p:cNvGrpSpPr/>
            <p:nvPr userDrawn="1"/>
          </p:nvGrpSpPr>
          <p:grpSpPr>
            <a:xfrm>
              <a:off x="5183709" y="2445418"/>
              <a:ext cx="5398824" cy="691322"/>
              <a:chOff x="5183709" y="2445418"/>
              <a:chExt cx="5398824" cy="69132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B2480-8CDB-4147-BCA0-E522734950A7}"/>
                  </a:ext>
                </a:extLst>
              </p:cNvPr>
              <p:cNvSpPr/>
              <p:nvPr userDrawn="1"/>
            </p:nvSpPr>
            <p:spPr>
              <a:xfrm>
                <a:off x="5745491" y="2502163"/>
                <a:ext cx="4837042" cy="57783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82426E0-271D-42AF-A714-CFCE857BB78F}"/>
                  </a:ext>
                </a:extLst>
              </p:cNvPr>
              <p:cNvSpPr/>
              <p:nvPr userDrawn="1"/>
            </p:nvSpPr>
            <p:spPr>
              <a:xfrm>
                <a:off x="5183709" y="2445418"/>
                <a:ext cx="691322" cy="691322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CB42A8-21C2-4C96-B3F9-066B33787C8C}"/>
                </a:ext>
              </a:extLst>
            </p:cNvPr>
            <p:cNvSpPr txBox="1"/>
            <p:nvPr userDrawn="1"/>
          </p:nvSpPr>
          <p:spPr>
            <a:xfrm>
              <a:off x="5183709" y="2485928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02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383" y="81680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2383" y="196607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383" y="311534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28D930-B892-473C-8EA6-520301EA969A}"/>
              </a:ext>
            </a:extLst>
          </p:cNvPr>
          <p:cNvGrpSpPr/>
          <p:nvPr userDrawn="1"/>
        </p:nvGrpSpPr>
        <p:grpSpPr>
          <a:xfrm>
            <a:off x="5183710" y="4212845"/>
            <a:ext cx="5417877" cy="693337"/>
            <a:chOff x="5183710" y="5038065"/>
            <a:chExt cx="5417877" cy="69333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486DD7A-5D07-48D4-ADD3-CFF23031BD1D}"/>
                </a:ext>
              </a:extLst>
            </p:cNvPr>
            <p:cNvSpPr/>
            <p:nvPr userDrawn="1"/>
          </p:nvSpPr>
          <p:spPr>
            <a:xfrm>
              <a:off x="5764545" y="5094810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ADA43C0-3AB7-4B73-A699-B1B9022D90CA}"/>
                </a:ext>
              </a:extLst>
            </p:cNvPr>
            <p:cNvSpPr/>
            <p:nvPr userDrawn="1"/>
          </p:nvSpPr>
          <p:spPr>
            <a:xfrm>
              <a:off x="5202763" y="5038065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5729AC-3424-4BEE-B993-47D4FD573975}"/>
                </a:ext>
              </a:extLst>
            </p:cNvPr>
            <p:cNvSpPr txBox="1"/>
            <p:nvPr userDrawn="1"/>
          </p:nvSpPr>
          <p:spPr>
            <a:xfrm>
              <a:off x="5183710" y="5085071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04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D32F8A8B-4A0C-4DE2-A419-A6424A6CE8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2383" y="426461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70D0AFA-3F6D-4306-9F7F-ACC5B131D5B7}"/>
              </a:ext>
            </a:extLst>
          </p:cNvPr>
          <p:cNvGrpSpPr/>
          <p:nvPr userDrawn="1"/>
        </p:nvGrpSpPr>
        <p:grpSpPr>
          <a:xfrm>
            <a:off x="5164656" y="5368899"/>
            <a:ext cx="5417877" cy="693337"/>
            <a:chOff x="5164656" y="5749899"/>
            <a:chExt cx="5417877" cy="69333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062C0DA-AA13-4335-A4FA-DE76009011A4}"/>
                </a:ext>
              </a:extLst>
            </p:cNvPr>
            <p:cNvSpPr/>
            <p:nvPr userDrawn="1"/>
          </p:nvSpPr>
          <p:spPr>
            <a:xfrm>
              <a:off x="5745491" y="5806644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6D2B477-0515-44B6-989F-A4BF21CE00CE}"/>
                </a:ext>
              </a:extLst>
            </p:cNvPr>
            <p:cNvSpPr/>
            <p:nvPr userDrawn="1"/>
          </p:nvSpPr>
          <p:spPr>
            <a:xfrm>
              <a:off x="5183709" y="5749899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6685B53-7B20-40BB-9243-C944E7C349C5}"/>
                </a:ext>
              </a:extLst>
            </p:cNvPr>
            <p:cNvSpPr txBox="1"/>
            <p:nvPr userDrawn="1"/>
          </p:nvSpPr>
          <p:spPr>
            <a:xfrm>
              <a:off x="5164656" y="5796905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05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8" name="文本占位符 28">
            <a:extLst>
              <a:ext uri="{FF2B5EF4-FFF2-40B4-BE49-F238E27FC236}">
                <a16:creationId xmlns:a16="http://schemas.microsoft.com/office/drawing/2014/main" id="{135B55A9-3405-4D34-BCD0-925666C855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2383" y="5413888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会议总结</a:t>
            </a:r>
          </a:p>
        </p:txBody>
      </p:sp>
    </p:spTree>
    <p:extLst>
      <p:ext uri="{BB962C8B-B14F-4D97-AF65-F5344CB8AC3E}">
        <p14:creationId xmlns:p14="http://schemas.microsoft.com/office/powerpoint/2010/main" val="106255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0FBFBD-6B3F-4A71-B6F5-F6E121BF4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1272" y="-165"/>
            <a:ext cx="12193272" cy="685833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85D9E87-AB50-46C7-ABAC-E98DDAC8DB91}"/>
              </a:ext>
            </a:extLst>
          </p:cNvPr>
          <p:cNvGrpSpPr/>
          <p:nvPr userDrawn="1"/>
        </p:nvGrpSpPr>
        <p:grpSpPr>
          <a:xfrm>
            <a:off x="8922881" y="3459700"/>
            <a:ext cx="3082306" cy="2768712"/>
            <a:chOff x="5361651" y="1304562"/>
            <a:chExt cx="593384" cy="53301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CDCDD9-02C0-4698-AA66-95EB3FE837E7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2E077D-2F44-4F57-BC9A-08384B13C49E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179C31C-0F06-479D-BB61-1460784FE9E9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623C7-FE7F-499A-8F07-40327BF009C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33A5A0-BD76-4842-8DC5-672D52703CF6}"/>
              </a:ext>
            </a:extLst>
          </p:cNvPr>
          <p:cNvGrpSpPr/>
          <p:nvPr userDrawn="1"/>
        </p:nvGrpSpPr>
        <p:grpSpPr>
          <a:xfrm>
            <a:off x="10100201" y="2910770"/>
            <a:ext cx="506396" cy="446519"/>
            <a:chOff x="5345632" y="1300230"/>
            <a:chExt cx="609403" cy="53734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BE5AEDB-0B22-4E50-B1E8-AD832AF0582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695A34-5011-4347-AAB6-49CC92204715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F0B5EF-0E75-4B88-9B3F-2A457007A1A9}"/>
              </a:ext>
            </a:extLst>
          </p:cNvPr>
          <p:cNvGrpSpPr/>
          <p:nvPr userDrawn="1"/>
        </p:nvGrpSpPr>
        <p:grpSpPr>
          <a:xfrm>
            <a:off x="6821636" y="4801161"/>
            <a:ext cx="488940" cy="468146"/>
            <a:chOff x="5386625" y="1332586"/>
            <a:chExt cx="568410" cy="50499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FD3B6BC-DDF5-42F5-AB70-82123D35EAAC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0F7402-0744-40FF-B0EE-650E8AE9914B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DCE93D-47F4-43C9-9E02-77B9E27B5740}"/>
              </a:ext>
            </a:extLst>
          </p:cNvPr>
          <p:cNvGrpSpPr/>
          <p:nvPr userDrawn="1"/>
        </p:nvGrpSpPr>
        <p:grpSpPr>
          <a:xfrm>
            <a:off x="9426451" y="706385"/>
            <a:ext cx="1018385" cy="914776"/>
            <a:chOff x="5361651" y="1304562"/>
            <a:chExt cx="593384" cy="53301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FBFF24D-6FF7-4C63-8726-F610394FE3F2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282DAD0-FDBF-4CC2-9A4F-500288C31ADD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356C1A6-1946-4EA9-ACA0-6C049EB6DD51}"/>
              </a:ext>
            </a:extLst>
          </p:cNvPr>
          <p:cNvGrpSpPr/>
          <p:nvPr userDrawn="1"/>
        </p:nvGrpSpPr>
        <p:grpSpPr>
          <a:xfrm>
            <a:off x="1445256" y="4651668"/>
            <a:ext cx="808866" cy="718618"/>
            <a:chOff x="5386625" y="1332586"/>
            <a:chExt cx="568410" cy="50499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FB8B837-B89B-45FE-ABC2-F3288C1B7A38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D1E8DC9-BFC3-4518-9A30-F266C92FFC93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FD1651-19AA-46F7-8484-2F2B566BCB10}"/>
              </a:ext>
            </a:extLst>
          </p:cNvPr>
          <p:cNvGrpSpPr/>
          <p:nvPr userDrawn="1"/>
        </p:nvGrpSpPr>
        <p:grpSpPr>
          <a:xfrm>
            <a:off x="6770332" y="1550343"/>
            <a:ext cx="331586" cy="294590"/>
            <a:chOff x="5386625" y="1332586"/>
            <a:chExt cx="568410" cy="504991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DDABB85-3D7A-4EF7-9303-BEDC3DA100AC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FFBA5BD-6C19-4797-AF82-E88819BBDA5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CE416C-B44D-4FFC-9289-1941E7A9B979}"/>
              </a:ext>
            </a:extLst>
          </p:cNvPr>
          <p:cNvGrpSpPr/>
          <p:nvPr userDrawn="1"/>
        </p:nvGrpSpPr>
        <p:grpSpPr>
          <a:xfrm>
            <a:off x="5151824" y="5045145"/>
            <a:ext cx="139670" cy="124086"/>
            <a:chOff x="5386625" y="1332586"/>
            <a:chExt cx="568410" cy="50499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094FBE8-64FB-4A0A-86D0-CD64BE000B3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F40CA46-5F8C-4DC9-AFFB-90E5B624C0F8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AEF4C8C-B578-4DB9-8D54-0167D2186E55}"/>
              </a:ext>
            </a:extLst>
          </p:cNvPr>
          <p:cNvGrpSpPr/>
          <p:nvPr userDrawn="1"/>
        </p:nvGrpSpPr>
        <p:grpSpPr>
          <a:xfrm>
            <a:off x="3772743" y="4576323"/>
            <a:ext cx="246180" cy="224838"/>
            <a:chOff x="5386625" y="1332586"/>
            <a:chExt cx="568410" cy="50499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BBBCCF7-C634-4EB2-9640-E3DB75A575B4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A740A0-3932-4D0D-9130-3379DB876A6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FF719E7-8538-4413-A6F1-300FA4FC55F7}"/>
              </a:ext>
            </a:extLst>
          </p:cNvPr>
          <p:cNvGrpSpPr/>
          <p:nvPr userDrawn="1"/>
        </p:nvGrpSpPr>
        <p:grpSpPr>
          <a:xfrm>
            <a:off x="4081432" y="928181"/>
            <a:ext cx="452286" cy="401821"/>
            <a:chOff x="5386625" y="1332586"/>
            <a:chExt cx="568410" cy="504991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7E85F33-FEC1-41A3-AC07-FB1F0FF5F69A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082B591-225A-4A89-80EC-AE116590B99E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23BF652-A6FD-4679-9E9E-4C6E6C7B3C58}"/>
              </a:ext>
            </a:extLst>
          </p:cNvPr>
          <p:cNvCxnSpPr>
            <a:cxnSpLocks/>
          </p:cNvCxnSpPr>
          <p:nvPr userDrawn="1"/>
        </p:nvCxnSpPr>
        <p:spPr>
          <a:xfrm>
            <a:off x="5841364" y="3443441"/>
            <a:ext cx="38977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CA40C9C-0D1D-4E3A-9377-95223312FF2C}"/>
              </a:ext>
            </a:extLst>
          </p:cNvPr>
          <p:cNvGrpSpPr/>
          <p:nvPr userDrawn="1"/>
        </p:nvGrpSpPr>
        <p:grpSpPr>
          <a:xfrm>
            <a:off x="661024" y="406521"/>
            <a:ext cx="1550268" cy="1392544"/>
            <a:chOff x="5361651" y="1304562"/>
            <a:chExt cx="593384" cy="533015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846C1-0979-4EF1-BD37-88AB0116AC74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F397951-730B-47E3-9E7F-23CF189BDCEF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47CAD3B1-F57F-40DC-B067-F96291F9D3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8886" y="1147500"/>
            <a:ext cx="3795574" cy="3770263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3900" b="1" i="1" kern="1200" spc="600" noProof="0">
                <a:solidFill>
                  <a:schemeClr val="accent1"/>
                </a:solidFill>
                <a:effectLst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3900" i="1" dirty="0">
                <a:solidFill>
                  <a:schemeClr val="accent1"/>
                </a:solidFill>
                <a:effectLst/>
                <a:latin typeface="Arial"/>
                <a:ea typeface="微软雅黑"/>
              </a:rPr>
              <a:t>01</a:t>
            </a:r>
            <a:endParaRPr lang="zh-CN" altLang="en-US" sz="23900" i="1" dirty="0">
              <a:solidFill>
                <a:schemeClr val="accent1"/>
              </a:solidFill>
              <a:effectLst/>
              <a:latin typeface="Arial"/>
              <a:ea typeface="微软雅黑"/>
            </a:endParaRPr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8AC408FE-39D6-43C5-8C71-DB30EFBEE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0314" y="2297776"/>
            <a:ext cx="3998772" cy="1015663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lang="zh-CN" altLang="en-US" sz="6000" b="1" kern="1200" spc="600" noProof="0">
                <a:solidFill>
                  <a:schemeClr val="accent2"/>
                </a:solidFill>
                <a:effectLst/>
                <a:latin typeface="Arial"/>
                <a:ea typeface="微软雅黑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>
                <a:solidFill>
                  <a:schemeClr val="accent2"/>
                </a:solidFill>
                <a:effectLst/>
                <a:latin typeface="Arial"/>
                <a:ea typeface="微软雅黑"/>
              </a:rPr>
              <a:t>工作回顾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F2EC19E0-239B-4B72-A470-9C7BB447E9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0314" y="3578337"/>
            <a:ext cx="3998772" cy="480131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FontTx/>
              <a:buNone/>
              <a:defRPr lang="en-US" alt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2800"/>
              <a:t>Please Add Text Herea</a:t>
            </a:r>
          </a:p>
        </p:txBody>
      </p:sp>
    </p:spTree>
    <p:extLst>
      <p:ext uri="{BB962C8B-B14F-4D97-AF65-F5344CB8AC3E}">
        <p14:creationId xmlns:p14="http://schemas.microsoft.com/office/powerpoint/2010/main" val="1477406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34DFF6A-3389-4EF4-8B79-FA5F9833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E54DAA0-DE0E-4A5B-BE6A-35F37E800A89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F4AC827-D731-4E1F-BF6A-796333B07DF7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7912679-E8F4-47FC-BB94-0FF8D9892D3F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D54897-4800-4934-9115-4DBBBF98F48C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ED72EF-A180-4CC3-8E7A-B7463D00304E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2">
            <a:extLst>
              <a:ext uri="{FF2B5EF4-FFF2-40B4-BE49-F238E27FC236}">
                <a16:creationId xmlns:a16="http://schemas.microsoft.com/office/drawing/2014/main" id="{A1BECAD9-4D5B-413B-BB00-E40F544B6D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2263549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95AA32D-BBEB-432A-A205-1918C678BF7D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90FF544-B1F6-44BF-BD8D-41896F07FEFF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D76520-51F8-44B0-BDA6-5D1DFFBBC9E7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1CC43B-434A-4B18-954B-156960744154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CB9D09-47D0-4A5D-98D3-E173BD296D64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BF08A1D1-EA11-4B84-A0A9-8E26D962A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495631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EDC8336-33DB-43E9-90C7-87C7386B1F23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EB76F48-7528-449C-B5E6-36B2BA02E49A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4C8459E-2424-4FC6-A4BD-E186A447A60E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D6D6CD-80E6-46AE-B716-641B6DFB2E7D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33151-DCF9-4FDD-8919-F438C4296501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2">
            <a:extLst>
              <a:ext uri="{FF2B5EF4-FFF2-40B4-BE49-F238E27FC236}">
                <a16:creationId xmlns:a16="http://schemas.microsoft.com/office/drawing/2014/main" id="{D8CDF8AF-CB79-4250-B7B0-C9B842021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1700442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B1B31A-A9B5-42DC-8FE9-0D6BFF99513D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F4F7064-9C1F-4891-9830-99AC3BCCC2DC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DA57472-BF95-4EDD-99B8-92697078FDC7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29FFD02-C970-4203-A89D-B94EA651DDEA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6A1FB04-408C-4194-9401-C189F119CE15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2">
            <a:extLst>
              <a:ext uri="{FF2B5EF4-FFF2-40B4-BE49-F238E27FC236}">
                <a16:creationId xmlns:a16="http://schemas.microsoft.com/office/drawing/2014/main" id="{E947071E-1D7B-43AB-81CD-78A24D1063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1489767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4475AA1-D7C8-4668-A229-1AC2C6B00B9C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E746BBA-35D7-4729-9FA1-CB7983D37519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1384D97-4AE5-4ECE-9242-4DBAE33CF911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638F205-FDDA-44C2-9721-940967DB9224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BC6359C-3DBD-4573-9531-5C3992E1FC6A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2">
            <a:extLst>
              <a:ext uri="{FF2B5EF4-FFF2-40B4-BE49-F238E27FC236}">
                <a16:creationId xmlns:a16="http://schemas.microsoft.com/office/drawing/2014/main" id="{B0036596-54C0-4AE6-911F-B0E57CE6B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427811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77D86-1B1B-4646-8C55-65EA5CC103BD}"/>
              </a:ext>
            </a:extLst>
          </p:cNvPr>
          <p:cNvSpPr/>
          <p:nvPr userDrawn="1"/>
        </p:nvSpPr>
        <p:spPr>
          <a:xfrm>
            <a:off x="5745491" y="2015210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C55351-7961-4B0E-84C1-5EC6777B6865}"/>
              </a:ext>
            </a:extLst>
          </p:cNvPr>
          <p:cNvSpPr/>
          <p:nvPr userDrawn="1"/>
        </p:nvSpPr>
        <p:spPr>
          <a:xfrm>
            <a:off x="5183709" y="1958465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80D717-D195-4AA3-AB4D-5B6074B1B6CA}"/>
              </a:ext>
            </a:extLst>
          </p:cNvPr>
          <p:cNvSpPr txBox="1"/>
          <p:nvPr userDrawn="1"/>
        </p:nvSpPr>
        <p:spPr>
          <a:xfrm>
            <a:off x="5209936" y="199247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01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B2480-8CDB-4147-BCA0-E522734950A7}"/>
              </a:ext>
            </a:extLst>
          </p:cNvPr>
          <p:cNvSpPr/>
          <p:nvPr userDrawn="1"/>
        </p:nvSpPr>
        <p:spPr>
          <a:xfrm>
            <a:off x="5745491" y="3330909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2426E0-271D-42AF-A714-CFCE857BB78F}"/>
              </a:ext>
            </a:extLst>
          </p:cNvPr>
          <p:cNvSpPr/>
          <p:nvPr userDrawn="1"/>
        </p:nvSpPr>
        <p:spPr>
          <a:xfrm>
            <a:off x="5183709" y="3274164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EFE2DE-2528-47FC-81F2-6411D580404B}"/>
              </a:ext>
            </a:extLst>
          </p:cNvPr>
          <p:cNvSpPr/>
          <p:nvPr userDrawn="1"/>
        </p:nvSpPr>
        <p:spPr>
          <a:xfrm>
            <a:off x="5745491" y="4646608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5BDF89A-A3BD-44F3-BF7F-760BB7C14A74}"/>
              </a:ext>
            </a:extLst>
          </p:cNvPr>
          <p:cNvSpPr/>
          <p:nvPr userDrawn="1"/>
        </p:nvSpPr>
        <p:spPr>
          <a:xfrm>
            <a:off x="5183709" y="4589863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E9D01-96DB-4B90-AD82-4F6D5892572C}"/>
              </a:ext>
            </a:extLst>
          </p:cNvPr>
          <p:cNvSpPr txBox="1"/>
          <p:nvPr userDrawn="1"/>
        </p:nvSpPr>
        <p:spPr>
          <a:xfrm>
            <a:off x="5164656" y="4636869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03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B42A8-21C2-4C96-B3F9-066B33787C8C}"/>
              </a:ext>
            </a:extLst>
          </p:cNvPr>
          <p:cNvSpPr txBox="1"/>
          <p:nvPr userDrawn="1"/>
        </p:nvSpPr>
        <p:spPr>
          <a:xfrm>
            <a:off x="5183709" y="3314674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02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2856" y="2012709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856" y="3326328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2856" y="4660177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</p:spTree>
    <p:extLst>
      <p:ext uri="{BB962C8B-B14F-4D97-AF65-F5344CB8AC3E}">
        <p14:creationId xmlns:p14="http://schemas.microsoft.com/office/powerpoint/2010/main" val="549535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B4CB5E-D7DE-4996-8545-FE77F91DE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92AB5E-C2EF-433C-A20C-39248E3DE96C}"/>
              </a:ext>
            </a:extLst>
          </p:cNvPr>
          <p:cNvSpPr/>
          <p:nvPr/>
        </p:nvSpPr>
        <p:spPr>
          <a:xfrm>
            <a:off x="4619311" y="4862823"/>
            <a:ext cx="2953378" cy="4888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43818F-DDF7-409E-9B33-03BA22B980A7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B6DC44-5EC0-49A1-B7B6-9B53912F291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729D83-25C5-43C5-8C57-06B135A08D47}"/>
              </a:ext>
            </a:extLst>
          </p:cNvPr>
          <p:cNvGrpSpPr/>
          <p:nvPr userDrawn="1"/>
        </p:nvGrpSpPr>
        <p:grpSpPr>
          <a:xfrm>
            <a:off x="7416613" y="2279553"/>
            <a:ext cx="381484" cy="338920"/>
            <a:chOff x="5386625" y="1332586"/>
            <a:chExt cx="568410" cy="50499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506ED0C-AF2F-4640-A3EB-8412CCB780BF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7FFA28-86BD-4C4E-96A1-F09671DF50B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C98529-ACE5-404C-B11B-58FB9E9C937D}"/>
              </a:ext>
            </a:extLst>
          </p:cNvPr>
          <p:cNvGrpSpPr/>
          <p:nvPr userDrawn="1"/>
        </p:nvGrpSpPr>
        <p:grpSpPr>
          <a:xfrm>
            <a:off x="1857845" y="579765"/>
            <a:ext cx="1724118" cy="1548708"/>
            <a:chOff x="5361651" y="1304562"/>
            <a:chExt cx="593384" cy="5330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202DB1-96B6-4495-9983-3CA9434B4EC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764C10-CC24-4A9D-81C1-82778EABBE66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576955-6033-4DD2-ACC2-B05763006237}"/>
              </a:ext>
            </a:extLst>
          </p:cNvPr>
          <p:cNvGrpSpPr/>
          <p:nvPr userDrawn="1"/>
        </p:nvGrpSpPr>
        <p:grpSpPr>
          <a:xfrm>
            <a:off x="7843211" y="3562952"/>
            <a:ext cx="1069606" cy="943136"/>
            <a:chOff x="5345632" y="1300230"/>
            <a:chExt cx="609403" cy="53734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F5F365-5DED-4C27-AA7D-FCDB0EC0F01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DE96D8-F2B7-45E8-993F-4B330006C92C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864344-8F66-422D-AB8A-D4671A85DDCD}"/>
              </a:ext>
            </a:extLst>
          </p:cNvPr>
          <p:cNvGrpSpPr/>
          <p:nvPr userDrawn="1"/>
        </p:nvGrpSpPr>
        <p:grpSpPr>
          <a:xfrm>
            <a:off x="2149452" y="4303929"/>
            <a:ext cx="472332" cy="419632"/>
            <a:chOff x="5386625" y="1332586"/>
            <a:chExt cx="568410" cy="50499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5DB489B-4993-44D3-96BC-9EA6D7B62381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00789C-EC93-4BA8-A147-03DD6E5F09A2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5E2508-6BF6-4561-A375-EC85C49613A6}"/>
              </a:ext>
            </a:extLst>
          </p:cNvPr>
          <p:cNvGrpSpPr/>
          <p:nvPr userDrawn="1"/>
        </p:nvGrpSpPr>
        <p:grpSpPr>
          <a:xfrm>
            <a:off x="8184427" y="1117736"/>
            <a:ext cx="613484" cy="545034"/>
            <a:chOff x="5386625" y="1332586"/>
            <a:chExt cx="568410" cy="50499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974574-11F8-40BA-93A9-63B918CD39E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634B6F5-CAD5-436C-8229-E46ADBDCF599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5322AB-DCBB-4076-938A-8F1A9664ACA4}"/>
              </a:ext>
            </a:extLst>
          </p:cNvPr>
          <p:cNvGrpSpPr/>
          <p:nvPr userDrawn="1"/>
        </p:nvGrpSpPr>
        <p:grpSpPr>
          <a:xfrm>
            <a:off x="6214441" y="1123212"/>
            <a:ext cx="246180" cy="224838"/>
            <a:chOff x="5386625" y="1332586"/>
            <a:chExt cx="568410" cy="5049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6D4DA78-8AF2-450D-AF11-B6CF32DE5160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B57077-C34C-4CD8-A6CB-6A3D626CE69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91B74B-84B2-4D70-895C-74F638364B97}"/>
              </a:ext>
            </a:extLst>
          </p:cNvPr>
          <p:cNvGrpSpPr/>
          <p:nvPr userDrawn="1"/>
        </p:nvGrpSpPr>
        <p:grpSpPr>
          <a:xfrm>
            <a:off x="5505374" y="2904725"/>
            <a:ext cx="139670" cy="124086"/>
            <a:chOff x="5386625" y="1332586"/>
            <a:chExt cx="568410" cy="50499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D7F0A2-301D-4BA2-8127-4D5BF5C5591D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F9A763E-A365-450A-B0A8-1918A69B8CBC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5FA206B-B479-4272-B1CF-C1C3C8C09BAF}"/>
              </a:ext>
            </a:extLst>
          </p:cNvPr>
          <p:cNvGrpSpPr/>
          <p:nvPr userDrawn="1"/>
        </p:nvGrpSpPr>
        <p:grpSpPr>
          <a:xfrm>
            <a:off x="9306975" y="4076011"/>
            <a:ext cx="1820358" cy="1635156"/>
            <a:chOff x="5361651" y="1304562"/>
            <a:chExt cx="593384" cy="53301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4054521-3CD1-4C4D-B075-39E245BBFEE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396A124-D28E-4690-8625-43F679760D35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占位符 40">
            <a:extLst>
              <a:ext uri="{FF2B5EF4-FFF2-40B4-BE49-F238E27FC236}">
                <a16:creationId xmlns:a16="http://schemas.microsoft.com/office/drawing/2014/main" id="{40C038F9-E41A-4B77-9C84-23A4B8FBED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951" y="4927697"/>
            <a:ext cx="2830098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af-ZA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0BEFC1-122D-4DF4-84E8-0FAC48040134}"/>
              </a:ext>
            </a:extLst>
          </p:cNvPr>
          <p:cNvCxnSpPr>
            <a:cxnSpLocks/>
          </p:cNvCxnSpPr>
          <p:nvPr userDrawn="1"/>
        </p:nvCxnSpPr>
        <p:spPr>
          <a:xfrm>
            <a:off x="3269931" y="3051414"/>
            <a:ext cx="5652139" cy="0"/>
          </a:xfrm>
          <a:prstGeom prst="line">
            <a:avLst/>
          </a:prstGeom>
          <a:ln>
            <a:gradFill flip="none" rotWithShape="1">
              <a:gsLst>
                <a:gs pos="0">
                  <a:srgbClr val="363632">
                    <a:alpha val="0"/>
                  </a:srgbClr>
                </a:gs>
                <a:gs pos="50000">
                  <a:srgbClr val="363632"/>
                </a:gs>
                <a:gs pos="100000">
                  <a:srgbClr val="363632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45BB200-FDED-4C48-AAF0-2C5D812FCA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9525" y="1581289"/>
            <a:ext cx="4552950" cy="144655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88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谢谢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5D09408B-D9ED-4A72-92D7-1A4F5B86EA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9525" y="3081177"/>
            <a:ext cx="4552950" cy="92333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54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36363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86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5D90B-93BE-418D-8A02-A9117A62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CBCE-5B83-4B4F-8C88-629D54051E67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B32317-05A9-4145-9B7F-FD97EF68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7D009-8B1E-4A0F-A173-D5D75AD5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A10A-DC33-404A-BCE2-BBE1DECB4B8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E008A1-2A25-437C-B4AC-5AA8D2FC0F2B}"/>
              </a:ext>
            </a:extLst>
          </p:cNvPr>
          <p:cNvCxnSpPr>
            <a:cxnSpLocks/>
          </p:cNvCxnSpPr>
          <p:nvPr userDrawn="1"/>
        </p:nvCxnSpPr>
        <p:spPr>
          <a:xfrm>
            <a:off x="831850" y="609600"/>
            <a:ext cx="3937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B9BEDBF-D1BE-4BC9-9673-CEC2AC81E20D}"/>
              </a:ext>
            </a:extLst>
          </p:cNvPr>
          <p:cNvCxnSpPr>
            <a:cxnSpLocks/>
          </p:cNvCxnSpPr>
          <p:nvPr userDrawn="1"/>
        </p:nvCxnSpPr>
        <p:spPr>
          <a:xfrm>
            <a:off x="7423150" y="609600"/>
            <a:ext cx="393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82C3CAE-232D-43F5-8FCD-CC3B92DFB6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6944" y="309890"/>
            <a:ext cx="2618112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32B8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90655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8723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418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591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7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77D86-1B1B-4646-8C55-65EA5CC103BD}"/>
              </a:ext>
            </a:extLst>
          </p:cNvPr>
          <p:cNvSpPr/>
          <p:nvPr userDrawn="1"/>
        </p:nvSpPr>
        <p:spPr>
          <a:xfrm>
            <a:off x="5745491" y="1186464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C55351-7961-4B0E-84C1-5EC6777B6865}"/>
              </a:ext>
            </a:extLst>
          </p:cNvPr>
          <p:cNvSpPr/>
          <p:nvPr userDrawn="1"/>
        </p:nvSpPr>
        <p:spPr>
          <a:xfrm>
            <a:off x="5183709" y="1129719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80D717-D195-4AA3-AB4D-5B6074B1B6CA}"/>
              </a:ext>
            </a:extLst>
          </p:cNvPr>
          <p:cNvSpPr txBox="1"/>
          <p:nvPr userDrawn="1"/>
        </p:nvSpPr>
        <p:spPr>
          <a:xfrm>
            <a:off x="5209936" y="1163733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01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B2480-8CDB-4147-BCA0-E522734950A7}"/>
              </a:ext>
            </a:extLst>
          </p:cNvPr>
          <p:cNvSpPr/>
          <p:nvPr userDrawn="1"/>
        </p:nvSpPr>
        <p:spPr>
          <a:xfrm>
            <a:off x="5745491" y="2502163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2426E0-271D-42AF-A714-CFCE857BB78F}"/>
              </a:ext>
            </a:extLst>
          </p:cNvPr>
          <p:cNvSpPr/>
          <p:nvPr userDrawn="1"/>
        </p:nvSpPr>
        <p:spPr>
          <a:xfrm>
            <a:off x="5183709" y="2445418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EFE2DE-2528-47FC-81F2-6411D580404B}"/>
              </a:ext>
            </a:extLst>
          </p:cNvPr>
          <p:cNvSpPr/>
          <p:nvPr userDrawn="1"/>
        </p:nvSpPr>
        <p:spPr>
          <a:xfrm>
            <a:off x="5745491" y="3817862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5BDF89A-A3BD-44F3-BF7F-760BB7C14A74}"/>
              </a:ext>
            </a:extLst>
          </p:cNvPr>
          <p:cNvSpPr/>
          <p:nvPr userDrawn="1"/>
        </p:nvSpPr>
        <p:spPr>
          <a:xfrm>
            <a:off x="5183709" y="3761117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7E9D01-96DB-4B90-AD82-4F6D5892572C}"/>
              </a:ext>
            </a:extLst>
          </p:cNvPr>
          <p:cNvSpPr txBox="1"/>
          <p:nvPr userDrawn="1"/>
        </p:nvSpPr>
        <p:spPr>
          <a:xfrm>
            <a:off x="5164656" y="3808123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03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B42A8-21C2-4C96-B3F9-066B33787C8C}"/>
              </a:ext>
            </a:extLst>
          </p:cNvPr>
          <p:cNvSpPr txBox="1"/>
          <p:nvPr userDrawn="1"/>
        </p:nvSpPr>
        <p:spPr>
          <a:xfrm>
            <a:off x="5183709" y="2485928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02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2856" y="1183963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2856" y="2497582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02856" y="3831431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86DD7A-5D07-48D4-ADD3-CFF23031BD1D}"/>
              </a:ext>
            </a:extLst>
          </p:cNvPr>
          <p:cNvSpPr/>
          <p:nvPr userDrawn="1"/>
        </p:nvSpPr>
        <p:spPr>
          <a:xfrm>
            <a:off x="5764545" y="5094810"/>
            <a:ext cx="4837042" cy="5778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ADA43C0-3AB7-4B73-A699-B1B9022D90CA}"/>
              </a:ext>
            </a:extLst>
          </p:cNvPr>
          <p:cNvSpPr/>
          <p:nvPr userDrawn="1"/>
        </p:nvSpPr>
        <p:spPr>
          <a:xfrm>
            <a:off x="5202763" y="5038065"/>
            <a:ext cx="691322" cy="69132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5729AC-3424-4BEE-B993-47D4FD573975}"/>
              </a:ext>
            </a:extLst>
          </p:cNvPr>
          <p:cNvSpPr txBox="1"/>
          <p:nvPr userDrawn="1"/>
        </p:nvSpPr>
        <p:spPr>
          <a:xfrm>
            <a:off x="5183710" y="5085071"/>
            <a:ext cx="83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2D3A5C"/>
                </a:solidFill>
                <a:latin typeface="+mn-ea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  <a:latin typeface="微软雅黑"/>
                <a:ea typeface="微软雅黑"/>
              </a:rPr>
              <a:t>04</a:t>
            </a:r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D32F8A8B-4A0C-4DE2-A419-A6424A6CE8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1910" y="5108379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</p:spTree>
    <p:extLst>
      <p:ext uri="{BB962C8B-B14F-4D97-AF65-F5344CB8AC3E}">
        <p14:creationId xmlns:p14="http://schemas.microsoft.com/office/powerpoint/2010/main" val="100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D1C752A-97C6-4F61-A22C-7415BE0A56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1272" y="20512"/>
            <a:ext cx="12193272" cy="68583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D5B230-3B9C-4781-AD3C-FD877301C41F}"/>
              </a:ext>
            </a:extLst>
          </p:cNvPr>
          <p:cNvSpPr/>
          <p:nvPr userDrawn="1"/>
        </p:nvSpPr>
        <p:spPr>
          <a:xfrm>
            <a:off x="0" y="0"/>
            <a:ext cx="334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83A5FE-B8C5-4581-8B61-C76D51A2C78D}"/>
              </a:ext>
            </a:extLst>
          </p:cNvPr>
          <p:cNvSpPr/>
          <p:nvPr userDrawn="1"/>
        </p:nvSpPr>
        <p:spPr>
          <a:xfrm>
            <a:off x="793958" y="1612900"/>
            <a:ext cx="1015662" cy="36322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C2380-F764-485E-8FF7-7AEDFAC7B5AD}"/>
              </a:ext>
            </a:extLst>
          </p:cNvPr>
          <p:cNvSpPr/>
          <p:nvPr userDrawn="1"/>
        </p:nvSpPr>
        <p:spPr>
          <a:xfrm>
            <a:off x="1609466" y="2173056"/>
            <a:ext cx="352556" cy="2671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0852D7B-F4E3-4696-AC71-77496AEDED47}"/>
              </a:ext>
            </a:extLst>
          </p:cNvPr>
          <p:cNvGrpSpPr/>
          <p:nvPr userDrawn="1"/>
        </p:nvGrpSpPr>
        <p:grpSpPr>
          <a:xfrm>
            <a:off x="514222" y="2081808"/>
            <a:ext cx="3022600" cy="2748508"/>
            <a:chOff x="5722092" y="-1107478"/>
            <a:chExt cx="3022600" cy="27485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418C25-2A8B-4BB4-BE1D-8752119CCAA4}"/>
                </a:ext>
              </a:extLst>
            </p:cNvPr>
            <p:cNvSpPr txBox="1"/>
            <p:nvPr/>
          </p:nvSpPr>
          <p:spPr>
            <a:xfrm>
              <a:off x="6360266" y="-1107478"/>
              <a:ext cx="10156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4EE784-6411-4C6C-A7B3-5DC23819CA30}"/>
                </a:ext>
              </a:extLst>
            </p:cNvPr>
            <p:cNvSpPr/>
            <p:nvPr/>
          </p:nvSpPr>
          <p:spPr>
            <a:xfrm>
              <a:off x="5722092" y="1117810"/>
              <a:ext cx="3022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+mj-ea"/>
                </a:rPr>
                <a:t>CONTENT</a:t>
              </a:r>
              <a:endParaRPr lang="zh-CN" altLang="en-US" sz="2800" b="1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06BCA08-57C5-47AE-A2A3-A341B714C612}"/>
              </a:ext>
            </a:extLst>
          </p:cNvPr>
          <p:cNvSpPr/>
          <p:nvPr userDrawn="1"/>
        </p:nvSpPr>
        <p:spPr>
          <a:xfrm>
            <a:off x="757406" y="2768600"/>
            <a:ext cx="72453" cy="13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84E8E4-3F42-436C-B5AB-08969962D687}"/>
              </a:ext>
            </a:extLst>
          </p:cNvPr>
          <p:cNvGrpSpPr/>
          <p:nvPr userDrawn="1"/>
        </p:nvGrpSpPr>
        <p:grpSpPr>
          <a:xfrm>
            <a:off x="5183709" y="748719"/>
            <a:ext cx="5398824" cy="691322"/>
            <a:chOff x="5183709" y="1129719"/>
            <a:chExt cx="5398824" cy="69132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B77D86-1B1B-4646-8C55-65EA5CC103BD}"/>
                </a:ext>
              </a:extLst>
            </p:cNvPr>
            <p:cNvSpPr/>
            <p:nvPr userDrawn="1"/>
          </p:nvSpPr>
          <p:spPr>
            <a:xfrm>
              <a:off x="5745491" y="1186464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DC55351-7961-4B0E-84C1-5EC6777B6865}"/>
                </a:ext>
              </a:extLst>
            </p:cNvPr>
            <p:cNvSpPr/>
            <p:nvPr userDrawn="1"/>
          </p:nvSpPr>
          <p:spPr>
            <a:xfrm>
              <a:off x="5183709" y="1129719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A80D717-D195-4AA3-AB4D-5B6074B1B6CA}"/>
                </a:ext>
              </a:extLst>
            </p:cNvPr>
            <p:cNvSpPr txBox="1"/>
            <p:nvPr userDrawn="1"/>
          </p:nvSpPr>
          <p:spPr>
            <a:xfrm>
              <a:off x="5209936" y="1163733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01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C3FA44-7268-4D7F-BD83-33C71586C5C1}"/>
              </a:ext>
            </a:extLst>
          </p:cNvPr>
          <p:cNvGrpSpPr/>
          <p:nvPr userDrawn="1"/>
        </p:nvGrpSpPr>
        <p:grpSpPr>
          <a:xfrm>
            <a:off x="5164656" y="3056793"/>
            <a:ext cx="5417877" cy="693337"/>
            <a:chOff x="5164656" y="3761117"/>
            <a:chExt cx="5417877" cy="69333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DEFE2DE-2528-47FC-81F2-6411D580404B}"/>
                </a:ext>
              </a:extLst>
            </p:cNvPr>
            <p:cNvSpPr/>
            <p:nvPr userDrawn="1"/>
          </p:nvSpPr>
          <p:spPr>
            <a:xfrm>
              <a:off x="5745491" y="3817862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5BDF89A-A3BD-44F3-BF7F-760BB7C14A74}"/>
                </a:ext>
              </a:extLst>
            </p:cNvPr>
            <p:cNvSpPr/>
            <p:nvPr userDrawn="1"/>
          </p:nvSpPr>
          <p:spPr>
            <a:xfrm>
              <a:off x="5183709" y="3761117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97E9D01-96DB-4B90-AD82-4F6D5892572C}"/>
                </a:ext>
              </a:extLst>
            </p:cNvPr>
            <p:cNvSpPr txBox="1"/>
            <p:nvPr userDrawn="1"/>
          </p:nvSpPr>
          <p:spPr>
            <a:xfrm>
              <a:off x="5164656" y="3808123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03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647FC08-8842-4651-B156-88DF31082C4D}"/>
              </a:ext>
            </a:extLst>
          </p:cNvPr>
          <p:cNvGrpSpPr/>
          <p:nvPr userDrawn="1"/>
        </p:nvGrpSpPr>
        <p:grpSpPr>
          <a:xfrm>
            <a:off x="5183709" y="1902756"/>
            <a:ext cx="5398824" cy="691322"/>
            <a:chOff x="5183709" y="2445418"/>
            <a:chExt cx="5398824" cy="69132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F1BAEAF-FB6A-4C01-8912-1D2BA637A259}"/>
                </a:ext>
              </a:extLst>
            </p:cNvPr>
            <p:cNvGrpSpPr/>
            <p:nvPr userDrawn="1"/>
          </p:nvGrpSpPr>
          <p:grpSpPr>
            <a:xfrm>
              <a:off x="5183709" y="2445418"/>
              <a:ext cx="5398824" cy="691322"/>
              <a:chOff x="5183709" y="2445418"/>
              <a:chExt cx="5398824" cy="69132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BB2480-8CDB-4147-BCA0-E522734950A7}"/>
                  </a:ext>
                </a:extLst>
              </p:cNvPr>
              <p:cNvSpPr/>
              <p:nvPr userDrawn="1"/>
            </p:nvSpPr>
            <p:spPr>
              <a:xfrm>
                <a:off x="5745491" y="2502163"/>
                <a:ext cx="4837042" cy="577832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82426E0-271D-42AF-A714-CFCE857BB78F}"/>
                  </a:ext>
                </a:extLst>
              </p:cNvPr>
              <p:cNvSpPr/>
              <p:nvPr userDrawn="1"/>
            </p:nvSpPr>
            <p:spPr>
              <a:xfrm>
                <a:off x="5183709" y="2445418"/>
                <a:ext cx="691322" cy="691322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CB42A8-21C2-4C96-B3F9-066B33787C8C}"/>
                </a:ext>
              </a:extLst>
            </p:cNvPr>
            <p:cNvSpPr txBox="1"/>
            <p:nvPr userDrawn="1"/>
          </p:nvSpPr>
          <p:spPr>
            <a:xfrm>
              <a:off x="5183709" y="2485928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02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E2A3932-7466-4A7E-BC56-51B60E275A55}"/>
              </a:ext>
            </a:extLst>
          </p:cNvPr>
          <p:cNvSpPr/>
          <p:nvPr userDrawn="1"/>
        </p:nvSpPr>
        <p:spPr>
          <a:xfrm>
            <a:off x="3404633" y="0"/>
            <a:ext cx="45719" cy="6878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31651381-919C-4C38-ABB7-4B8B6037D3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383" y="81680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工作回顾</a:t>
            </a:r>
          </a:p>
        </p:txBody>
      </p:sp>
      <p:sp>
        <p:nvSpPr>
          <p:cNvPr id="30" name="文本占位符 28">
            <a:extLst>
              <a:ext uri="{FF2B5EF4-FFF2-40B4-BE49-F238E27FC236}">
                <a16:creationId xmlns:a16="http://schemas.microsoft.com/office/drawing/2014/main" id="{434327CB-41AC-4392-9DB6-0685F46C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2383" y="196607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sp>
        <p:nvSpPr>
          <p:cNvPr id="31" name="文本占位符 28">
            <a:extLst>
              <a:ext uri="{FF2B5EF4-FFF2-40B4-BE49-F238E27FC236}">
                <a16:creationId xmlns:a16="http://schemas.microsoft.com/office/drawing/2014/main" id="{5DE9C3ED-8810-4A5B-947E-42AACA8B62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383" y="311534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新年计划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28D930-B892-473C-8EA6-520301EA969A}"/>
              </a:ext>
            </a:extLst>
          </p:cNvPr>
          <p:cNvGrpSpPr/>
          <p:nvPr userDrawn="1"/>
        </p:nvGrpSpPr>
        <p:grpSpPr>
          <a:xfrm>
            <a:off x="5183710" y="4212845"/>
            <a:ext cx="5417877" cy="693337"/>
            <a:chOff x="5183710" y="5038065"/>
            <a:chExt cx="5417877" cy="69333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486DD7A-5D07-48D4-ADD3-CFF23031BD1D}"/>
                </a:ext>
              </a:extLst>
            </p:cNvPr>
            <p:cNvSpPr/>
            <p:nvPr userDrawn="1"/>
          </p:nvSpPr>
          <p:spPr>
            <a:xfrm>
              <a:off x="5764545" y="5094810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ADA43C0-3AB7-4B73-A699-B1B9022D90CA}"/>
                </a:ext>
              </a:extLst>
            </p:cNvPr>
            <p:cNvSpPr/>
            <p:nvPr userDrawn="1"/>
          </p:nvSpPr>
          <p:spPr>
            <a:xfrm>
              <a:off x="5202763" y="5038065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5729AC-3424-4BEE-B993-47D4FD573975}"/>
                </a:ext>
              </a:extLst>
            </p:cNvPr>
            <p:cNvSpPr txBox="1"/>
            <p:nvPr userDrawn="1"/>
          </p:nvSpPr>
          <p:spPr>
            <a:xfrm>
              <a:off x="5183710" y="5085071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04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8" name="文本占位符 28">
            <a:extLst>
              <a:ext uri="{FF2B5EF4-FFF2-40B4-BE49-F238E27FC236}">
                <a16:creationId xmlns:a16="http://schemas.microsoft.com/office/drawing/2014/main" id="{D32F8A8B-4A0C-4DE2-A419-A6424A6CE8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2383" y="4264616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未来目标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70D0AFA-3F6D-4306-9F7F-ACC5B131D5B7}"/>
              </a:ext>
            </a:extLst>
          </p:cNvPr>
          <p:cNvGrpSpPr/>
          <p:nvPr userDrawn="1"/>
        </p:nvGrpSpPr>
        <p:grpSpPr>
          <a:xfrm>
            <a:off x="5164656" y="5368899"/>
            <a:ext cx="5417877" cy="693337"/>
            <a:chOff x="5164656" y="5749899"/>
            <a:chExt cx="5417877" cy="69333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062C0DA-AA13-4335-A4FA-DE76009011A4}"/>
                </a:ext>
              </a:extLst>
            </p:cNvPr>
            <p:cNvSpPr/>
            <p:nvPr userDrawn="1"/>
          </p:nvSpPr>
          <p:spPr>
            <a:xfrm>
              <a:off x="5745491" y="5806644"/>
              <a:ext cx="4837042" cy="5778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6D2B477-0515-44B6-989F-A4BF21CE00CE}"/>
                </a:ext>
              </a:extLst>
            </p:cNvPr>
            <p:cNvSpPr/>
            <p:nvPr userDrawn="1"/>
          </p:nvSpPr>
          <p:spPr>
            <a:xfrm>
              <a:off x="5183709" y="5749899"/>
              <a:ext cx="691322" cy="691322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6685B53-7B20-40BB-9243-C944E7C349C5}"/>
                </a:ext>
              </a:extLst>
            </p:cNvPr>
            <p:cNvSpPr txBox="1"/>
            <p:nvPr userDrawn="1"/>
          </p:nvSpPr>
          <p:spPr>
            <a:xfrm>
              <a:off x="5164656" y="5796905"/>
              <a:ext cx="838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2D3A5C"/>
                  </a:solidFill>
                  <a:latin typeface="+mn-ea"/>
                </a:defRPr>
              </a:lvl1pPr>
            </a:lstStyle>
            <a:p>
              <a:r>
                <a:rPr lang="en-US" altLang="zh-CN">
                  <a:solidFill>
                    <a:prstClr val="white"/>
                  </a:solidFill>
                  <a:latin typeface="微软雅黑"/>
                  <a:ea typeface="微软雅黑"/>
                </a:rPr>
                <a:t>05</a:t>
              </a:r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8" name="文本占位符 28">
            <a:extLst>
              <a:ext uri="{FF2B5EF4-FFF2-40B4-BE49-F238E27FC236}">
                <a16:creationId xmlns:a16="http://schemas.microsoft.com/office/drawing/2014/main" id="{135B55A9-3405-4D34-BCD0-925666C855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2383" y="5413888"/>
            <a:ext cx="4432913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会议总结</a:t>
            </a:r>
          </a:p>
        </p:txBody>
      </p:sp>
    </p:spTree>
    <p:extLst>
      <p:ext uri="{BB962C8B-B14F-4D97-AF65-F5344CB8AC3E}">
        <p14:creationId xmlns:p14="http://schemas.microsoft.com/office/powerpoint/2010/main" val="284499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0FBFBD-6B3F-4A71-B6F5-F6E121BF4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1272" y="-165"/>
            <a:ext cx="12193272" cy="685833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85D9E87-AB50-46C7-ABAC-E98DDAC8DB91}"/>
              </a:ext>
            </a:extLst>
          </p:cNvPr>
          <p:cNvGrpSpPr/>
          <p:nvPr userDrawn="1"/>
        </p:nvGrpSpPr>
        <p:grpSpPr>
          <a:xfrm>
            <a:off x="8922881" y="3459700"/>
            <a:ext cx="3082306" cy="2768712"/>
            <a:chOff x="5361651" y="1304562"/>
            <a:chExt cx="593384" cy="53301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CDCDD9-02C0-4698-AA66-95EB3FE837E7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2E077D-2F44-4F57-BC9A-08384B13C49E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179C31C-0F06-479D-BB61-1460784FE9E9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A623C7-FE7F-499A-8F07-40327BF009C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33A5A0-BD76-4842-8DC5-672D52703CF6}"/>
              </a:ext>
            </a:extLst>
          </p:cNvPr>
          <p:cNvGrpSpPr/>
          <p:nvPr userDrawn="1"/>
        </p:nvGrpSpPr>
        <p:grpSpPr>
          <a:xfrm>
            <a:off x="10100201" y="2910770"/>
            <a:ext cx="506396" cy="446519"/>
            <a:chOff x="5345632" y="1300230"/>
            <a:chExt cx="609403" cy="53734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BE5AEDB-0B22-4E50-B1E8-AD832AF0582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695A34-5011-4347-AAB6-49CC92204715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F0B5EF-0E75-4B88-9B3F-2A457007A1A9}"/>
              </a:ext>
            </a:extLst>
          </p:cNvPr>
          <p:cNvGrpSpPr/>
          <p:nvPr userDrawn="1"/>
        </p:nvGrpSpPr>
        <p:grpSpPr>
          <a:xfrm>
            <a:off x="6821636" y="4801161"/>
            <a:ext cx="488940" cy="468146"/>
            <a:chOff x="5386625" y="1332586"/>
            <a:chExt cx="568410" cy="50499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FD3B6BC-DDF5-42F5-AB70-82123D35EAAC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0F7402-0744-40FF-B0EE-650E8AE9914B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DCE93D-47F4-43C9-9E02-77B9E27B5740}"/>
              </a:ext>
            </a:extLst>
          </p:cNvPr>
          <p:cNvGrpSpPr/>
          <p:nvPr userDrawn="1"/>
        </p:nvGrpSpPr>
        <p:grpSpPr>
          <a:xfrm>
            <a:off x="9426451" y="706385"/>
            <a:ext cx="1018385" cy="914776"/>
            <a:chOff x="5361651" y="1304562"/>
            <a:chExt cx="593384" cy="53301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FBFF24D-6FF7-4C63-8726-F610394FE3F2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282DAD0-FDBF-4CC2-9A4F-500288C31ADD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356C1A6-1946-4EA9-ACA0-6C049EB6DD51}"/>
              </a:ext>
            </a:extLst>
          </p:cNvPr>
          <p:cNvGrpSpPr/>
          <p:nvPr userDrawn="1"/>
        </p:nvGrpSpPr>
        <p:grpSpPr>
          <a:xfrm>
            <a:off x="1445256" y="4651668"/>
            <a:ext cx="808866" cy="718618"/>
            <a:chOff x="5386625" y="1332586"/>
            <a:chExt cx="568410" cy="50499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FB8B837-B89B-45FE-ABC2-F3288C1B7A38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D1E8DC9-BFC3-4518-9A30-F266C92FFC93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FD1651-19AA-46F7-8484-2F2B566BCB10}"/>
              </a:ext>
            </a:extLst>
          </p:cNvPr>
          <p:cNvGrpSpPr/>
          <p:nvPr userDrawn="1"/>
        </p:nvGrpSpPr>
        <p:grpSpPr>
          <a:xfrm>
            <a:off x="6770332" y="1550343"/>
            <a:ext cx="331586" cy="294590"/>
            <a:chOff x="5386625" y="1332586"/>
            <a:chExt cx="568410" cy="504991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DDABB85-3D7A-4EF7-9303-BEDC3DA100AC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FFBA5BD-6C19-4797-AF82-E88819BBDA5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CE416C-B44D-4FFC-9289-1941E7A9B979}"/>
              </a:ext>
            </a:extLst>
          </p:cNvPr>
          <p:cNvGrpSpPr/>
          <p:nvPr userDrawn="1"/>
        </p:nvGrpSpPr>
        <p:grpSpPr>
          <a:xfrm>
            <a:off x="5151824" y="5045145"/>
            <a:ext cx="139670" cy="124086"/>
            <a:chOff x="5386625" y="1332586"/>
            <a:chExt cx="568410" cy="50499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094FBE8-64FB-4A0A-86D0-CD64BE000B3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F40CA46-5F8C-4DC9-AFFB-90E5B624C0F8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AEF4C8C-B578-4DB9-8D54-0167D2186E55}"/>
              </a:ext>
            </a:extLst>
          </p:cNvPr>
          <p:cNvGrpSpPr/>
          <p:nvPr userDrawn="1"/>
        </p:nvGrpSpPr>
        <p:grpSpPr>
          <a:xfrm>
            <a:off x="3772743" y="4576323"/>
            <a:ext cx="246180" cy="224838"/>
            <a:chOff x="5386625" y="1332586"/>
            <a:chExt cx="568410" cy="50499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BBBCCF7-C634-4EB2-9640-E3DB75A575B4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A740A0-3932-4D0D-9130-3379DB876A6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FF719E7-8538-4413-A6F1-300FA4FC55F7}"/>
              </a:ext>
            </a:extLst>
          </p:cNvPr>
          <p:cNvGrpSpPr/>
          <p:nvPr userDrawn="1"/>
        </p:nvGrpSpPr>
        <p:grpSpPr>
          <a:xfrm>
            <a:off x="4081432" y="928181"/>
            <a:ext cx="452286" cy="401821"/>
            <a:chOff x="5386625" y="1332586"/>
            <a:chExt cx="568410" cy="504991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7E85F33-FEC1-41A3-AC07-FB1F0FF5F69A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082B591-225A-4A89-80EC-AE116590B99E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23BF652-A6FD-4679-9E9E-4C6E6C7B3C58}"/>
              </a:ext>
            </a:extLst>
          </p:cNvPr>
          <p:cNvCxnSpPr>
            <a:cxnSpLocks/>
          </p:cNvCxnSpPr>
          <p:nvPr userDrawn="1"/>
        </p:nvCxnSpPr>
        <p:spPr>
          <a:xfrm>
            <a:off x="5841364" y="3443441"/>
            <a:ext cx="38977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CA40C9C-0D1D-4E3A-9377-95223312FF2C}"/>
              </a:ext>
            </a:extLst>
          </p:cNvPr>
          <p:cNvGrpSpPr/>
          <p:nvPr userDrawn="1"/>
        </p:nvGrpSpPr>
        <p:grpSpPr>
          <a:xfrm>
            <a:off x="661024" y="406521"/>
            <a:ext cx="1550268" cy="1392544"/>
            <a:chOff x="5361651" y="1304562"/>
            <a:chExt cx="593384" cy="533015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846C1-0979-4EF1-BD37-88AB0116AC74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F397951-730B-47E3-9E7F-23CF189BDCEF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47CAD3B1-F57F-40DC-B067-F96291F9D3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8886" y="1147500"/>
            <a:ext cx="3795574" cy="3770263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3900" b="1" i="1" kern="1200" spc="600" noProof="0">
                <a:solidFill>
                  <a:schemeClr val="accent1"/>
                </a:solidFill>
                <a:effectLst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3900" i="1" dirty="0">
                <a:solidFill>
                  <a:schemeClr val="accent1"/>
                </a:solidFill>
                <a:effectLst/>
                <a:latin typeface="Arial"/>
                <a:ea typeface="微软雅黑"/>
              </a:rPr>
              <a:t>01</a:t>
            </a:r>
            <a:endParaRPr lang="zh-CN" altLang="en-US" sz="23900" i="1" dirty="0">
              <a:solidFill>
                <a:schemeClr val="accent1"/>
              </a:solidFill>
              <a:effectLst/>
              <a:latin typeface="Arial"/>
              <a:ea typeface="微软雅黑"/>
            </a:endParaRPr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8AC408FE-39D6-43C5-8C71-DB30EFBEE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0314" y="2297776"/>
            <a:ext cx="3998772" cy="1015663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lang="zh-CN" altLang="en-US" sz="6000" b="1" kern="1200" spc="600" noProof="0">
                <a:solidFill>
                  <a:schemeClr val="accent2"/>
                </a:solidFill>
                <a:effectLst/>
                <a:latin typeface="Arial"/>
                <a:ea typeface="微软雅黑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dirty="0">
                <a:solidFill>
                  <a:schemeClr val="accent2"/>
                </a:solidFill>
                <a:effectLst/>
                <a:latin typeface="Arial"/>
                <a:ea typeface="微软雅黑"/>
              </a:rPr>
              <a:t>工作回顾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F2EC19E0-239B-4B72-A470-9C7BB447E9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0314" y="3578337"/>
            <a:ext cx="3998772" cy="480131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FontTx/>
              <a:buNone/>
              <a:defRPr lang="en-US" alt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2800"/>
              <a:t>Please Add Text Herea</a:t>
            </a:r>
          </a:p>
        </p:txBody>
      </p:sp>
    </p:spTree>
    <p:extLst>
      <p:ext uri="{BB962C8B-B14F-4D97-AF65-F5344CB8AC3E}">
        <p14:creationId xmlns:p14="http://schemas.microsoft.com/office/powerpoint/2010/main" val="4595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34DFF6A-3389-4EF4-8B79-FA5F9833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E54DAA0-DE0E-4A5B-BE6A-35F37E800A89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F4AC827-D731-4E1F-BF6A-796333B07DF7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7912679-E8F4-47FC-BB94-0FF8D9892D3F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D54897-4800-4934-9115-4DBBBF98F48C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ED72EF-A180-4CC3-8E7A-B7463D00304E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565E0505-2CA6-46DA-BD43-F4C2D35BC0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30401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95AA32D-BBEB-432A-A205-1918C678BF7D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90FF544-B1F6-44BF-BD8D-41896F07FEFF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D76520-51F8-44B0-BDA6-5D1DFFBBC9E7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1CC43B-434A-4B18-954B-156960744154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CB9D09-47D0-4A5D-98D3-E173BD296D64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620807C-D116-471D-BC5F-30FCDD6613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163085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EDC8336-33DB-43E9-90C7-87C7386B1F23}"/>
              </a:ext>
            </a:extLst>
          </p:cNvPr>
          <p:cNvCxnSpPr/>
          <p:nvPr userDrawn="1"/>
        </p:nvCxnSpPr>
        <p:spPr>
          <a:xfrm>
            <a:off x="228600" y="1052203"/>
            <a:ext cx="11963400" cy="0"/>
          </a:xfrm>
          <a:prstGeom prst="line">
            <a:avLst/>
          </a:prstGeom>
          <a:ln w="12700">
            <a:solidFill>
              <a:schemeClr val="tx2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EB76F48-7528-449C-B5E6-36B2BA02E49A}"/>
              </a:ext>
            </a:extLst>
          </p:cNvPr>
          <p:cNvSpPr/>
          <p:nvPr userDrawn="1"/>
        </p:nvSpPr>
        <p:spPr>
          <a:xfrm>
            <a:off x="0" y="241300"/>
            <a:ext cx="457200" cy="825500"/>
          </a:xfrm>
          <a:custGeom>
            <a:avLst/>
            <a:gdLst>
              <a:gd name="connsiteX0" fmla="*/ 0 w 457200"/>
              <a:gd name="connsiteY0" fmla="*/ 0 h 825500"/>
              <a:gd name="connsiteX1" fmla="*/ 319614 w 457200"/>
              <a:gd name="connsiteY1" fmla="*/ 0 h 825500"/>
              <a:gd name="connsiteX2" fmla="*/ 457200 w 457200"/>
              <a:gd name="connsiteY2" fmla="*/ 137586 h 825500"/>
              <a:gd name="connsiteX3" fmla="*/ 457200 w 457200"/>
              <a:gd name="connsiteY3" fmla="*/ 687914 h 825500"/>
              <a:gd name="connsiteX4" fmla="*/ 319614 w 457200"/>
              <a:gd name="connsiteY4" fmla="*/ 825500 h 825500"/>
              <a:gd name="connsiteX5" fmla="*/ 0 w 457200"/>
              <a:gd name="connsiteY5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825500">
                <a:moveTo>
                  <a:pt x="0" y="0"/>
                </a:moveTo>
                <a:lnTo>
                  <a:pt x="319614" y="0"/>
                </a:lnTo>
                <a:cubicBezTo>
                  <a:pt x="395601" y="0"/>
                  <a:pt x="457200" y="61599"/>
                  <a:pt x="457200" y="137586"/>
                </a:cubicBezTo>
                <a:lnTo>
                  <a:pt x="457200" y="687914"/>
                </a:lnTo>
                <a:cubicBezTo>
                  <a:pt x="457200" y="763901"/>
                  <a:pt x="395601" y="825500"/>
                  <a:pt x="319614" y="825500"/>
                </a:cubicBezTo>
                <a:lnTo>
                  <a:pt x="0" y="825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4C8459E-2424-4FC6-A4BD-E186A447A60E}"/>
              </a:ext>
            </a:extLst>
          </p:cNvPr>
          <p:cNvSpPr/>
          <p:nvPr userDrawn="1"/>
        </p:nvSpPr>
        <p:spPr>
          <a:xfrm>
            <a:off x="-4763" y="370284"/>
            <a:ext cx="319088" cy="567532"/>
          </a:xfrm>
          <a:custGeom>
            <a:avLst/>
            <a:gdLst>
              <a:gd name="connsiteX0" fmla="*/ 0 w 319088"/>
              <a:gd name="connsiteY0" fmla="*/ 0 h 567532"/>
              <a:gd name="connsiteX1" fmla="*/ 287204 w 319088"/>
              <a:gd name="connsiteY1" fmla="*/ 0 h 567532"/>
              <a:gd name="connsiteX2" fmla="*/ 319088 w 319088"/>
              <a:gd name="connsiteY2" fmla="*/ 31884 h 567532"/>
              <a:gd name="connsiteX3" fmla="*/ 319088 w 319088"/>
              <a:gd name="connsiteY3" fmla="*/ 535648 h 567532"/>
              <a:gd name="connsiteX4" fmla="*/ 287204 w 319088"/>
              <a:gd name="connsiteY4" fmla="*/ 567532 h 567532"/>
              <a:gd name="connsiteX5" fmla="*/ 0 w 319088"/>
              <a:gd name="connsiteY5" fmla="*/ 567532 h 56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088" h="567532">
                <a:moveTo>
                  <a:pt x="0" y="0"/>
                </a:moveTo>
                <a:lnTo>
                  <a:pt x="287204" y="0"/>
                </a:lnTo>
                <a:cubicBezTo>
                  <a:pt x="304813" y="0"/>
                  <a:pt x="319088" y="14275"/>
                  <a:pt x="319088" y="31884"/>
                </a:cubicBezTo>
                <a:lnTo>
                  <a:pt x="319088" y="535648"/>
                </a:lnTo>
                <a:cubicBezTo>
                  <a:pt x="319088" y="553257"/>
                  <a:pt x="304813" y="567532"/>
                  <a:pt x="287204" y="567532"/>
                </a:cubicBezTo>
                <a:lnTo>
                  <a:pt x="0" y="5675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D6D6CD-80E6-46AE-B716-641B6DFB2E7D}"/>
              </a:ext>
            </a:extLst>
          </p:cNvPr>
          <p:cNvSpPr/>
          <p:nvPr userDrawn="1"/>
        </p:nvSpPr>
        <p:spPr>
          <a:xfrm>
            <a:off x="228600" y="524843"/>
            <a:ext cx="309563" cy="258415"/>
          </a:xfrm>
          <a:prstGeom prst="roundRect">
            <a:avLst/>
          </a:prstGeom>
          <a:ln>
            <a:noFill/>
          </a:ln>
          <a:effectLst>
            <a:outerShdw blurRad="76200" sx="107000" sy="10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E33151-DCF9-4FDD-8919-F438C4296501}"/>
              </a:ext>
            </a:extLst>
          </p:cNvPr>
          <p:cNvSpPr/>
          <p:nvPr userDrawn="1"/>
        </p:nvSpPr>
        <p:spPr>
          <a:xfrm>
            <a:off x="304800" y="598392"/>
            <a:ext cx="157163" cy="111316"/>
          </a:xfrm>
          <a:prstGeom prst="roundRect">
            <a:avLst>
              <a:gd name="adj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2">
            <a:extLst>
              <a:ext uri="{FF2B5EF4-FFF2-40B4-BE49-F238E27FC236}">
                <a16:creationId xmlns:a16="http://schemas.microsoft.com/office/drawing/2014/main" id="{0EDAD7E8-FA33-4154-8FBA-E357336B9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363" y="361663"/>
            <a:ext cx="10880951" cy="584775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32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54005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B4CB5E-D7DE-4996-8545-FE77F91DE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</a:blip>
          <a:srcRect r="10928"/>
          <a:stretch/>
        </p:blipFill>
        <p:spPr>
          <a:xfrm flipH="1" flipV="1">
            <a:off x="-636" y="0"/>
            <a:ext cx="12193272" cy="685833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92AB5E-C2EF-433C-A20C-39248E3DE96C}"/>
              </a:ext>
            </a:extLst>
          </p:cNvPr>
          <p:cNvSpPr/>
          <p:nvPr/>
        </p:nvSpPr>
        <p:spPr>
          <a:xfrm>
            <a:off x="4619311" y="4862823"/>
            <a:ext cx="2953378" cy="4888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43818F-DDF7-409E-9B33-03BA22B980A7}"/>
              </a:ext>
            </a:extLst>
          </p:cNvPr>
          <p:cNvSpPr/>
          <p:nvPr userDrawn="1"/>
        </p:nvSpPr>
        <p:spPr>
          <a:xfrm>
            <a:off x="0" y="6497709"/>
            <a:ext cx="12192000" cy="360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B6DC44-5EC0-49A1-B7B6-9B53912F2919}"/>
              </a:ext>
            </a:extLst>
          </p:cNvPr>
          <p:cNvSpPr/>
          <p:nvPr userDrawn="1"/>
        </p:nvSpPr>
        <p:spPr>
          <a:xfrm>
            <a:off x="0" y="640627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729D83-25C5-43C5-8C57-06B135A08D47}"/>
              </a:ext>
            </a:extLst>
          </p:cNvPr>
          <p:cNvGrpSpPr/>
          <p:nvPr userDrawn="1"/>
        </p:nvGrpSpPr>
        <p:grpSpPr>
          <a:xfrm>
            <a:off x="7416613" y="2279553"/>
            <a:ext cx="381484" cy="338920"/>
            <a:chOff x="5386625" y="1332586"/>
            <a:chExt cx="568410" cy="50499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506ED0C-AF2F-4640-A3EB-8412CCB780BF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7FFA28-86BD-4C4E-96A1-F09671DF50B7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C98529-ACE5-404C-B11B-58FB9E9C937D}"/>
              </a:ext>
            </a:extLst>
          </p:cNvPr>
          <p:cNvGrpSpPr/>
          <p:nvPr userDrawn="1"/>
        </p:nvGrpSpPr>
        <p:grpSpPr>
          <a:xfrm>
            <a:off x="1857845" y="579765"/>
            <a:ext cx="1724118" cy="1548708"/>
            <a:chOff x="5361651" y="1304562"/>
            <a:chExt cx="593384" cy="53301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202DB1-96B6-4495-9983-3CA9434B4ECE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/>
                </a:gs>
                <a:gs pos="74000">
                  <a:schemeClr val="accent1">
                    <a:alpha val="8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764C10-CC24-4A9D-81C1-82778EABBE66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576955-6033-4DD2-ACC2-B05763006237}"/>
              </a:ext>
            </a:extLst>
          </p:cNvPr>
          <p:cNvGrpSpPr/>
          <p:nvPr userDrawn="1"/>
        </p:nvGrpSpPr>
        <p:grpSpPr>
          <a:xfrm>
            <a:off x="7843211" y="3562952"/>
            <a:ext cx="1069606" cy="943136"/>
            <a:chOff x="5345632" y="1300230"/>
            <a:chExt cx="609403" cy="53734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F5F365-5DED-4C27-AA7D-FCDB0EC0F01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7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7DE96D8-F2B7-45E8-993F-4B330006C92C}"/>
                </a:ext>
              </a:extLst>
            </p:cNvPr>
            <p:cNvSpPr/>
            <p:nvPr/>
          </p:nvSpPr>
          <p:spPr>
            <a:xfrm flipH="1">
              <a:off x="5345632" y="1300230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864344-8F66-422D-AB8A-D4671A85DDCD}"/>
              </a:ext>
            </a:extLst>
          </p:cNvPr>
          <p:cNvGrpSpPr/>
          <p:nvPr userDrawn="1"/>
        </p:nvGrpSpPr>
        <p:grpSpPr>
          <a:xfrm>
            <a:off x="2149452" y="4303929"/>
            <a:ext cx="472332" cy="419632"/>
            <a:chOff x="5386625" y="1332586"/>
            <a:chExt cx="568410" cy="50499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5DB489B-4993-44D3-96BC-9EA6D7B62381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00789C-EC93-4BA8-A147-03DD6E5F09A2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05E2508-6BF6-4561-A375-EC85C49613A6}"/>
              </a:ext>
            </a:extLst>
          </p:cNvPr>
          <p:cNvGrpSpPr/>
          <p:nvPr userDrawn="1"/>
        </p:nvGrpSpPr>
        <p:grpSpPr>
          <a:xfrm>
            <a:off x="8184427" y="1117736"/>
            <a:ext cx="613484" cy="545034"/>
            <a:chOff x="5386625" y="1332586"/>
            <a:chExt cx="568410" cy="50499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974574-11F8-40BA-93A9-63B918CD39E3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634B6F5-CAD5-436C-8229-E46ADBDCF599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5322AB-DCBB-4076-938A-8F1A9664ACA4}"/>
              </a:ext>
            </a:extLst>
          </p:cNvPr>
          <p:cNvGrpSpPr/>
          <p:nvPr userDrawn="1"/>
        </p:nvGrpSpPr>
        <p:grpSpPr>
          <a:xfrm>
            <a:off x="6214441" y="1123212"/>
            <a:ext cx="246180" cy="224838"/>
            <a:chOff x="5386625" y="1332586"/>
            <a:chExt cx="568410" cy="5049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6D4DA78-8AF2-450D-AF11-B6CF32DE5160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3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AB57077-C34C-4CD8-A6CB-6A3D626CE691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91B74B-84B2-4D70-895C-74F638364B97}"/>
              </a:ext>
            </a:extLst>
          </p:cNvPr>
          <p:cNvGrpSpPr/>
          <p:nvPr userDrawn="1"/>
        </p:nvGrpSpPr>
        <p:grpSpPr>
          <a:xfrm>
            <a:off x="5505374" y="2904725"/>
            <a:ext cx="139670" cy="124086"/>
            <a:chOff x="5386625" y="1332586"/>
            <a:chExt cx="568410" cy="50499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D7F0A2-301D-4BA2-8127-4D5BF5C5591D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67000">
                  <a:schemeClr val="accent1"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F9A763E-A365-450A-B0A8-1918A69B8CBC}"/>
                </a:ext>
              </a:extLst>
            </p:cNvPr>
            <p:cNvSpPr/>
            <p:nvPr/>
          </p:nvSpPr>
          <p:spPr>
            <a:xfrm flipH="1">
              <a:off x="5386625" y="1332586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5FA206B-B479-4272-B1CF-C1C3C8C09BAF}"/>
              </a:ext>
            </a:extLst>
          </p:cNvPr>
          <p:cNvGrpSpPr/>
          <p:nvPr userDrawn="1"/>
        </p:nvGrpSpPr>
        <p:grpSpPr>
          <a:xfrm>
            <a:off x="9306975" y="4076011"/>
            <a:ext cx="1820358" cy="1635156"/>
            <a:chOff x="5361651" y="1304562"/>
            <a:chExt cx="593384" cy="53301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4054521-3CD1-4C4D-B075-39E245BBFEE5}"/>
                </a:ext>
              </a:extLst>
            </p:cNvPr>
            <p:cNvSpPr/>
            <p:nvPr/>
          </p:nvSpPr>
          <p:spPr>
            <a:xfrm>
              <a:off x="5474571" y="1378857"/>
              <a:ext cx="480464" cy="458720"/>
            </a:xfrm>
            <a:prstGeom prst="ellipse">
              <a:avLst/>
            </a:prstGeom>
            <a:gradFill flip="none" rotWithShape="1">
              <a:gsLst>
                <a:gs pos="56000">
                  <a:schemeClr val="accent1">
                    <a:alpha val="20000"/>
                  </a:schemeClr>
                </a:gs>
                <a:gs pos="74000">
                  <a:schemeClr val="accent1">
                    <a:alpha val="1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396A124-D28E-4690-8625-43F679760D35}"/>
                </a:ext>
              </a:extLst>
            </p:cNvPr>
            <p:cNvSpPr/>
            <p:nvPr/>
          </p:nvSpPr>
          <p:spPr>
            <a:xfrm flipH="1">
              <a:off x="5361651" y="1304562"/>
              <a:ext cx="464900" cy="4263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占位符 40">
            <a:extLst>
              <a:ext uri="{FF2B5EF4-FFF2-40B4-BE49-F238E27FC236}">
                <a16:creationId xmlns:a16="http://schemas.microsoft.com/office/drawing/2014/main" id="{40C038F9-E41A-4B77-9C84-23A4B8FBED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951" y="4927697"/>
            <a:ext cx="2830098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af-ZA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0BEFC1-122D-4DF4-84E8-0FAC48040134}"/>
              </a:ext>
            </a:extLst>
          </p:cNvPr>
          <p:cNvCxnSpPr>
            <a:cxnSpLocks/>
          </p:cNvCxnSpPr>
          <p:nvPr userDrawn="1"/>
        </p:nvCxnSpPr>
        <p:spPr>
          <a:xfrm>
            <a:off x="3269931" y="3051414"/>
            <a:ext cx="5652139" cy="0"/>
          </a:xfrm>
          <a:prstGeom prst="line">
            <a:avLst/>
          </a:prstGeom>
          <a:ln>
            <a:gradFill flip="none" rotWithShape="1">
              <a:gsLst>
                <a:gs pos="0">
                  <a:srgbClr val="363632">
                    <a:alpha val="0"/>
                  </a:srgbClr>
                </a:gs>
                <a:gs pos="50000">
                  <a:srgbClr val="363632"/>
                </a:gs>
                <a:gs pos="100000">
                  <a:srgbClr val="363632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45BB200-FDED-4C48-AAF0-2C5D812FCA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9525" y="1581289"/>
            <a:ext cx="4552950" cy="144655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88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谢谢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5D09408B-D9ED-4A72-92D7-1A4F5B86EA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9525" y="3081177"/>
            <a:ext cx="4552950" cy="92333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5400" b="1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3636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36363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8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D79FE1-229C-40C9-AB03-1732DA50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44E74-7FF4-4F27-A580-1CB7F236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08C78-94AC-40E2-B48E-63A4216FB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A7A4-1FE5-419A-B848-F22D7B460099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9E2D2-7905-4777-BDB2-921AA2DB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19A8F-8CB2-46CE-A8B0-733DBC521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CE7E-9A1D-45F9-9098-FB9F2FBD6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4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7" r:id="rId3"/>
    <p:sldLayoutId id="2147483678" r:id="rId4"/>
    <p:sldLayoutId id="2147483650" r:id="rId5"/>
    <p:sldLayoutId id="2147483660" r:id="rId6"/>
    <p:sldLayoutId id="2147483676" r:id="rId7"/>
    <p:sldLayoutId id="2147483668" r:id="rId8"/>
    <p:sldLayoutId id="214748367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D79FE1-229C-40C9-AB03-1732DA50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44E74-7FF4-4F27-A580-1CB7F236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08C78-94AC-40E2-B48E-63A4216FB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A7A4-1FE5-419A-B848-F22D7B460099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9E2D2-7905-4777-BDB2-921AA2DB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19A8F-8CB2-46CE-A8B0-733DBC521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CE7E-9A1D-45F9-9098-FB9F2FBD6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48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30372-0888-4FD6-BE51-F09654EB5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上半年学期总结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1C66A11-9547-4AC9-BBFF-5B0CC30732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CN" altLang="en-US" dirty="0"/>
              <a:t>汇报人：谢烁圻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9682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5E84E9-3583-4CFB-B72E-A68FC3586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574F7-ABB2-4F3C-A374-EA3B46A38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0314" y="2297776"/>
            <a:ext cx="4716920" cy="1754326"/>
          </a:xfrm>
        </p:spPr>
        <p:txBody>
          <a:bodyPr/>
          <a:lstStyle/>
          <a:p>
            <a:r>
              <a:rPr lang="zh-CN" altLang="en-US" dirty="0"/>
              <a:t>新学期计划</a:t>
            </a:r>
          </a:p>
        </p:txBody>
      </p:sp>
    </p:spTree>
    <p:extLst>
      <p:ext uri="{BB962C8B-B14F-4D97-AF65-F5344CB8AC3E}">
        <p14:creationId xmlns:p14="http://schemas.microsoft.com/office/powerpoint/2010/main" val="74885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A62048-16AF-4772-9943-BBF55483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新学期计划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B438ED-65B5-413C-839C-60C12CE67170}"/>
              </a:ext>
            </a:extLst>
          </p:cNvPr>
          <p:cNvCxnSpPr>
            <a:endCxn id="8" idx="2"/>
          </p:cNvCxnSpPr>
          <p:nvPr/>
        </p:nvCxnSpPr>
        <p:spPr>
          <a:xfrm>
            <a:off x="0" y="3886200"/>
            <a:ext cx="9985500" cy="15620"/>
          </a:xfrm>
          <a:prstGeom prst="line">
            <a:avLst/>
          </a:prstGeom>
          <a:ln w="31750">
            <a:solidFill>
              <a:schemeClr val="tx2">
                <a:lumMod val="7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7">
            <a:extLst>
              <a:ext uri="{FF2B5EF4-FFF2-40B4-BE49-F238E27FC236}">
                <a16:creationId xmlns:a16="http://schemas.microsoft.com/office/drawing/2014/main" id="{89AAC83B-CCB0-4739-9231-F8E59F253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00" y="3366896"/>
            <a:ext cx="1069848" cy="10698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Oval 18">
            <a:extLst>
              <a:ext uri="{FF2B5EF4-FFF2-40B4-BE49-F238E27FC236}">
                <a16:creationId xmlns:a16="http://schemas.microsoft.com/office/drawing/2014/main" id="{A18E06EA-AE5A-4FE6-9974-DF1F02F0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051" y="3368297"/>
            <a:ext cx="1069848" cy="10698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5005E15E-28F6-4069-884D-B4F94A9B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350" y="3368297"/>
            <a:ext cx="1069848" cy="10698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1DEF2909-21EA-44F4-93A0-0A4EE93B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01" y="3368297"/>
            <a:ext cx="1069848" cy="10698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061ECC17-F8BF-4FCE-8178-B61B2D0B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500" y="3366896"/>
            <a:ext cx="1069848" cy="10698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Freeform 96">
            <a:extLst>
              <a:ext uri="{FF2B5EF4-FFF2-40B4-BE49-F238E27FC236}">
                <a16:creationId xmlns:a16="http://schemas.microsoft.com/office/drawing/2014/main" id="{81009C29-92D7-4143-B6D4-354265E99603}"/>
              </a:ext>
            </a:extLst>
          </p:cNvPr>
          <p:cNvSpPr/>
          <p:nvPr/>
        </p:nvSpPr>
        <p:spPr>
          <a:xfrm>
            <a:off x="693281" y="2069108"/>
            <a:ext cx="1829088" cy="1297787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4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4" y="750975"/>
                </a:lnTo>
                <a:lnTo>
                  <a:pt x="0" y="7509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Freeform 97">
            <a:extLst>
              <a:ext uri="{FF2B5EF4-FFF2-40B4-BE49-F238E27FC236}">
                <a16:creationId xmlns:a16="http://schemas.microsoft.com/office/drawing/2014/main" id="{57125ED1-025E-4DD7-9D4F-123F2B520042}"/>
              </a:ext>
            </a:extLst>
          </p:cNvPr>
          <p:cNvSpPr/>
          <p:nvPr/>
        </p:nvSpPr>
        <p:spPr>
          <a:xfrm>
            <a:off x="2921431" y="2069107"/>
            <a:ext cx="1829088" cy="1297786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Freeform 99">
            <a:extLst>
              <a:ext uri="{FF2B5EF4-FFF2-40B4-BE49-F238E27FC236}">
                <a16:creationId xmlns:a16="http://schemas.microsoft.com/office/drawing/2014/main" id="{0A6D4935-24AE-43B2-BD1D-F2F05C0F239D}"/>
              </a:ext>
            </a:extLst>
          </p:cNvPr>
          <p:cNvSpPr/>
          <p:nvPr/>
        </p:nvSpPr>
        <p:spPr>
          <a:xfrm>
            <a:off x="5149580" y="2069107"/>
            <a:ext cx="1829088" cy="1297786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Freeform 100">
            <a:extLst>
              <a:ext uri="{FF2B5EF4-FFF2-40B4-BE49-F238E27FC236}">
                <a16:creationId xmlns:a16="http://schemas.microsoft.com/office/drawing/2014/main" id="{D5DBC949-9150-4F1C-A309-D4B1E5BCB5B4}"/>
              </a:ext>
            </a:extLst>
          </p:cNvPr>
          <p:cNvSpPr/>
          <p:nvPr/>
        </p:nvSpPr>
        <p:spPr>
          <a:xfrm>
            <a:off x="7377730" y="2069108"/>
            <a:ext cx="1829088" cy="1297787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5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Freeform 102">
            <a:extLst>
              <a:ext uri="{FF2B5EF4-FFF2-40B4-BE49-F238E27FC236}">
                <a16:creationId xmlns:a16="http://schemas.microsoft.com/office/drawing/2014/main" id="{453E4BC8-8938-46C9-8B82-EF0F19E2F789}"/>
              </a:ext>
            </a:extLst>
          </p:cNvPr>
          <p:cNvSpPr/>
          <p:nvPr/>
        </p:nvSpPr>
        <p:spPr>
          <a:xfrm>
            <a:off x="9605880" y="2069108"/>
            <a:ext cx="1829088" cy="1297787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4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4" y="750975"/>
                </a:lnTo>
                <a:lnTo>
                  <a:pt x="0" y="7509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D32B81-99C4-4A7C-ABDB-0D17EE85AFA0}"/>
              </a:ext>
            </a:extLst>
          </p:cNvPr>
          <p:cNvSpPr/>
          <p:nvPr/>
        </p:nvSpPr>
        <p:spPr>
          <a:xfrm>
            <a:off x="848643" y="22283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完成项目工作</a:t>
            </a:r>
            <a:endParaRPr kumimoji="0" lang="af-ZA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F35B15-13DB-4D38-B2D1-3F7E16F5A9F6}"/>
              </a:ext>
            </a:extLst>
          </p:cNvPr>
          <p:cNvSpPr/>
          <p:nvPr/>
        </p:nvSpPr>
        <p:spPr>
          <a:xfrm>
            <a:off x="3076793" y="225052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完成课程学习</a:t>
            </a:r>
            <a:endParaRPr kumimoji="0" lang="af-ZA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680867-59E9-4779-ACA0-45F67E6032D2}"/>
              </a:ext>
            </a:extLst>
          </p:cNvPr>
          <p:cNvSpPr/>
          <p:nvPr/>
        </p:nvSpPr>
        <p:spPr>
          <a:xfrm>
            <a:off x="5304942" y="22727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多多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锻炼身体</a:t>
            </a:r>
            <a:endParaRPr kumimoji="0" lang="af-ZA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01D7599-2CD2-4CA7-B567-4EDB1A82F42F}"/>
              </a:ext>
            </a:extLst>
          </p:cNvPr>
          <p:cNvSpPr/>
          <p:nvPr/>
        </p:nvSpPr>
        <p:spPr>
          <a:xfrm>
            <a:off x="7533092" y="229493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开发知识学习</a:t>
            </a:r>
            <a:endParaRPr kumimoji="0" lang="af-ZA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78EB10-2E0D-4E26-8B75-E51B78E7C5A0}"/>
              </a:ext>
            </a:extLst>
          </p:cNvPr>
          <p:cNvSpPr/>
          <p:nvPr/>
        </p:nvSpPr>
        <p:spPr>
          <a:xfrm>
            <a:off x="9761242" y="23171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保证充分休息</a:t>
            </a:r>
            <a:endParaRPr kumimoji="0" lang="af-ZA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471D75-3D85-41B4-82A5-93530C17E75B}"/>
              </a:ext>
            </a:extLst>
          </p:cNvPr>
          <p:cNvSpPr txBox="1"/>
          <p:nvPr/>
        </p:nvSpPr>
        <p:spPr>
          <a:xfrm>
            <a:off x="754745" y="4619545"/>
            <a:ext cx="170616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认真完成自己负责的部分工作，积极参与到项目的交流合作当中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A97DC1-139D-4765-B9CF-39A7CA012C91}"/>
              </a:ext>
            </a:extLst>
          </p:cNvPr>
          <p:cNvSpPr txBox="1"/>
          <p:nvPr/>
        </p:nvSpPr>
        <p:spPr>
          <a:xfrm>
            <a:off x="2982895" y="4619545"/>
            <a:ext cx="1706160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认真学习本学期课程，争取拿到一个好成绩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A7CE90-2B22-4572-B289-79785F0C3FE6}"/>
              </a:ext>
            </a:extLst>
          </p:cNvPr>
          <p:cNvSpPr txBox="1"/>
          <p:nvPr/>
        </p:nvSpPr>
        <p:spPr>
          <a:xfrm>
            <a:off x="5211044" y="4619545"/>
            <a:ext cx="170616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利用空闲时间尽量去健身房或者跑步，加强自己的身体健康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B375C1-E3BC-4857-A3ED-07EF270F3494}"/>
              </a:ext>
            </a:extLst>
          </p:cNvPr>
          <p:cNvSpPr txBox="1"/>
          <p:nvPr/>
        </p:nvSpPr>
        <p:spPr>
          <a:xfrm>
            <a:off x="7439194" y="4619545"/>
            <a:ext cx="170616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形成自己的开发架构知识体系，为以后找工作打下基础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7225C-ECD3-497A-9059-0CD9AEEAF22B}"/>
              </a:ext>
            </a:extLst>
          </p:cNvPr>
          <p:cNvSpPr txBox="1"/>
          <p:nvPr/>
        </p:nvSpPr>
        <p:spPr>
          <a:xfrm>
            <a:off x="9667344" y="4619545"/>
            <a:ext cx="170616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保证自己充足的睡眠和休息时间，提高工作学习的效率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14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30372-0888-4FD6-BE51-F09654EB5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CN" altLang="en-US" dirty="0"/>
              <a:t>汇报人：谢烁圻</a:t>
            </a:r>
            <a:endParaRPr lang="af-ZA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5032E7-1BCC-4855-998E-F1D4ADB8C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33352"/>
            <a:ext cx="10515600" cy="1964512"/>
          </a:xfrm>
        </p:spPr>
        <p:txBody>
          <a:bodyPr/>
          <a:lstStyle/>
          <a:p>
            <a:pPr>
              <a:lnSpc>
                <a:spcPts val="5020"/>
              </a:lnSpc>
            </a:pPr>
            <a:r>
              <a:rPr lang="zh-CN" altLang="en-US" sz="3600" dirty="0"/>
              <a:t>非常感谢彭老师对毕业论文和学习实践的悉心指导</a:t>
            </a:r>
            <a:endParaRPr lang="en-US" altLang="zh-CN" sz="3600" dirty="0"/>
          </a:p>
          <a:p>
            <a:pPr>
              <a:lnSpc>
                <a:spcPts val="5020"/>
              </a:lnSpc>
            </a:pPr>
            <a:r>
              <a:rPr lang="zh-CN" altLang="en-US" sz="3600" dirty="0"/>
              <a:t>非常感谢张鼎师兄、潘佳鑫师姐、罗娟师姐等实验室的各位在各种难题上给予我的热心帮助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1C66A11-9547-4AC9-BBFF-5B0CC30732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21503" y="3627480"/>
            <a:ext cx="6948994" cy="707886"/>
          </a:xfrm>
        </p:spPr>
        <p:txBody>
          <a:bodyPr/>
          <a:lstStyle/>
          <a:p>
            <a:pPr lvl="0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期待新学期和大家一起努力！</a:t>
            </a:r>
            <a:endParaRPr lang="af-ZA" altLang="zh-C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9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7CEB2-D6DC-4464-8224-309BDF9C5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7E1C050-9F82-4B5F-8ACC-9FBBF89D32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5EE8F8F-9652-4278-8D12-8475F87B5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新学期计划</a:t>
            </a:r>
          </a:p>
        </p:txBody>
      </p:sp>
    </p:spTree>
    <p:extLst>
      <p:ext uri="{BB962C8B-B14F-4D97-AF65-F5344CB8AC3E}">
        <p14:creationId xmlns:p14="http://schemas.microsoft.com/office/powerpoint/2010/main" val="31890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5E84E9-3583-4CFB-B72E-A68FC3586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574F7-ABB2-4F3C-A374-EA3B46A38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0314" y="2297776"/>
            <a:ext cx="3998772" cy="923330"/>
          </a:xfrm>
        </p:spPr>
        <p:txBody>
          <a:bodyPr/>
          <a:lstStyle/>
          <a:p>
            <a:r>
              <a:rPr lang="zh-CN" altLang="en-US" dirty="0"/>
              <a:t>学期回顾</a:t>
            </a:r>
          </a:p>
        </p:txBody>
      </p:sp>
    </p:spTree>
    <p:extLst>
      <p:ext uri="{BB962C8B-B14F-4D97-AF65-F5344CB8AC3E}">
        <p14:creationId xmlns:p14="http://schemas.microsoft.com/office/powerpoint/2010/main" val="213725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学期回顾</a:t>
            </a: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35A8C41C-200C-49AA-AEC8-EF236CC90408}"/>
              </a:ext>
            </a:extLst>
          </p:cNvPr>
          <p:cNvSpPr/>
          <p:nvPr/>
        </p:nvSpPr>
        <p:spPr>
          <a:xfrm rot="108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空心弧 28">
            <a:extLst>
              <a:ext uri="{FF2B5EF4-FFF2-40B4-BE49-F238E27FC236}">
                <a16:creationId xmlns:a16="http://schemas.microsoft.com/office/drawing/2014/main" id="{55749179-0C88-4FB8-987D-6CFBEFC91A80}"/>
              </a:ext>
            </a:extLst>
          </p:cNvPr>
          <p:cNvSpPr/>
          <p:nvPr/>
        </p:nvSpPr>
        <p:spPr>
          <a:xfrm>
            <a:off x="4505549" y="2139950"/>
            <a:ext cx="3213100" cy="3213100"/>
          </a:xfrm>
          <a:prstGeom prst="blockArc">
            <a:avLst>
              <a:gd name="adj1" fmla="val 10797665"/>
              <a:gd name="adj2" fmla="val 16200000"/>
              <a:gd name="adj3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空心弧 29">
            <a:extLst>
              <a:ext uri="{FF2B5EF4-FFF2-40B4-BE49-F238E27FC236}">
                <a16:creationId xmlns:a16="http://schemas.microsoft.com/office/drawing/2014/main" id="{81A3D572-9185-49BD-B06A-7D94E915327F}"/>
              </a:ext>
            </a:extLst>
          </p:cNvPr>
          <p:cNvSpPr/>
          <p:nvPr/>
        </p:nvSpPr>
        <p:spPr>
          <a:xfrm rot="16200000">
            <a:off x="4505549" y="2139950"/>
            <a:ext cx="3213100" cy="3213100"/>
          </a:xfrm>
          <a:prstGeom prst="blockArc">
            <a:avLst>
              <a:gd name="adj1" fmla="val 10797665"/>
              <a:gd name="adj2" fmla="val 16199994"/>
              <a:gd name="adj3" fmla="val 1593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空心弧 44">
            <a:extLst>
              <a:ext uri="{FF2B5EF4-FFF2-40B4-BE49-F238E27FC236}">
                <a16:creationId xmlns:a16="http://schemas.microsoft.com/office/drawing/2014/main" id="{C00A8AA0-411B-43DD-824A-DD7517ADEAD1}"/>
              </a:ext>
            </a:extLst>
          </p:cNvPr>
          <p:cNvSpPr/>
          <p:nvPr/>
        </p:nvSpPr>
        <p:spPr>
          <a:xfrm rot="5400000">
            <a:off x="4505549" y="2139950"/>
            <a:ext cx="3213100" cy="3213100"/>
          </a:xfrm>
          <a:prstGeom prst="blockArc">
            <a:avLst>
              <a:gd name="adj1" fmla="val 10797665"/>
              <a:gd name="adj2" fmla="val 16240347"/>
              <a:gd name="adj3" fmla="val 1632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E4EA556-89AF-45C4-8C24-41A927B5A58D}"/>
              </a:ext>
            </a:extLst>
          </p:cNvPr>
          <p:cNvSpPr/>
          <p:nvPr/>
        </p:nvSpPr>
        <p:spPr>
          <a:xfrm>
            <a:off x="4264236" y="2238586"/>
            <a:ext cx="660400" cy="660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17BE4AD-31DC-481D-9ECE-1C60E2EA113F}"/>
              </a:ext>
            </a:extLst>
          </p:cNvPr>
          <p:cNvSpPr/>
          <p:nvPr/>
        </p:nvSpPr>
        <p:spPr>
          <a:xfrm>
            <a:off x="7244094" y="2238586"/>
            <a:ext cx="660400" cy="660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E3DD93-AC94-450E-BBDD-989FEA975DD2}"/>
              </a:ext>
            </a:extLst>
          </p:cNvPr>
          <p:cNvSpPr/>
          <p:nvPr/>
        </p:nvSpPr>
        <p:spPr>
          <a:xfrm>
            <a:off x="4292811" y="4643771"/>
            <a:ext cx="660400" cy="660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8622DC7-C18B-45F4-A8A2-E28CFC682292}"/>
              </a:ext>
            </a:extLst>
          </p:cNvPr>
          <p:cNvSpPr/>
          <p:nvPr/>
        </p:nvSpPr>
        <p:spPr>
          <a:xfrm>
            <a:off x="7244094" y="4643771"/>
            <a:ext cx="660400" cy="660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218058-4E38-4349-86E8-C373343808A4}"/>
              </a:ext>
            </a:extLst>
          </p:cNvPr>
          <p:cNvSpPr txBox="1"/>
          <p:nvPr/>
        </p:nvSpPr>
        <p:spPr>
          <a:xfrm>
            <a:off x="5344313" y="3076024"/>
            <a:ext cx="1535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学期总结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D1D46-EEFA-401C-B433-083D0B7DBDA8}"/>
              </a:ext>
            </a:extLst>
          </p:cNvPr>
          <p:cNvGrpSpPr/>
          <p:nvPr/>
        </p:nvGrpSpPr>
        <p:grpSpPr>
          <a:xfrm>
            <a:off x="8481991" y="2207914"/>
            <a:ext cx="3078637" cy="922511"/>
            <a:chOff x="8481991" y="2207914"/>
            <a:chExt cx="3078637" cy="922511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13777E8-7977-45EB-99F7-75C12012C4C2}"/>
                </a:ext>
              </a:extLst>
            </p:cNvPr>
            <p:cNvSpPr txBox="1"/>
            <p:nvPr/>
          </p:nvSpPr>
          <p:spPr>
            <a:xfrm>
              <a:off x="8481991" y="2207914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气象知识图谱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24CF5EC-7299-4EEB-B163-45D23F73CBC2}"/>
                </a:ext>
              </a:extLst>
            </p:cNvPr>
            <p:cNvSpPr txBox="1"/>
            <p:nvPr/>
          </p:nvSpPr>
          <p:spPr>
            <a:xfrm>
              <a:off x="8520792" y="2657475"/>
              <a:ext cx="3039836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在气象项目组进行部分问答流程的设计和实现</a:t>
              </a:r>
              <a:endParaRPr lang="en-US" altLang="zh-CN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初步开发问答展示平台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1C0747DF-66FB-4AB4-9AF3-13E820AAD945}"/>
                </a:ext>
              </a:extLst>
            </p:cNvPr>
            <p:cNvSpPr/>
            <p:nvPr/>
          </p:nvSpPr>
          <p:spPr>
            <a:xfrm>
              <a:off x="8615741" y="2609890"/>
              <a:ext cx="548556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3ECDFC65-B044-42C9-B123-6C455A7B3496}"/>
              </a:ext>
            </a:extLst>
          </p:cNvPr>
          <p:cNvSpPr txBox="1"/>
          <p:nvPr/>
        </p:nvSpPr>
        <p:spPr>
          <a:xfrm>
            <a:off x="8515362" y="4589650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知识学习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B2E40A7-10BF-40A8-9B5A-0CA04B00E7CB}"/>
              </a:ext>
            </a:extLst>
          </p:cNvPr>
          <p:cNvSpPr txBox="1"/>
          <p:nvPr/>
        </p:nvSpPr>
        <p:spPr>
          <a:xfrm>
            <a:off x="8554163" y="5039211"/>
            <a:ext cx="3039836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重点进行架构方面的学习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对自动问答的步骤和模型进行初步学习，并可以进行模型的简单调用和部署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0CDEFD9-39F2-4213-9BE4-3E907034FD8D}"/>
              </a:ext>
            </a:extLst>
          </p:cNvPr>
          <p:cNvSpPr/>
          <p:nvPr/>
        </p:nvSpPr>
        <p:spPr>
          <a:xfrm>
            <a:off x="8649112" y="4991626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F6FD8F0-C25E-4A97-9B3D-9056E5AE450C}"/>
              </a:ext>
            </a:extLst>
          </p:cNvPr>
          <p:cNvSpPr txBox="1"/>
          <p:nvPr/>
        </p:nvSpPr>
        <p:spPr>
          <a:xfrm>
            <a:off x="1389733" y="2093542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完成毕业论文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B072546-4A23-4143-A628-FE18A8519341}"/>
              </a:ext>
            </a:extLst>
          </p:cNvPr>
          <p:cNvSpPr txBox="1"/>
          <p:nvPr/>
        </p:nvSpPr>
        <p:spPr>
          <a:xfrm>
            <a:off x="435281" y="2543103"/>
            <a:ext cx="3039836" cy="27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在彭老师的指导下完成本科毕业论文，并顺利毕业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E6EA268-0191-467B-9305-1D1D6894C16A}"/>
              </a:ext>
            </a:extLst>
          </p:cNvPr>
          <p:cNvSpPr/>
          <p:nvPr/>
        </p:nvSpPr>
        <p:spPr>
          <a:xfrm>
            <a:off x="2843931" y="2495518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28AF61B-9EC1-4D36-AB30-301F39988FB3}"/>
              </a:ext>
            </a:extLst>
          </p:cNvPr>
          <p:cNvSpPr txBox="1"/>
          <p:nvPr/>
        </p:nvSpPr>
        <p:spPr>
          <a:xfrm>
            <a:off x="1370109" y="4540199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产业分析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FBC70CF-1C4B-4087-A3E9-6BD9F7F87F04}"/>
              </a:ext>
            </a:extLst>
          </p:cNvPr>
          <p:cNvSpPr txBox="1"/>
          <p:nvPr/>
        </p:nvSpPr>
        <p:spPr>
          <a:xfrm>
            <a:off x="415657" y="4989760"/>
            <a:ext cx="3039836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在产业分析项目组负责数据管理，爬虫收集，平台开发等工作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13C3D5D3-58AB-405F-BCB4-C5142A04E5EF}"/>
              </a:ext>
            </a:extLst>
          </p:cNvPr>
          <p:cNvSpPr/>
          <p:nvPr/>
        </p:nvSpPr>
        <p:spPr>
          <a:xfrm>
            <a:off x="2824307" y="4942175"/>
            <a:ext cx="548556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rocket" title="Icon of a rocket">
            <a:extLst>
              <a:ext uri="{FF2B5EF4-FFF2-40B4-BE49-F238E27FC236}">
                <a16:creationId xmlns:a16="http://schemas.microsoft.com/office/drawing/2014/main" id="{384BBF08-A9F9-4ABF-88EC-FF8DC14841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2535" y="2406061"/>
            <a:ext cx="275760" cy="270352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DDD5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2" name="Intelligence" title="Icon of circles connected by crossing lines">
            <a:extLst>
              <a:ext uri="{FF2B5EF4-FFF2-40B4-BE49-F238E27FC236}">
                <a16:creationId xmlns:a16="http://schemas.microsoft.com/office/drawing/2014/main" id="{42B7BC1A-49B0-47C9-B8C6-6CF797F338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22910" y="2406061"/>
            <a:ext cx="281350" cy="270352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3" name="IoT" title="Icon of five circles that all connect to a center circle">
            <a:extLst>
              <a:ext uri="{FF2B5EF4-FFF2-40B4-BE49-F238E27FC236}">
                <a16:creationId xmlns:a16="http://schemas.microsoft.com/office/drawing/2014/main" id="{FD431C11-214C-496E-8A3C-8CBB86E3BE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88051" y="4852718"/>
            <a:ext cx="269920" cy="270352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DDD5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4" name="Broadcasting_F1B5" title="Icon of a communication dish with signal lines">
            <a:extLst>
              <a:ext uri="{FF2B5EF4-FFF2-40B4-BE49-F238E27FC236}">
                <a16:creationId xmlns:a16="http://schemas.microsoft.com/office/drawing/2014/main" id="{1E427D33-A8F3-4846-B109-358E3483AB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7406236" y="4843026"/>
            <a:ext cx="270224" cy="270352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DDD5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0C5DE13-2A18-4B8F-A094-A58436E8C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气象知识图谱的工作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28583D-9A50-4CF9-9AE5-F9DBA54C584D}"/>
              </a:ext>
            </a:extLst>
          </p:cNvPr>
          <p:cNvSpPr/>
          <p:nvPr/>
        </p:nvSpPr>
        <p:spPr>
          <a:xfrm>
            <a:off x="5822950" y="1936751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54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AB161-4457-4ED3-A139-3AC3526BD29E}"/>
              </a:ext>
            </a:extLst>
          </p:cNvPr>
          <p:cNvSpPr/>
          <p:nvPr/>
        </p:nvSpPr>
        <p:spPr>
          <a:xfrm>
            <a:off x="4311650" y="1936751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54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B4C97A-D788-49FB-A4D6-463C21C79930}"/>
              </a:ext>
            </a:extLst>
          </p:cNvPr>
          <p:cNvSpPr/>
          <p:nvPr/>
        </p:nvSpPr>
        <p:spPr>
          <a:xfrm rot="10800000">
            <a:off x="4311650" y="334645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54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7F2BCB-9DE7-45DF-8213-431673ECB946}"/>
              </a:ext>
            </a:extLst>
          </p:cNvPr>
          <p:cNvSpPr/>
          <p:nvPr/>
        </p:nvSpPr>
        <p:spPr>
          <a:xfrm rot="10800000">
            <a:off x="5822950" y="334645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540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4" name="图形 13" descr="Internet">
            <a:extLst>
              <a:ext uri="{FF2B5EF4-FFF2-40B4-BE49-F238E27FC236}">
                <a16:creationId xmlns:a16="http://schemas.microsoft.com/office/drawing/2014/main" id="{2A7D4969-4CA4-47FE-9DB2-0AB295779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3147" y="2529094"/>
            <a:ext cx="718000" cy="717996"/>
          </a:xfrm>
          <a:prstGeom prst="rect">
            <a:avLst/>
          </a:prstGeom>
        </p:spPr>
      </p:pic>
      <p:pic>
        <p:nvPicPr>
          <p:cNvPr id="17" name="图形 16" descr="处理器">
            <a:extLst>
              <a:ext uri="{FF2B5EF4-FFF2-40B4-BE49-F238E27FC236}">
                <a16:creationId xmlns:a16="http://schemas.microsoft.com/office/drawing/2014/main" id="{AE618D36-9EAA-449A-A31D-3678FBEC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6777" y="4152513"/>
            <a:ext cx="667046" cy="66704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724646-2B49-4B42-821B-A57B7AEF2641}"/>
              </a:ext>
            </a:extLst>
          </p:cNvPr>
          <p:cNvSpPr txBox="1"/>
          <p:nvPr/>
        </p:nvSpPr>
        <p:spPr>
          <a:xfrm>
            <a:off x="4909393" y="2286163"/>
            <a:ext cx="57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</a:t>
            </a:r>
            <a:endParaRPr kumimoji="0" lang="zh-CN" altLang="en-US" sz="5400" b="1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A6FDCE-65BB-4FE5-9003-5146D3C1C7D1}"/>
              </a:ext>
            </a:extLst>
          </p:cNvPr>
          <p:cNvSpPr txBox="1"/>
          <p:nvPr/>
        </p:nvSpPr>
        <p:spPr>
          <a:xfrm>
            <a:off x="6713228" y="2300489"/>
            <a:ext cx="57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i="1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O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C894D7-6EB2-4F9A-B3C0-779E7161C164}"/>
              </a:ext>
            </a:extLst>
          </p:cNvPr>
          <p:cNvSpPr txBox="1"/>
          <p:nvPr/>
        </p:nvSpPr>
        <p:spPr>
          <a:xfrm>
            <a:off x="6519386" y="3966323"/>
            <a:ext cx="57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i="1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K</a:t>
            </a:r>
            <a:endParaRPr lang="zh-CN" altLang="en-US" sz="5400" b="1" i="1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3D4A1D-C243-4CD7-9160-DC3E6F9D9BF3}"/>
              </a:ext>
            </a:extLst>
          </p:cNvPr>
          <p:cNvSpPr txBox="1"/>
          <p:nvPr/>
        </p:nvSpPr>
        <p:spPr>
          <a:xfrm>
            <a:off x="4909393" y="3918793"/>
            <a:ext cx="57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i="1" dirty="0">
                <a:solidFill>
                  <a:schemeClr val="tx2"/>
                </a:solidFill>
                <a:latin typeface="等线" panose="020F0502020204030204"/>
                <a:ea typeface="等线" panose="02010600030101010101" pitchFamily="2" charset="-122"/>
              </a:rPr>
              <a:t>R</a:t>
            </a:r>
            <a:endParaRPr lang="zh-CN" altLang="en-US" sz="5400" b="1" i="1" dirty="0">
              <a:solidFill>
                <a:schemeClr val="tx2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857DBAB-B743-4D39-B343-40423D45E27B}"/>
              </a:ext>
            </a:extLst>
          </p:cNvPr>
          <p:cNvGrpSpPr/>
          <p:nvPr/>
        </p:nvGrpSpPr>
        <p:grpSpPr>
          <a:xfrm>
            <a:off x="7707150" y="2357842"/>
            <a:ext cx="3048921" cy="808623"/>
            <a:chOff x="782710" y="4175277"/>
            <a:chExt cx="3048921" cy="80862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11F2565-D9BF-4920-A2ED-7665B07E18C8}"/>
                </a:ext>
              </a:extLst>
            </p:cNvPr>
            <p:cNvSpPr txBox="1"/>
            <p:nvPr/>
          </p:nvSpPr>
          <p:spPr>
            <a:xfrm>
              <a:off x="782710" y="417527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平台设计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6402612-BD82-45D3-BBEA-51A7CE720C90}"/>
                </a:ext>
              </a:extLst>
            </p:cNvPr>
            <p:cNvSpPr txBox="1"/>
            <p:nvPr/>
          </p:nvSpPr>
          <p:spPr>
            <a:xfrm>
              <a:off x="1116855" y="4510950"/>
              <a:ext cx="2714776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初步进行展示平台的设计，并集成图谱展示，自动问答展示等模块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E84F846-CF2A-4EBA-A862-D6DD49BB55D7}"/>
              </a:ext>
            </a:extLst>
          </p:cNvPr>
          <p:cNvGrpSpPr/>
          <p:nvPr/>
        </p:nvGrpSpPr>
        <p:grpSpPr>
          <a:xfrm>
            <a:off x="1444764" y="4118679"/>
            <a:ext cx="2714776" cy="808623"/>
            <a:chOff x="1296729" y="5049691"/>
            <a:chExt cx="2714776" cy="80862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52DE3FD-C1FB-4686-84D1-9645350BF894}"/>
                </a:ext>
              </a:extLst>
            </p:cNvPr>
            <p:cNvSpPr txBox="1"/>
            <p:nvPr/>
          </p:nvSpPr>
          <p:spPr>
            <a:xfrm>
              <a:off x="1873477" y="5049691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问答流程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FA858CD-97AE-4BD5-8D97-4DF0B6CF41BB}"/>
                </a:ext>
              </a:extLst>
            </p:cNvPr>
            <p:cNvSpPr txBox="1"/>
            <p:nvPr/>
          </p:nvSpPr>
          <p:spPr>
            <a:xfrm>
              <a:off x="1296729" y="5385364"/>
              <a:ext cx="2714776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在师兄师姐的帮助下，构建出整个问答流程的雏形，并在进一步实现当中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BB8F5FE-0B1C-402E-BE5E-D5CFEA62EDAA}"/>
              </a:ext>
            </a:extLst>
          </p:cNvPr>
          <p:cNvGrpSpPr/>
          <p:nvPr/>
        </p:nvGrpSpPr>
        <p:grpSpPr>
          <a:xfrm>
            <a:off x="7707150" y="4014879"/>
            <a:ext cx="3048921" cy="808623"/>
            <a:chOff x="782710" y="4175277"/>
            <a:chExt cx="3048921" cy="808623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C57DC3-5CE3-4EB8-A61B-6545D43F1FA8}"/>
                </a:ext>
              </a:extLst>
            </p:cNvPr>
            <p:cNvSpPr txBox="1"/>
            <p:nvPr/>
          </p:nvSpPr>
          <p:spPr>
            <a:xfrm>
              <a:off x="782710" y="417527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文件撰写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61AADB1-35FE-4A1A-861D-2BBCC0B34532}"/>
                </a:ext>
              </a:extLst>
            </p:cNvPr>
            <p:cNvSpPr txBox="1"/>
            <p:nvPr/>
          </p:nvSpPr>
          <p:spPr>
            <a:xfrm>
              <a:off x="1116855" y="4510950"/>
              <a:ext cx="2714776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进行部分技术流程、招标文书等文件的撰写工作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3A7155D-96F7-4E1A-AD3C-DF1666252496}"/>
              </a:ext>
            </a:extLst>
          </p:cNvPr>
          <p:cNvGrpSpPr/>
          <p:nvPr/>
        </p:nvGrpSpPr>
        <p:grpSpPr>
          <a:xfrm>
            <a:off x="1435929" y="2415196"/>
            <a:ext cx="2714776" cy="1008678"/>
            <a:chOff x="1296729" y="5049691"/>
            <a:chExt cx="2714776" cy="1008678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8311E26-89E4-4C04-B4C5-40C5B8EA2DAC}"/>
                </a:ext>
              </a:extLst>
            </p:cNvPr>
            <p:cNvSpPr txBox="1"/>
            <p:nvPr/>
          </p:nvSpPr>
          <p:spPr>
            <a:xfrm>
              <a:off x="1873477" y="5049691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NER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D5DE2A5-AD29-4800-9096-CF91DDDB06FE}"/>
                </a:ext>
              </a:extLst>
            </p:cNvPr>
            <p:cNvSpPr txBox="1"/>
            <p:nvPr/>
          </p:nvSpPr>
          <p:spPr>
            <a:xfrm>
              <a:off x="1296729" y="5385364"/>
              <a:ext cx="2714776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</a:t>
              </a:r>
              <a:r>
                <a:rPr lang="en-US" altLang="zh-CN" sz="10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bert-bilstm-crf-ner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</a:t>
              </a:r>
              <a:r>
                <a:rPr lang="en-US" altLang="zh-CN" sz="10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pytorch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实现代码，将其部署到</a:t>
              </a:r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amax01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服务器，并集成到问答流程当中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12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FCA8E54-E214-45BF-9BAE-4D142213C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产业分析的工作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85525-BCEA-45F5-81E0-C2E0DBE7DE3C}"/>
              </a:ext>
            </a:extLst>
          </p:cNvPr>
          <p:cNvSpPr/>
          <p:nvPr/>
        </p:nvSpPr>
        <p:spPr>
          <a:xfrm rot="2700000">
            <a:off x="7396895" y="2171700"/>
            <a:ext cx="2819400" cy="2819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7BBBFF-38A0-42D7-81B4-FE14A9099F86}"/>
              </a:ext>
            </a:extLst>
          </p:cNvPr>
          <p:cNvSpPr/>
          <p:nvPr/>
        </p:nvSpPr>
        <p:spPr>
          <a:xfrm rot="2700000">
            <a:off x="1975707" y="2171700"/>
            <a:ext cx="2819400" cy="2819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386AE6-4409-45EE-B282-3719B6AF3BD1}"/>
              </a:ext>
            </a:extLst>
          </p:cNvPr>
          <p:cNvSpPr/>
          <p:nvPr/>
        </p:nvSpPr>
        <p:spPr>
          <a:xfrm>
            <a:off x="2358137" y="3851579"/>
            <a:ext cx="2054540" cy="102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根据需求进行百度百科等数据的爬虫搜集，并在阿里云上建立了项目所需的产业数据库并进行管理</a:t>
            </a:r>
            <a:endParaRPr lang="af-ZA" altLang="zh-CN" sz="1200" dirty="0">
              <a:solidFill>
                <a:schemeClr val="tx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09C4D0-650A-4267-B888-3372C9B863DB}"/>
              </a:ext>
            </a:extLst>
          </p:cNvPr>
          <p:cNvSpPr txBox="1"/>
          <p:nvPr/>
        </p:nvSpPr>
        <p:spPr>
          <a:xfrm>
            <a:off x="2066662" y="334332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数据搜集和管理</a:t>
            </a:r>
            <a:endParaRPr lang="af-ZA" altLang="zh-CN" sz="20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A40049-7E96-4A42-A01C-0C44DDB6AF62}"/>
              </a:ext>
            </a:extLst>
          </p:cNvPr>
          <p:cNvSpPr/>
          <p:nvPr/>
        </p:nvSpPr>
        <p:spPr>
          <a:xfrm>
            <a:off x="7846477" y="3851579"/>
            <a:ext cx="2057884" cy="5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完成新闻舆情分析小程序的设计，并以此完成毕业设计</a:t>
            </a:r>
            <a:endParaRPr lang="af-ZA" altLang="zh-CN" sz="1200" dirty="0">
              <a:solidFill>
                <a:schemeClr val="tx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EBFFBC-4FEE-423E-965E-43E5376CFBE0}"/>
              </a:ext>
            </a:extLst>
          </p:cNvPr>
          <p:cNvSpPr txBox="1"/>
          <p:nvPr/>
        </p:nvSpPr>
        <p:spPr>
          <a:xfrm>
            <a:off x="7982658" y="33433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舆情分析小程序设计</a:t>
            </a:r>
            <a:endParaRPr lang="en-US" altLang="zh-CN" sz="20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526B8D7-5512-4259-A658-CCD8CC06B306}"/>
              </a:ext>
            </a:extLst>
          </p:cNvPr>
          <p:cNvSpPr/>
          <p:nvPr/>
        </p:nvSpPr>
        <p:spPr>
          <a:xfrm rot="2700000">
            <a:off x="4686301" y="2171700"/>
            <a:ext cx="2819400" cy="2819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5FD609-ABA1-418E-BC02-2901C5AA6711}"/>
              </a:ext>
            </a:extLst>
          </p:cNvPr>
          <p:cNvSpPr/>
          <p:nvPr/>
        </p:nvSpPr>
        <p:spPr>
          <a:xfrm>
            <a:off x="5068731" y="3851579"/>
            <a:ext cx="2054540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进行产业分析平台前后端开发，已实现企业查询，图谱展示等功能</a:t>
            </a:r>
            <a:endParaRPr lang="af-ZA" altLang="zh-CN" sz="12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72B8E1-3506-453F-B8EA-2DC1D584C7B1}"/>
              </a:ext>
            </a:extLst>
          </p:cNvPr>
          <p:cNvSpPr txBox="1"/>
          <p:nvPr/>
        </p:nvSpPr>
        <p:spPr>
          <a:xfrm>
            <a:off x="4896419" y="3387969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产业分析平台设计</a:t>
            </a:r>
            <a:endParaRPr lang="af-ZA" altLang="zh-CN" sz="2000" b="1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Broadcasting_F1B5" title="Icon of a communication dish with signal lines">
            <a:extLst>
              <a:ext uri="{FF2B5EF4-FFF2-40B4-BE49-F238E27FC236}">
                <a16:creationId xmlns:a16="http://schemas.microsoft.com/office/drawing/2014/main" id="{6CAD06E2-156A-4AC3-89C7-74D6F0E3E73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7982658" y="-1357051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7" name="speedometer" title="Icon of a spedometer showing medium speed">
            <a:extLst>
              <a:ext uri="{FF2B5EF4-FFF2-40B4-BE49-F238E27FC236}">
                <a16:creationId xmlns:a16="http://schemas.microsoft.com/office/drawing/2014/main" id="{5377694C-1225-49E2-871C-069207CCDB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2080" y="-1412194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8" name="rocket" title="Icon of a rocket">
            <a:extLst>
              <a:ext uri="{FF2B5EF4-FFF2-40B4-BE49-F238E27FC236}">
                <a16:creationId xmlns:a16="http://schemas.microsoft.com/office/drawing/2014/main" id="{D407656F-8568-42F7-B04E-8E983571E7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54229" y="-1412194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9" name="globe_4" title="Icon of the earth">
            <a:extLst>
              <a:ext uri="{FF2B5EF4-FFF2-40B4-BE49-F238E27FC236}">
                <a16:creationId xmlns:a16="http://schemas.microsoft.com/office/drawing/2014/main" id="{FC60DF4A-9FAF-4EE3-A23B-37E71A8BEC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11990" y="-1357051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0" name="Intelligence" title="Icon of circles connected by crossing lines">
            <a:extLst>
              <a:ext uri="{FF2B5EF4-FFF2-40B4-BE49-F238E27FC236}">
                <a16:creationId xmlns:a16="http://schemas.microsoft.com/office/drawing/2014/main" id="{5B30C133-B5A5-47E7-9CC7-7663496AEE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88064" y="-1412194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1" name="chip" title="Icon of a computer chip">
            <a:extLst>
              <a:ext uri="{FF2B5EF4-FFF2-40B4-BE49-F238E27FC236}">
                <a16:creationId xmlns:a16="http://schemas.microsoft.com/office/drawing/2014/main" id="{4C449E75-3A61-4772-ACC5-CBE80F7252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52158" y="-1357051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2" name="Broadcasting_F1B5" title="Icon of a communication dish with signal lines">
            <a:extLst>
              <a:ext uri="{FF2B5EF4-FFF2-40B4-BE49-F238E27FC236}">
                <a16:creationId xmlns:a16="http://schemas.microsoft.com/office/drawing/2014/main" id="{69C241D3-3265-4984-8801-F49888A603A5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569212" y="2576453"/>
            <a:ext cx="474766" cy="47499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3" name="rocket" title="Icon of a rocket">
            <a:extLst>
              <a:ext uri="{FF2B5EF4-FFF2-40B4-BE49-F238E27FC236}">
                <a16:creationId xmlns:a16="http://schemas.microsoft.com/office/drawing/2014/main" id="{7D00C888-E0B4-49B4-BC41-51F3754888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67423" y="2576454"/>
            <a:ext cx="484486" cy="474988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4" name="globe_4" title="Icon of the earth">
            <a:extLst>
              <a:ext uri="{FF2B5EF4-FFF2-40B4-BE49-F238E27FC236}">
                <a16:creationId xmlns:a16="http://schemas.microsoft.com/office/drawing/2014/main" id="{2482EACA-8B5B-4B64-B431-F419DAE8CD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010" y="2576453"/>
            <a:ext cx="469102" cy="47499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5" name="IoT" title="Icon of five circles that all connect to a center circle">
            <a:extLst>
              <a:ext uri="{FF2B5EF4-FFF2-40B4-BE49-F238E27FC236}">
                <a16:creationId xmlns:a16="http://schemas.microsoft.com/office/drawing/2014/main" id="{D70ABF98-639C-4530-A365-84E0DB14DE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4023" y="-911761"/>
            <a:ext cx="222842" cy="22320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DDD5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9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694C9-A980-46F9-A7DE-AF5985B08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知识学习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DF3AE66-6258-42D3-B3F2-12FBAF2216BD}"/>
              </a:ext>
            </a:extLst>
          </p:cNvPr>
          <p:cNvSpPr/>
          <p:nvPr/>
        </p:nvSpPr>
        <p:spPr>
          <a:xfrm flipH="1">
            <a:off x="1307811" y="1748213"/>
            <a:ext cx="1483672" cy="1483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4CBF07A-EE87-42FD-8CF0-05DBF651CFAE}"/>
              </a:ext>
            </a:extLst>
          </p:cNvPr>
          <p:cNvSpPr/>
          <p:nvPr/>
        </p:nvSpPr>
        <p:spPr>
          <a:xfrm flipH="1">
            <a:off x="1147879" y="1588281"/>
            <a:ext cx="1803535" cy="1803535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A8F4B3A2-D8F4-4F55-A770-AB7A47B4EB44}"/>
              </a:ext>
            </a:extLst>
          </p:cNvPr>
          <p:cNvSpPr/>
          <p:nvPr/>
        </p:nvSpPr>
        <p:spPr>
          <a:xfrm flipH="1">
            <a:off x="1140962" y="1581364"/>
            <a:ext cx="1817370" cy="1817370"/>
          </a:xfrm>
          <a:prstGeom prst="arc">
            <a:avLst>
              <a:gd name="adj1" fmla="val 12571704"/>
              <a:gd name="adj2" fmla="val 16503485"/>
            </a:avLst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74E3D3-09CB-485D-BEB5-DE9512E864D4}"/>
              </a:ext>
            </a:extLst>
          </p:cNvPr>
          <p:cNvSpPr/>
          <p:nvPr/>
        </p:nvSpPr>
        <p:spPr>
          <a:xfrm flipH="1" flipV="1">
            <a:off x="7837788" y="4096542"/>
            <a:ext cx="1483672" cy="1483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76454A-8205-4DEB-B1E2-896F6DACC051}"/>
              </a:ext>
            </a:extLst>
          </p:cNvPr>
          <p:cNvSpPr/>
          <p:nvPr/>
        </p:nvSpPr>
        <p:spPr>
          <a:xfrm flipH="1" flipV="1">
            <a:off x="7677856" y="3936610"/>
            <a:ext cx="1803535" cy="1803535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904633AF-A069-46FA-A159-3C3600EA7BB8}"/>
              </a:ext>
            </a:extLst>
          </p:cNvPr>
          <p:cNvSpPr/>
          <p:nvPr/>
        </p:nvSpPr>
        <p:spPr>
          <a:xfrm flipH="1" flipV="1">
            <a:off x="7670939" y="3929693"/>
            <a:ext cx="1817370" cy="1817370"/>
          </a:xfrm>
          <a:prstGeom prst="arc">
            <a:avLst>
              <a:gd name="adj1" fmla="val 12571704"/>
              <a:gd name="adj2" fmla="val 16503485"/>
            </a:avLst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90EEA2-5B6B-4EC6-87B7-CC0C33B5F331}"/>
              </a:ext>
            </a:extLst>
          </p:cNvPr>
          <p:cNvSpPr txBox="1"/>
          <p:nvPr/>
        </p:nvSpPr>
        <p:spPr>
          <a:xfrm>
            <a:off x="1579747" y="2074551"/>
            <a:ext cx="9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89D471-BD9E-49BE-BEBA-51DEA20C7276}"/>
              </a:ext>
            </a:extLst>
          </p:cNvPr>
          <p:cNvSpPr txBox="1"/>
          <p:nvPr/>
        </p:nvSpPr>
        <p:spPr>
          <a:xfrm>
            <a:off x="8109724" y="4422880"/>
            <a:ext cx="9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02</a:t>
            </a:r>
            <a:endParaRPr kumimoji="0" lang="zh-CN" altLang="en-US" sz="4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7DA74EB-189B-42E0-A034-1D6B68B25EE7}"/>
              </a:ext>
            </a:extLst>
          </p:cNvPr>
          <p:cNvGrpSpPr/>
          <p:nvPr/>
        </p:nvGrpSpPr>
        <p:grpSpPr>
          <a:xfrm>
            <a:off x="1760492" y="4091574"/>
            <a:ext cx="5094171" cy="1882670"/>
            <a:chOff x="660758" y="3954792"/>
            <a:chExt cx="2106904" cy="188267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D281385-7004-4A02-BDAC-8BE90DDD3206}"/>
                </a:ext>
              </a:extLst>
            </p:cNvPr>
            <p:cNvSpPr txBox="1"/>
            <p:nvPr/>
          </p:nvSpPr>
          <p:spPr>
            <a:xfrm>
              <a:off x="660758" y="3954792"/>
              <a:ext cx="2106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NLP</a:t>
              </a:r>
              <a:r>
                <a:rPr lang="zh-CN" altLang="en-US" sz="2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方向学习</a:t>
              </a:r>
              <a:endPara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F56DC8-5DE0-4212-8E27-82B631FA8A78}"/>
                </a:ext>
              </a:extLst>
            </p:cNvPr>
            <p:cNvSpPr txBox="1"/>
            <p:nvPr/>
          </p:nvSpPr>
          <p:spPr>
            <a:xfrm>
              <a:off x="660847" y="4652138"/>
              <a:ext cx="2106815" cy="118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为满足项目工作需要进行的基础知识和模型教程学习，主要集中在自动问答领域</a:t>
              </a:r>
              <a:endPara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以论文和博客教程为主，根据项目的需要进行针对学习，如自动问答流程、命名实体识别、</a:t>
              </a:r>
              <a:r>
                <a:rPr lang="en-US" altLang="zh-CN" sz="1400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bert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模型的部署与应用等</a:t>
              </a:r>
              <a:endPara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BF5F18C-0776-4749-AC1C-A464A1913DE8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3" y="4595390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13A73DE-062D-4A65-B7CB-5AEE4602D50D}"/>
              </a:ext>
            </a:extLst>
          </p:cNvPr>
          <p:cNvGrpSpPr/>
          <p:nvPr/>
        </p:nvGrpSpPr>
        <p:grpSpPr>
          <a:xfrm>
            <a:off x="3458583" y="1646196"/>
            <a:ext cx="6837647" cy="1794431"/>
            <a:chOff x="553557" y="4043031"/>
            <a:chExt cx="2321394" cy="179443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21A425-CDCB-4356-B650-BBFDB4EE5287}"/>
                </a:ext>
              </a:extLst>
            </p:cNvPr>
            <p:cNvSpPr txBox="1"/>
            <p:nvPr/>
          </p:nvSpPr>
          <p:spPr>
            <a:xfrm>
              <a:off x="553557" y="4043031"/>
              <a:ext cx="2321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大型项目架构学习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8EAC733-1C5E-453A-8931-E583B41C56C6}"/>
                </a:ext>
              </a:extLst>
            </p:cNvPr>
            <p:cNvSpPr txBox="1"/>
            <p:nvPr/>
          </p:nvSpPr>
          <p:spPr>
            <a:xfrm>
              <a:off x="660847" y="4652138"/>
              <a:ext cx="2106815" cy="118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上学期至今的重点学习方面，为以后程序员转型架构师打基础。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已阅读书籍</a:t>
              </a: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架构整洁之道</a:t>
              </a: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》《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分布式服务架构原理、设计与实战</a:t>
              </a: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深入理解</a:t>
              </a: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cloud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与微服务构建</a:t>
              </a: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 《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大型网站技术架构</a:t>
              </a: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正在阅读书籍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《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高可用架构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》《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架构即未来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》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等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63A279F-A2EE-423F-A2A0-24559723954F}"/>
                </a:ext>
              </a:extLst>
            </p:cNvPr>
            <p:cNvCxnSpPr>
              <a:cxnSpLocks/>
            </p:cNvCxnSpPr>
            <p:nvPr/>
          </p:nvCxnSpPr>
          <p:spPr>
            <a:xfrm>
              <a:off x="750473" y="4595390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40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5E84E9-3583-4CFB-B72E-A68FC3586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574F7-ABB2-4F3C-A374-EA3B46A38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150824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F0198EDD-1F77-4C91-A1B8-0A91817B6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4D0B2AA-8F98-4784-9048-7053C0BCAFCA}"/>
              </a:ext>
            </a:extLst>
          </p:cNvPr>
          <p:cNvSpPr/>
          <p:nvPr/>
        </p:nvSpPr>
        <p:spPr>
          <a:xfrm>
            <a:off x="4064000" y="1803400"/>
            <a:ext cx="4064000" cy="4064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72B1D6D-6311-4983-A2E7-6BF2953596D7}"/>
              </a:ext>
            </a:extLst>
          </p:cNvPr>
          <p:cNvGrpSpPr/>
          <p:nvPr/>
        </p:nvGrpSpPr>
        <p:grpSpPr>
          <a:xfrm>
            <a:off x="3735559" y="2004375"/>
            <a:ext cx="4822021" cy="3532192"/>
            <a:chOff x="3684990" y="1896743"/>
            <a:chExt cx="4822021" cy="3532192"/>
          </a:xfrm>
          <a:solidFill>
            <a:srgbClr val="0B115C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40651E2-E274-4501-80A8-4F89B5AF98B2}"/>
                </a:ext>
              </a:extLst>
            </p:cNvPr>
            <p:cNvSpPr/>
            <p:nvPr/>
          </p:nvSpPr>
          <p:spPr>
            <a:xfrm>
              <a:off x="3684990" y="335280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086D8E-6E88-4A3C-A6C5-AB2E860E1561}"/>
                </a:ext>
              </a:extLst>
            </p:cNvPr>
            <p:cNvSpPr/>
            <p:nvPr/>
          </p:nvSpPr>
          <p:spPr>
            <a:xfrm>
              <a:off x="7846611" y="3352800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8E1CAE6-17CC-4D4D-BB6D-69F6EDF4EFED}"/>
                </a:ext>
              </a:extLst>
            </p:cNvPr>
            <p:cNvSpPr/>
            <p:nvPr/>
          </p:nvSpPr>
          <p:spPr>
            <a:xfrm>
              <a:off x="4296579" y="4768535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9799156-A8D9-432B-AB41-B246B44A81AD}"/>
                </a:ext>
              </a:extLst>
            </p:cNvPr>
            <p:cNvSpPr/>
            <p:nvPr/>
          </p:nvSpPr>
          <p:spPr>
            <a:xfrm>
              <a:off x="7235021" y="4768535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88A59C7-CE13-45A1-81A5-7C1E63290C4E}"/>
                </a:ext>
              </a:extLst>
            </p:cNvPr>
            <p:cNvSpPr/>
            <p:nvPr/>
          </p:nvSpPr>
          <p:spPr>
            <a:xfrm>
              <a:off x="4296579" y="1896743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A5F9ADB-DACF-46BA-A86E-A75F48C298D4}"/>
                </a:ext>
              </a:extLst>
            </p:cNvPr>
            <p:cNvSpPr/>
            <p:nvPr/>
          </p:nvSpPr>
          <p:spPr>
            <a:xfrm>
              <a:off x="7235021" y="1896743"/>
              <a:ext cx="660400" cy="66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2E91CB-525A-46AA-86AA-342410110AA8}"/>
              </a:ext>
            </a:extLst>
          </p:cNvPr>
          <p:cNvGrpSpPr/>
          <p:nvPr/>
        </p:nvGrpSpPr>
        <p:grpSpPr>
          <a:xfrm>
            <a:off x="3735559" y="2004375"/>
            <a:ext cx="4822021" cy="3532192"/>
            <a:chOff x="3684990" y="1896743"/>
            <a:chExt cx="4822021" cy="3532192"/>
          </a:xfrm>
          <a:solidFill>
            <a:schemeClr val="accent1"/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C320474-2561-46AF-8F40-14F9D5D0B645}"/>
                </a:ext>
              </a:extLst>
            </p:cNvPr>
            <p:cNvSpPr/>
            <p:nvPr/>
          </p:nvSpPr>
          <p:spPr>
            <a:xfrm>
              <a:off x="3684990" y="3352800"/>
              <a:ext cx="660400" cy="660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83FD094-BAF3-4724-8D16-2A12B7B7895D}"/>
                </a:ext>
              </a:extLst>
            </p:cNvPr>
            <p:cNvSpPr/>
            <p:nvPr/>
          </p:nvSpPr>
          <p:spPr>
            <a:xfrm>
              <a:off x="7846611" y="3352800"/>
              <a:ext cx="660400" cy="660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1290E15-A305-4750-9956-E231977E95F4}"/>
                </a:ext>
              </a:extLst>
            </p:cNvPr>
            <p:cNvSpPr/>
            <p:nvPr/>
          </p:nvSpPr>
          <p:spPr>
            <a:xfrm>
              <a:off x="4296579" y="4768535"/>
              <a:ext cx="660400" cy="660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90BA92C-62C5-432C-98B3-CA5BBFC18071}"/>
                </a:ext>
              </a:extLst>
            </p:cNvPr>
            <p:cNvSpPr/>
            <p:nvPr/>
          </p:nvSpPr>
          <p:spPr>
            <a:xfrm>
              <a:off x="7235021" y="4768535"/>
              <a:ext cx="660400" cy="660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166B6AE-48E6-447F-A285-F5CD0FCB9D4E}"/>
                </a:ext>
              </a:extLst>
            </p:cNvPr>
            <p:cNvSpPr/>
            <p:nvPr/>
          </p:nvSpPr>
          <p:spPr>
            <a:xfrm>
              <a:off x="4296579" y="1896743"/>
              <a:ext cx="660400" cy="660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37DF212-CB9A-4DC5-9CEA-246E7AE92068}"/>
                </a:ext>
              </a:extLst>
            </p:cNvPr>
            <p:cNvSpPr/>
            <p:nvPr/>
          </p:nvSpPr>
          <p:spPr>
            <a:xfrm>
              <a:off x="7235021" y="1896743"/>
              <a:ext cx="660400" cy="660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ADBC19E-3691-4F56-8DD8-C930557ACDC0}"/>
              </a:ext>
            </a:extLst>
          </p:cNvPr>
          <p:cNvSpPr txBox="1"/>
          <p:nvPr/>
        </p:nvSpPr>
        <p:spPr>
          <a:xfrm>
            <a:off x="4435359" y="2090083"/>
            <a:ext cx="64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01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86D4639-3AFB-4263-A95B-7DB144587BEC}"/>
              </a:ext>
            </a:extLst>
          </p:cNvPr>
          <p:cNvSpPr txBox="1"/>
          <p:nvPr/>
        </p:nvSpPr>
        <p:spPr>
          <a:xfrm>
            <a:off x="3802703" y="3562971"/>
            <a:ext cx="54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241C5D-D81A-4B17-8915-697CEEA721EC}"/>
              </a:ext>
            </a:extLst>
          </p:cNvPr>
          <p:cNvSpPr txBox="1"/>
          <p:nvPr/>
        </p:nvSpPr>
        <p:spPr>
          <a:xfrm>
            <a:off x="4409618" y="4964576"/>
            <a:ext cx="59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03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95A61A-EF26-47F7-81B9-38B1476BFF28}"/>
              </a:ext>
            </a:extLst>
          </p:cNvPr>
          <p:cNvSpPr txBox="1"/>
          <p:nvPr/>
        </p:nvSpPr>
        <p:spPr>
          <a:xfrm>
            <a:off x="7355552" y="4964576"/>
            <a:ext cx="60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06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FF26071-2856-4AEC-ADCA-FFA8398EA2C6}"/>
              </a:ext>
            </a:extLst>
          </p:cNvPr>
          <p:cNvSpPr txBox="1"/>
          <p:nvPr/>
        </p:nvSpPr>
        <p:spPr>
          <a:xfrm>
            <a:off x="7958029" y="3562971"/>
            <a:ext cx="59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05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9AB68B-83DF-413F-8CED-502DA3BAC12A}"/>
              </a:ext>
            </a:extLst>
          </p:cNvPr>
          <p:cNvSpPr txBox="1"/>
          <p:nvPr/>
        </p:nvSpPr>
        <p:spPr>
          <a:xfrm>
            <a:off x="7353686" y="2090083"/>
            <a:ext cx="54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04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D52CB62-D2A4-4D9F-8CC4-406ED0F5F873}"/>
              </a:ext>
            </a:extLst>
          </p:cNvPr>
          <p:cNvGrpSpPr/>
          <p:nvPr/>
        </p:nvGrpSpPr>
        <p:grpSpPr>
          <a:xfrm>
            <a:off x="7877177" y="1886521"/>
            <a:ext cx="3048921" cy="808623"/>
            <a:chOff x="782710" y="4175277"/>
            <a:chExt cx="3048921" cy="80862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A72F6F4-135C-4842-A043-3A035F96982D}"/>
                </a:ext>
              </a:extLst>
            </p:cNvPr>
            <p:cNvSpPr txBox="1"/>
            <p:nvPr/>
          </p:nvSpPr>
          <p:spPr>
            <a:xfrm>
              <a:off x="782710" y="417527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实验室方面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8C28271-1346-4A9D-997B-176BD1745F5F}"/>
                </a:ext>
              </a:extLst>
            </p:cNvPr>
            <p:cNvSpPr txBox="1"/>
            <p:nvPr/>
          </p:nvSpPr>
          <p:spPr>
            <a:xfrm>
              <a:off x="1116855" y="4510950"/>
              <a:ext cx="2714776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非常喜欢实验室其乐融融的氛围，感受到彭老师和师兄师姐们的关心和帮助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1790E6D-CC48-4855-8460-49E48D4613C6}"/>
              </a:ext>
            </a:extLst>
          </p:cNvPr>
          <p:cNvGrpSpPr/>
          <p:nvPr/>
        </p:nvGrpSpPr>
        <p:grpSpPr>
          <a:xfrm>
            <a:off x="1476439" y="1886521"/>
            <a:ext cx="2714776" cy="1008678"/>
            <a:chOff x="1296729" y="5049691"/>
            <a:chExt cx="2714776" cy="1008678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9C6F4A4-CFA1-4CC8-9246-F495C138F9FA}"/>
                </a:ext>
              </a:extLst>
            </p:cNvPr>
            <p:cNvSpPr txBox="1"/>
            <p:nvPr/>
          </p:nvSpPr>
          <p:spPr>
            <a:xfrm>
              <a:off x="1571269" y="5049691"/>
              <a:ext cx="2409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生活方面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30EEE7E-C119-43B0-862B-B789AEE02F86}"/>
                </a:ext>
              </a:extLst>
            </p:cNvPr>
            <p:cNvSpPr txBox="1"/>
            <p:nvPr/>
          </p:nvSpPr>
          <p:spPr>
            <a:xfrm>
              <a:off x="1296729" y="5385364"/>
              <a:ext cx="2714776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本科转到硕士阶段，除了上课还要完成实验室的项目工作，时间安排有点不太适应，需要尽快调整过来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68CE06A-56E2-49F8-8541-905C1F849957}"/>
              </a:ext>
            </a:extLst>
          </p:cNvPr>
          <p:cNvGrpSpPr/>
          <p:nvPr/>
        </p:nvGrpSpPr>
        <p:grpSpPr>
          <a:xfrm>
            <a:off x="8348231" y="3383072"/>
            <a:ext cx="3048921" cy="808623"/>
            <a:chOff x="782710" y="4175277"/>
            <a:chExt cx="3048921" cy="808623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C9CE916-A8FD-4C4E-96AC-5A1050C723BD}"/>
                </a:ext>
              </a:extLst>
            </p:cNvPr>
            <p:cNvSpPr txBox="1"/>
            <p:nvPr/>
          </p:nvSpPr>
          <p:spPr>
            <a:xfrm>
              <a:off x="782710" y="417527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学习方面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B3A0CCD-DAE9-441D-94C6-422FD1A22ECD}"/>
                </a:ext>
              </a:extLst>
            </p:cNvPr>
            <p:cNvSpPr txBox="1"/>
            <p:nvPr/>
          </p:nvSpPr>
          <p:spPr>
            <a:xfrm>
              <a:off x="1116855" y="4510950"/>
              <a:ext cx="2714776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觉得有越来越多的东西需要自己去学习，只可惜有时候没有足够的精力和时间去完成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425F55B-0BF8-4EC2-BFB4-CC2C72FE92E6}"/>
              </a:ext>
            </a:extLst>
          </p:cNvPr>
          <p:cNvGrpSpPr/>
          <p:nvPr/>
        </p:nvGrpSpPr>
        <p:grpSpPr>
          <a:xfrm>
            <a:off x="7877177" y="4797877"/>
            <a:ext cx="3048921" cy="608568"/>
            <a:chOff x="782710" y="4175277"/>
            <a:chExt cx="3048921" cy="608568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36EE1FC-0F93-4287-9B3B-C8D513E435AD}"/>
                </a:ext>
              </a:extLst>
            </p:cNvPr>
            <p:cNvSpPr txBox="1"/>
            <p:nvPr/>
          </p:nvSpPr>
          <p:spPr>
            <a:xfrm>
              <a:off x="782710" y="4175277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新学期方面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87D202F-D65B-47DA-8CC9-93838902BC41}"/>
                </a:ext>
              </a:extLst>
            </p:cNvPr>
            <p:cNvSpPr txBox="1"/>
            <p:nvPr/>
          </p:nvSpPr>
          <p:spPr>
            <a:xfrm>
              <a:off x="1116855" y="4510950"/>
              <a:ext cx="2714776" cy="2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期待新学期的学习生活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36B3E67-941B-4211-8FD0-C7D91E0B2AB6}"/>
              </a:ext>
            </a:extLst>
          </p:cNvPr>
          <p:cNvGrpSpPr/>
          <p:nvPr/>
        </p:nvGrpSpPr>
        <p:grpSpPr>
          <a:xfrm>
            <a:off x="794848" y="3383072"/>
            <a:ext cx="2714776" cy="1008678"/>
            <a:chOff x="1296729" y="5049691"/>
            <a:chExt cx="2714776" cy="1008678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8B9DE20-81CB-44BB-A6AC-9BBE0EA382CA}"/>
                </a:ext>
              </a:extLst>
            </p:cNvPr>
            <p:cNvSpPr txBox="1"/>
            <p:nvPr/>
          </p:nvSpPr>
          <p:spPr>
            <a:xfrm>
              <a:off x="1873477" y="5049691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课程方面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5484E4-9815-403A-8621-836AE2F7CDF1}"/>
                </a:ext>
              </a:extLst>
            </p:cNvPr>
            <p:cNvSpPr txBox="1"/>
            <p:nvPr/>
          </p:nvSpPr>
          <p:spPr>
            <a:xfrm>
              <a:off x="1296729" y="5385364"/>
              <a:ext cx="2714776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硕士课程比较多，加上宿舍距离实验室和信部教学楼距离远，来回奔波加学习有时候会感觉有点累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5E45990-5810-45DD-A77E-7C8813B9B948}"/>
              </a:ext>
            </a:extLst>
          </p:cNvPr>
          <p:cNvGrpSpPr/>
          <p:nvPr/>
        </p:nvGrpSpPr>
        <p:grpSpPr>
          <a:xfrm>
            <a:off x="1476439" y="4797877"/>
            <a:ext cx="2714776" cy="1008678"/>
            <a:chOff x="1296729" y="5049691"/>
            <a:chExt cx="2714776" cy="1008678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F22AAD9-6910-48E1-9B78-6BC91E7DBF8F}"/>
                </a:ext>
              </a:extLst>
            </p:cNvPr>
            <p:cNvSpPr txBox="1"/>
            <p:nvPr/>
          </p:nvSpPr>
          <p:spPr>
            <a:xfrm>
              <a:off x="1873477" y="5049691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方面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0B5E2F3-89B3-4137-ACF0-A320732DDFF8}"/>
                </a:ext>
              </a:extLst>
            </p:cNvPr>
            <p:cNvSpPr txBox="1"/>
            <p:nvPr/>
          </p:nvSpPr>
          <p:spPr>
            <a:xfrm>
              <a:off x="1296729" y="5385364"/>
              <a:ext cx="2714776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参与到产业和气象两个质量高的项目当中，进行了</a:t>
              </a: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nlp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在实际项目中的落地应用实践，又学到了不少知识，获益良多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AE0CFE7-B41A-45F3-9EBB-F3475E04BA2C}"/>
              </a:ext>
            </a:extLst>
          </p:cNvPr>
          <p:cNvGrpSpPr/>
          <p:nvPr/>
        </p:nvGrpSpPr>
        <p:grpSpPr>
          <a:xfrm>
            <a:off x="5029200" y="2705665"/>
            <a:ext cx="2133600" cy="2133600"/>
            <a:chOff x="5033006" y="2705665"/>
            <a:chExt cx="2133600" cy="2133600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7477284-599E-49E9-8FC0-1F91D9AE1E4D}"/>
                </a:ext>
              </a:extLst>
            </p:cNvPr>
            <p:cNvSpPr/>
            <p:nvPr/>
          </p:nvSpPr>
          <p:spPr>
            <a:xfrm>
              <a:off x="5033006" y="2705665"/>
              <a:ext cx="2133600" cy="213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0FBA547-0965-4D0F-AEA4-A8897A36A477}"/>
                </a:ext>
              </a:extLst>
            </p:cNvPr>
            <p:cNvSpPr txBox="1"/>
            <p:nvPr/>
          </p:nvSpPr>
          <p:spPr>
            <a:xfrm>
              <a:off x="5046399" y="3233856"/>
              <a:ext cx="210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60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互联网行业橙色模板">
      <a:dk1>
        <a:sysClr val="windowText" lastClr="000000"/>
      </a:dk1>
      <a:lt1>
        <a:sysClr val="window" lastClr="FFFFFF"/>
      </a:lt1>
      <a:dk2>
        <a:srgbClr val="363632"/>
      </a:dk2>
      <a:lt2>
        <a:srgbClr val="E7E6E6"/>
      </a:lt2>
      <a:accent1>
        <a:srgbClr val="EE7A13"/>
      </a:accent1>
      <a:accent2>
        <a:srgbClr val="36363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自定义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互联网蓝色配色">
      <a:dk1>
        <a:sysClr val="windowText" lastClr="000000"/>
      </a:dk1>
      <a:lt1>
        <a:sysClr val="window" lastClr="FFFFFF"/>
      </a:lt1>
      <a:dk2>
        <a:srgbClr val="363632"/>
      </a:dk2>
      <a:lt2>
        <a:srgbClr val="E7E6E6"/>
      </a:lt2>
      <a:accent1>
        <a:srgbClr val="017BDE"/>
      </a:accent1>
      <a:accent2>
        <a:srgbClr val="36363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自定义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688</Words>
  <Application>Microsoft Office PowerPoint</Application>
  <PresentationFormat>宽屏</PresentationFormat>
  <Paragraphs>94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微软雅黑</vt:lpstr>
      <vt:lpstr>Arial</vt:lpstr>
      <vt:lpstr>Century Gothic</vt:lpstr>
      <vt:lpstr>Segoe UI Light</vt:lpstr>
      <vt:lpstr>Office 主题​​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xi xui</cp:lastModifiedBy>
  <cp:revision>67</cp:revision>
  <dcterms:created xsi:type="dcterms:W3CDTF">2019-10-22T02:12:38Z</dcterms:created>
  <dcterms:modified xsi:type="dcterms:W3CDTF">2020-09-15T12:03:05Z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2019-10-22T02:42:39.0414251Z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16778f22-84d4-40d7-b317-abcc406d45b1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