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05" r:id="rId3"/>
    <p:sldId id="306" r:id="rId4"/>
    <p:sldId id="307" r:id="rId5"/>
    <p:sldId id="308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C9D0"/>
    <a:srgbClr val="FD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18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EB640-C1F0-ED4E-9FB4-9C056DB811DB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D1B2-FDEE-AC48-A85E-336B6BB20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65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14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3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1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86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80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6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70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B73438F-EA71-4201-BFDB-7C0238A3811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5934BA-50D8-48EA-A6CE-8C76A40A6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C9C3FAA-AA30-4BFE-8550-8A607BB5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8624" y="371475"/>
              <a:ext cx="11401425" cy="605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49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89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E3D2-1A2C-E848-9FC2-144824FE8696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0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5E57BC54-3FD6-4CAF-9A58-10AE2A28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C2CAFE-7590-4D68-9EE5-C101A547D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09131" cy="68580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3F7D94F-45D6-4D0F-8AEB-3BF6ED7109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4677" y="2966746"/>
            <a:ext cx="2907323" cy="3891254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4314E51C-EB41-4B24-B22A-08809D9B0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5877" y="1"/>
            <a:ext cx="3696123" cy="2048864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DC93A77-32A4-42D9-A7E2-AECE9F0C9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9471" y="5393170"/>
            <a:ext cx="5852687" cy="1464829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EE685AE-16EB-4B07-BE71-9B34FDE1F3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4891" y="-1"/>
            <a:ext cx="5294457" cy="1484594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7B66C78C-3F5B-46B1-867B-7C630BF42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187" y="2365708"/>
            <a:ext cx="6254764" cy="2196921"/>
          </a:xfrm>
          <a:prstGeom prst="rect">
            <a:avLst/>
          </a:prstGeom>
        </p:spPr>
      </p:pic>
      <p:sp>
        <p:nvSpPr>
          <p:cNvPr id="59" name="文本框 17">
            <a:extLst>
              <a:ext uri="{FF2B5EF4-FFF2-40B4-BE49-F238E27FC236}">
                <a16:creationId xmlns:a16="http://schemas.microsoft.com/office/drawing/2014/main" id="{8B5692FB-E75F-4D62-97D6-EAD103C6FA66}"/>
              </a:ext>
            </a:extLst>
          </p:cNvPr>
          <p:cNvSpPr txBox="1"/>
          <p:nvPr/>
        </p:nvSpPr>
        <p:spPr>
          <a:xfrm>
            <a:off x="3197858" y="2740893"/>
            <a:ext cx="545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0" i="1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工作总结</a:t>
            </a:r>
          </a:p>
        </p:txBody>
      </p:sp>
      <p:sp>
        <p:nvSpPr>
          <p:cNvPr id="61" name="文本框 19">
            <a:extLst>
              <a:ext uri="{FF2B5EF4-FFF2-40B4-BE49-F238E27FC236}">
                <a16:creationId xmlns:a16="http://schemas.microsoft.com/office/drawing/2014/main" id="{5265C5E0-3D2B-4E19-96D9-D4287080BF49}"/>
              </a:ext>
            </a:extLst>
          </p:cNvPr>
          <p:cNvSpPr txBox="1"/>
          <p:nvPr/>
        </p:nvSpPr>
        <p:spPr>
          <a:xfrm>
            <a:off x="3379338" y="4644400"/>
            <a:ext cx="176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汇报人：贾旭</a:t>
            </a:r>
          </a:p>
        </p:txBody>
      </p:sp>
      <p:sp>
        <p:nvSpPr>
          <p:cNvPr id="62" name="文本框 20">
            <a:extLst>
              <a:ext uri="{FF2B5EF4-FFF2-40B4-BE49-F238E27FC236}">
                <a16:creationId xmlns:a16="http://schemas.microsoft.com/office/drawing/2014/main" id="{08FCD025-75F0-4735-8AF9-901764DA7DBD}"/>
              </a:ext>
            </a:extLst>
          </p:cNvPr>
          <p:cNvSpPr txBox="1"/>
          <p:nvPr/>
        </p:nvSpPr>
        <p:spPr>
          <a:xfrm>
            <a:off x="5955607" y="4644400"/>
            <a:ext cx="282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时间：</a:t>
            </a:r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2020</a:t>
            </a:r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9</a:t>
            </a:r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月</a:t>
            </a:r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18</a:t>
            </a:r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095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/>
        </p:nvSpPr>
        <p:spPr bwMode="auto">
          <a:xfrm rot="-368024">
            <a:off x="9940926" y="2788445"/>
            <a:ext cx="1402556" cy="1215231"/>
          </a:xfrm>
          <a:custGeom>
            <a:avLst/>
            <a:gdLst>
              <a:gd name="T0" fmla="*/ 1402481 w 18559"/>
              <a:gd name="T1" fmla="*/ 1281053 h 19570"/>
              <a:gd name="T2" fmla="*/ 1402481 w 18559"/>
              <a:gd name="T3" fmla="*/ 1281053 h 19570"/>
              <a:gd name="T4" fmla="*/ 1402481 w 18559"/>
              <a:gd name="T5" fmla="*/ 1281053 h 19570"/>
              <a:gd name="T6" fmla="*/ 1402481 w 18559"/>
              <a:gd name="T7" fmla="*/ 1281053 h 19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59" h="19570">
                <a:moveTo>
                  <a:pt x="12386" y="18458"/>
                </a:moveTo>
                <a:cubicBezTo>
                  <a:pt x="12386" y="18458"/>
                  <a:pt x="16653" y="17188"/>
                  <a:pt x="18101" y="12617"/>
                </a:cubicBezTo>
                <a:cubicBezTo>
                  <a:pt x="19547" y="8045"/>
                  <a:pt x="17893" y="565"/>
                  <a:pt x="8357" y="18"/>
                </a:cubicBezTo>
                <a:cubicBezTo>
                  <a:pt x="-1180" y="-530"/>
                  <a:pt x="-2052" y="11715"/>
                  <a:pt x="3201" y="16145"/>
                </a:cubicBezTo>
                <a:cubicBezTo>
                  <a:pt x="3201" y="16145"/>
                  <a:pt x="2334" y="18065"/>
                  <a:pt x="1013" y="18264"/>
                </a:cubicBezTo>
                <a:cubicBezTo>
                  <a:pt x="1013" y="18264"/>
                  <a:pt x="6452" y="21069"/>
                  <a:pt x="12386" y="1845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8286751" y="1836737"/>
            <a:ext cx="1659732" cy="1739107"/>
          </a:xfrm>
          <a:custGeom>
            <a:avLst/>
            <a:gdLst>
              <a:gd name="T0" fmla="*/ 1659646 w 19415"/>
              <a:gd name="T1" fmla="*/ 1998402 h 20101"/>
              <a:gd name="T2" fmla="*/ 1659646 w 19415"/>
              <a:gd name="T3" fmla="*/ 1998402 h 20101"/>
              <a:gd name="T4" fmla="*/ 1659646 w 19415"/>
              <a:gd name="T5" fmla="*/ 1998402 h 20101"/>
              <a:gd name="T6" fmla="*/ 1659646 w 19415"/>
              <a:gd name="T7" fmla="*/ 1998402 h 20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15" h="20101">
                <a:moveTo>
                  <a:pt x="437" y="10901"/>
                </a:moveTo>
                <a:cubicBezTo>
                  <a:pt x="437" y="10901"/>
                  <a:pt x="-1790" y="4367"/>
                  <a:pt x="3812" y="1434"/>
                </a:cubicBezTo>
                <a:cubicBezTo>
                  <a:pt x="9414" y="-1499"/>
                  <a:pt x="19000" y="-233"/>
                  <a:pt x="19405" y="8034"/>
                </a:cubicBezTo>
                <a:cubicBezTo>
                  <a:pt x="19810" y="16300"/>
                  <a:pt x="8267" y="20101"/>
                  <a:pt x="7254" y="20101"/>
                </a:cubicBezTo>
                <a:cubicBezTo>
                  <a:pt x="7254" y="20101"/>
                  <a:pt x="8537" y="18434"/>
                  <a:pt x="8807" y="17100"/>
                </a:cubicBezTo>
                <a:cubicBezTo>
                  <a:pt x="8807" y="17100"/>
                  <a:pt x="1584" y="17300"/>
                  <a:pt x="437" y="109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rot="18900000" flipH="1">
            <a:off x="6232923" y="2144316"/>
            <a:ext cx="1870868" cy="2000251"/>
          </a:xfrm>
          <a:custGeom>
            <a:avLst/>
            <a:gdLst>
              <a:gd name="T0" fmla="*/ 1870869 w 17248"/>
              <a:gd name="T1" fmla="*/ 2271229 h 19694"/>
              <a:gd name="T2" fmla="*/ 1870869 w 17248"/>
              <a:gd name="T3" fmla="*/ 2271229 h 19694"/>
              <a:gd name="T4" fmla="*/ 1870869 w 17248"/>
              <a:gd name="T5" fmla="*/ 2271229 h 19694"/>
              <a:gd name="T6" fmla="*/ 1870869 w 17248"/>
              <a:gd name="T7" fmla="*/ 2271229 h 19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48" h="19694">
                <a:moveTo>
                  <a:pt x="9295" y="16821"/>
                </a:moveTo>
                <a:cubicBezTo>
                  <a:pt x="9295" y="16821"/>
                  <a:pt x="10944" y="15947"/>
                  <a:pt x="11314" y="19694"/>
                </a:cubicBezTo>
                <a:cubicBezTo>
                  <a:pt x="11314" y="19694"/>
                  <a:pt x="13742" y="16401"/>
                  <a:pt x="13159" y="14664"/>
                </a:cubicBezTo>
                <a:cubicBezTo>
                  <a:pt x="13159" y="14664"/>
                  <a:pt x="18963" y="10435"/>
                  <a:pt x="16740" y="4550"/>
                </a:cubicBezTo>
                <a:cubicBezTo>
                  <a:pt x="14517" y="-1334"/>
                  <a:pt x="8984" y="-470"/>
                  <a:pt x="6006" y="1391"/>
                </a:cubicBezTo>
                <a:cubicBezTo>
                  <a:pt x="3028" y="3252"/>
                  <a:pt x="-2636" y="8390"/>
                  <a:pt x="1403" y="14328"/>
                </a:cubicBezTo>
                <a:cubicBezTo>
                  <a:pt x="5442" y="20266"/>
                  <a:pt x="9295" y="16821"/>
                  <a:pt x="9295" y="16821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0325894" y="4219575"/>
            <a:ext cx="1015207" cy="941388"/>
          </a:xfrm>
          <a:custGeom>
            <a:avLst/>
            <a:gdLst>
              <a:gd name="T0" fmla="*/ 1015206 w 18178"/>
              <a:gd name="T1" fmla="*/ 1060778 h 17410"/>
              <a:gd name="T2" fmla="*/ 1015206 w 18178"/>
              <a:gd name="T3" fmla="*/ 1060778 h 17410"/>
              <a:gd name="T4" fmla="*/ 1015206 w 18178"/>
              <a:gd name="T5" fmla="*/ 1060778 h 17410"/>
              <a:gd name="T6" fmla="*/ 1015206 w 18178"/>
              <a:gd name="T7" fmla="*/ 1060778 h 174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78" h="17410">
                <a:moveTo>
                  <a:pt x="2655" y="12934"/>
                </a:moveTo>
                <a:cubicBezTo>
                  <a:pt x="2655" y="12934"/>
                  <a:pt x="-551" y="9843"/>
                  <a:pt x="1226" y="4932"/>
                </a:cubicBezTo>
                <a:cubicBezTo>
                  <a:pt x="3004" y="20"/>
                  <a:pt x="7866" y="-1104"/>
                  <a:pt x="12856" y="1029"/>
                </a:cubicBezTo>
                <a:cubicBezTo>
                  <a:pt x="17846" y="3162"/>
                  <a:pt x="21049" y="7097"/>
                  <a:pt x="14457" y="15319"/>
                </a:cubicBezTo>
                <a:cubicBezTo>
                  <a:pt x="8193" y="20496"/>
                  <a:pt x="0" y="14427"/>
                  <a:pt x="0" y="14427"/>
                </a:cubicBezTo>
                <a:cubicBezTo>
                  <a:pt x="0" y="14427"/>
                  <a:pt x="2302" y="14369"/>
                  <a:pt x="2655" y="1293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5765801" y="4217989"/>
            <a:ext cx="1439863" cy="1340644"/>
          </a:xfrm>
          <a:custGeom>
            <a:avLst/>
            <a:gdLst>
              <a:gd name="T0" fmla="*/ 1439863 w 18390"/>
              <a:gd name="T1" fmla="*/ 1571939 h 19232"/>
              <a:gd name="T2" fmla="*/ 1439863 w 18390"/>
              <a:gd name="T3" fmla="*/ 1571939 h 19232"/>
              <a:gd name="T4" fmla="*/ 1439863 w 18390"/>
              <a:gd name="T5" fmla="*/ 1571939 h 19232"/>
              <a:gd name="T6" fmla="*/ 1439863 w 18390"/>
              <a:gd name="T7" fmla="*/ 1571939 h 192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390" h="19232">
                <a:moveTo>
                  <a:pt x="14685" y="14520"/>
                </a:moveTo>
                <a:cubicBezTo>
                  <a:pt x="14685" y="14520"/>
                  <a:pt x="13425" y="15792"/>
                  <a:pt x="18303" y="19144"/>
                </a:cubicBezTo>
                <a:cubicBezTo>
                  <a:pt x="18303" y="19144"/>
                  <a:pt x="12930" y="19940"/>
                  <a:pt x="9851" y="16725"/>
                </a:cubicBezTo>
                <a:cubicBezTo>
                  <a:pt x="9851" y="16725"/>
                  <a:pt x="3715" y="18516"/>
                  <a:pt x="911" y="12525"/>
                </a:cubicBezTo>
                <a:cubicBezTo>
                  <a:pt x="-1892" y="6535"/>
                  <a:pt x="2364" y="2325"/>
                  <a:pt x="5666" y="1021"/>
                </a:cubicBezTo>
                <a:cubicBezTo>
                  <a:pt x="8968" y="-282"/>
                  <a:pt x="16406" y="-1659"/>
                  <a:pt x="18057" y="5945"/>
                </a:cubicBezTo>
                <a:cubicBezTo>
                  <a:pt x="19708" y="13550"/>
                  <a:pt x="14685" y="14520"/>
                  <a:pt x="14685" y="145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7231063" y="3675856"/>
            <a:ext cx="2833688" cy="3956051"/>
          </a:xfrm>
          <a:custGeom>
            <a:avLst/>
            <a:gdLst>
              <a:gd name="T0" fmla="*/ 2833688 w 21100"/>
              <a:gd name="T1" fmla="*/ 3961365 h 21585"/>
              <a:gd name="T2" fmla="*/ 2833688 w 21100"/>
              <a:gd name="T3" fmla="*/ 3961365 h 21585"/>
              <a:gd name="T4" fmla="*/ 2833688 w 21100"/>
              <a:gd name="T5" fmla="*/ 3961365 h 21585"/>
              <a:gd name="T6" fmla="*/ 2833688 w 21100"/>
              <a:gd name="T7" fmla="*/ 3961365 h 215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00" h="21585">
                <a:moveTo>
                  <a:pt x="15779" y="14939"/>
                </a:moveTo>
                <a:cubicBezTo>
                  <a:pt x="17449" y="12449"/>
                  <a:pt x="17163" y="10816"/>
                  <a:pt x="17517" y="9432"/>
                </a:cubicBezTo>
                <a:cubicBezTo>
                  <a:pt x="17872" y="8048"/>
                  <a:pt x="18914" y="6819"/>
                  <a:pt x="19456" y="6253"/>
                </a:cubicBezTo>
                <a:cubicBezTo>
                  <a:pt x="20109" y="5571"/>
                  <a:pt x="21309" y="4087"/>
                  <a:pt x="21068" y="3664"/>
                </a:cubicBezTo>
                <a:cubicBezTo>
                  <a:pt x="20586" y="2819"/>
                  <a:pt x="19081" y="4761"/>
                  <a:pt x="18047" y="5800"/>
                </a:cubicBezTo>
                <a:cubicBezTo>
                  <a:pt x="17013" y="6838"/>
                  <a:pt x="16012" y="7392"/>
                  <a:pt x="15676" y="7335"/>
                </a:cubicBezTo>
                <a:cubicBezTo>
                  <a:pt x="15339" y="7278"/>
                  <a:pt x="16041" y="5788"/>
                  <a:pt x="16586" y="4428"/>
                </a:cubicBezTo>
                <a:cubicBezTo>
                  <a:pt x="17486" y="2184"/>
                  <a:pt x="17991" y="1200"/>
                  <a:pt x="17018" y="1037"/>
                </a:cubicBezTo>
                <a:cubicBezTo>
                  <a:pt x="15815" y="835"/>
                  <a:pt x="15304" y="3298"/>
                  <a:pt x="14635" y="4620"/>
                </a:cubicBezTo>
                <a:cubicBezTo>
                  <a:pt x="14016" y="5844"/>
                  <a:pt x="13612" y="6486"/>
                  <a:pt x="12961" y="6446"/>
                </a:cubicBezTo>
                <a:cubicBezTo>
                  <a:pt x="12690" y="6429"/>
                  <a:pt x="12516" y="5483"/>
                  <a:pt x="12464" y="3504"/>
                </a:cubicBezTo>
                <a:cubicBezTo>
                  <a:pt x="12387" y="604"/>
                  <a:pt x="12306" y="-15"/>
                  <a:pt x="11710" y="0"/>
                </a:cubicBezTo>
                <a:cubicBezTo>
                  <a:pt x="10303" y="36"/>
                  <a:pt x="10565" y="1770"/>
                  <a:pt x="10493" y="3259"/>
                </a:cubicBezTo>
                <a:cubicBezTo>
                  <a:pt x="10420" y="4748"/>
                  <a:pt x="10647" y="6287"/>
                  <a:pt x="10471" y="6344"/>
                </a:cubicBezTo>
                <a:cubicBezTo>
                  <a:pt x="9699" y="6596"/>
                  <a:pt x="9171" y="4711"/>
                  <a:pt x="8418" y="3343"/>
                </a:cubicBezTo>
                <a:cubicBezTo>
                  <a:pt x="7665" y="1975"/>
                  <a:pt x="7129" y="38"/>
                  <a:pt x="5980" y="941"/>
                </a:cubicBezTo>
                <a:cubicBezTo>
                  <a:pt x="5158" y="1587"/>
                  <a:pt x="6307" y="4172"/>
                  <a:pt x="7188" y="5763"/>
                </a:cubicBezTo>
                <a:cubicBezTo>
                  <a:pt x="8068" y="7354"/>
                  <a:pt x="8456" y="8632"/>
                  <a:pt x="7542" y="9287"/>
                </a:cubicBezTo>
                <a:cubicBezTo>
                  <a:pt x="6288" y="10185"/>
                  <a:pt x="5462" y="9514"/>
                  <a:pt x="3981" y="8832"/>
                </a:cubicBezTo>
                <a:cubicBezTo>
                  <a:pt x="2501" y="8150"/>
                  <a:pt x="1094" y="8116"/>
                  <a:pt x="402" y="8692"/>
                </a:cubicBezTo>
                <a:cubicBezTo>
                  <a:pt x="-290" y="9268"/>
                  <a:pt x="41" y="9844"/>
                  <a:pt x="429" y="9736"/>
                </a:cubicBezTo>
                <a:cubicBezTo>
                  <a:pt x="818" y="9628"/>
                  <a:pt x="1370" y="9750"/>
                  <a:pt x="2568" y="10327"/>
                </a:cubicBezTo>
                <a:cubicBezTo>
                  <a:pt x="3766" y="10903"/>
                  <a:pt x="4378" y="11843"/>
                  <a:pt x="6186" y="12609"/>
                </a:cubicBezTo>
                <a:cubicBezTo>
                  <a:pt x="7994" y="13375"/>
                  <a:pt x="8519" y="13839"/>
                  <a:pt x="9018" y="14760"/>
                </a:cubicBezTo>
                <a:cubicBezTo>
                  <a:pt x="9518" y="15681"/>
                  <a:pt x="9456" y="18548"/>
                  <a:pt x="9456" y="18548"/>
                </a:cubicBezTo>
                <a:cubicBezTo>
                  <a:pt x="9468" y="19552"/>
                  <a:pt x="9460" y="20566"/>
                  <a:pt x="9435" y="21585"/>
                </a:cubicBezTo>
                <a:lnTo>
                  <a:pt x="15294" y="21585"/>
                </a:lnTo>
                <a:cubicBezTo>
                  <a:pt x="15521" y="17542"/>
                  <a:pt x="15779" y="14939"/>
                  <a:pt x="15779" y="14939"/>
                </a:cubicBezTo>
                <a:close/>
              </a:path>
            </a:pathLst>
          </a:custGeom>
          <a:solidFill>
            <a:srgbClr val="D5BE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1" tIns="19051" rIns="19051" bIns="19051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6882607" y="2850358"/>
            <a:ext cx="325437" cy="397668"/>
          </a:xfrm>
          <a:custGeom>
            <a:avLst/>
            <a:gdLst>
              <a:gd name="T0" fmla="*/ 325422 w 21483"/>
              <a:gd name="T1" fmla="*/ 402056 h 21481"/>
              <a:gd name="T2" fmla="*/ 325422 w 21483"/>
              <a:gd name="T3" fmla="*/ 402056 h 21481"/>
              <a:gd name="T4" fmla="*/ 325422 w 21483"/>
              <a:gd name="T5" fmla="*/ 402056 h 21481"/>
              <a:gd name="T6" fmla="*/ 325422 w 21483"/>
              <a:gd name="T7" fmla="*/ 402056 h 214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83" h="21481">
                <a:moveTo>
                  <a:pt x="8726" y="17"/>
                </a:moveTo>
                <a:cubicBezTo>
                  <a:pt x="7756" y="152"/>
                  <a:pt x="7128" y="1011"/>
                  <a:pt x="7194" y="2013"/>
                </a:cubicBezTo>
                <a:lnTo>
                  <a:pt x="573" y="2938"/>
                </a:lnTo>
                <a:cubicBezTo>
                  <a:pt x="175" y="2995"/>
                  <a:pt x="-71" y="3389"/>
                  <a:pt x="18" y="3809"/>
                </a:cubicBezTo>
                <a:lnTo>
                  <a:pt x="85" y="4172"/>
                </a:lnTo>
                <a:cubicBezTo>
                  <a:pt x="175" y="4592"/>
                  <a:pt x="579" y="4880"/>
                  <a:pt x="973" y="4825"/>
                </a:cubicBezTo>
                <a:lnTo>
                  <a:pt x="18012" y="2449"/>
                </a:lnTo>
                <a:cubicBezTo>
                  <a:pt x="18410" y="2394"/>
                  <a:pt x="18654" y="1996"/>
                  <a:pt x="18568" y="1578"/>
                </a:cubicBezTo>
                <a:lnTo>
                  <a:pt x="18501" y="1215"/>
                </a:lnTo>
                <a:cubicBezTo>
                  <a:pt x="18413" y="797"/>
                  <a:pt x="18010" y="508"/>
                  <a:pt x="17612" y="562"/>
                </a:cubicBezTo>
                <a:lnTo>
                  <a:pt x="11015" y="1487"/>
                </a:lnTo>
                <a:cubicBezTo>
                  <a:pt x="10668" y="523"/>
                  <a:pt x="9699" y="-119"/>
                  <a:pt x="8726" y="17"/>
                </a:cubicBezTo>
                <a:close/>
                <a:moveTo>
                  <a:pt x="3639" y="5224"/>
                </a:moveTo>
                <a:cubicBezTo>
                  <a:pt x="3157" y="5224"/>
                  <a:pt x="2791" y="5542"/>
                  <a:pt x="2839" y="5932"/>
                </a:cubicBezTo>
                <a:lnTo>
                  <a:pt x="4772" y="20773"/>
                </a:lnTo>
                <a:cubicBezTo>
                  <a:pt x="4824" y="21163"/>
                  <a:pt x="5246" y="21481"/>
                  <a:pt x="5727" y="21481"/>
                </a:cubicBezTo>
                <a:lnTo>
                  <a:pt x="18590" y="21481"/>
                </a:lnTo>
                <a:cubicBezTo>
                  <a:pt x="19071" y="21481"/>
                  <a:pt x="19493" y="21163"/>
                  <a:pt x="19545" y="20773"/>
                </a:cubicBezTo>
                <a:lnTo>
                  <a:pt x="21478" y="5932"/>
                </a:lnTo>
                <a:cubicBezTo>
                  <a:pt x="21529" y="5542"/>
                  <a:pt x="21159" y="5224"/>
                  <a:pt x="20678" y="5224"/>
                </a:cubicBezTo>
                <a:lnTo>
                  <a:pt x="3639" y="5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8864600" y="2417763"/>
            <a:ext cx="504032" cy="459581"/>
          </a:xfrm>
          <a:custGeom>
            <a:avLst/>
            <a:gdLst>
              <a:gd name="T0" fmla="*/ 504008 w 21405"/>
              <a:gd name="T1" fmla="*/ 467803 h 21354"/>
              <a:gd name="T2" fmla="*/ 504008 w 21405"/>
              <a:gd name="T3" fmla="*/ 467803 h 21354"/>
              <a:gd name="T4" fmla="*/ 504008 w 21405"/>
              <a:gd name="T5" fmla="*/ 467803 h 21354"/>
              <a:gd name="T6" fmla="*/ 504008 w 21405"/>
              <a:gd name="T7" fmla="*/ 467803 h 213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354">
                <a:moveTo>
                  <a:pt x="14424" y="10166"/>
                </a:moveTo>
                <a:cubicBezTo>
                  <a:pt x="14421" y="10170"/>
                  <a:pt x="14419" y="10176"/>
                  <a:pt x="14416" y="10178"/>
                </a:cubicBezTo>
                <a:cubicBezTo>
                  <a:pt x="15181" y="10077"/>
                  <a:pt x="15886" y="10185"/>
                  <a:pt x="16415" y="10486"/>
                </a:cubicBezTo>
                <a:cubicBezTo>
                  <a:pt x="16750" y="10675"/>
                  <a:pt x="17023" y="10929"/>
                  <a:pt x="17234" y="11259"/>
                </a:cubicBezTo>
                <a:cubicBezTo>
                  <a:pt x="17748" y="12071"/>
                  <a:pt x="17748" y="13239"/>
                  <a:pt x="17190" y="14452"/>
                </a:cubicBezTo>
                <a:cubicBezTo>
                  <a:pt x="17165" y="14503"/>
                  <a:pt x="17139" y="14559"/>
                  <a:pt x="17109" y="14616"/>
                </a:cubicBezTo>
                <a:lnTo>
                  <a:pt x="17067" y="14703"/>
                </a:lnTo>
                <a:cubicBezTo>
                  <a:pt x="17028" y="14775"/>
                  <a:pt x="16988" y="14853"/>
                  <a:pt x="16954" y="14933"/>
                </a:cubicBezTo>
                <a:cubicBezTo>
                  <a:pt x="16460" y="15989"/>
                  <a:pt x="16247" y="17163"/>
                  <a:pt x="16481" y="18287"/>
                </a:cubicBezTo>
                <a:cubicBezTo>
                  <a:pt x="16714" y="19441"/>
                  <a:pt x="17405" y="20345"/>
                  <a:pt x="18313" y="20843"/>
                </a:cubicBezTo>
                <a:cubicBezTo>
                  <a:pt x="19036" y="21245"/>
                  <a:pt x="19888" y="21409"/>
                  <a:pt x="20788" y="21338"/>
                </a:cubicBezTo>
                <a:cubicBezTo>
                  <a:pt x="21028" y="21318"/>
                  <a:pt x="21229" y="21160"/>
                  <a:pt x="21331" y="20943"/>
                </a:cubicBezTo>
                <a:cubicBezTo>
                  <a:pt x="21384" y="20827"/>
                  <a:pt x="21412" y="20698"/>
                  <a:pt x="21402" y="20559"/>
                </a:cubicBezTo>
                <a:cubicBezTo>
                  <a:pt x="21376" y="20159"/>
                  <a:pt x="21057" y="19860"/>
                  <a:pt x="20690" y="19888"/>
                </a:cubicBezTo>
                <a:cubicBezTo>
                  <a:pt x="19999" y="19945"/>
                  <a:pt x="19388" y="19812"/>
                  <a:pt x="18913" y="19550"/>
                </a:cubicBezTo>
                <a:cubicBezTo>
                  <a:pt x="18321" y="19211"/>
                  <a:pt x="17932" y="18700"/>
                  <a:pt x="17776" y="17967"/>
                </a:cubicBezTo>
                <a:cubicBezTo>
                  <a:pt x="17627" y="17251"/>
                  <a:pt x="17750" y="16417"/>
                  <a:pt x="18135" y="15593"/>
                </a:cubicBezTo>
                <a:cubicBezTo>
                  <a:pt x="18163" y="15532"/>
                  <a:pt x="18191" y="15473"/>
                  <a:pt x="18222" y="15414"/>
                </a:cubicBezTo>
                <a:lnTo>
                  <a:pt x="18274" y="15315"/>
                </a:lnTo>
                <a:cubicBezTo>
                  <a:pt x="18308" y="15246"/>
                  <a:pt x="18339" y="15181"/>
                  <a:pt x="18372" y="15112"/>
                </a:cubicBezTo>
                <a:cubicBezTo>
                  <a:pt x="19089" y="13580"/>
                  <a:pt x="19190" y="11812"/>
                  <a:pt x="18326" y="10434"/>
                </a:cubicBezTo>
                <a:cubicBezTo>
                  <a:pt x="17985" y="9898"/>
                  <a:pt x="17533" y="9479"/>
                  <a:pt x="17015" y="9191"/>
                </a:cubicBezTo>
                <a:cubicBezTo>
                  <a:pt x="16373" y="8838"/>
                  <a:pt x="15646" y="8672"/>
                  <a:pt x="14886" y="8680"/>
                </a:cubicBezTo>
                <a:cubicBezTo>
                  <a:pt x="14798" y="9186"/>
                  <a:pt x="14648" y="9687"/>
                  <a:pt x="14424" y="10166"/>
                </a:cubicBezTo>
                <a:close/>
                <a:moveTo>
                  <a:pt x="7944" y="607"/>
                </a:moveTo>
                <a:lnTo>
                  <a:pt x="3347" y="10477"/>
                </a:lnTo>
                <a:lnTo>
                  <a:pt x="6409" y="12184"/>
                </a:lnTo>
                <a:lnTo>
                  <a:pt x="6425" y="12153"/>
                </a:lnTo>
                <a:cubicBezTo>
                  <a:pt x="6580" y="12263"/>
                  <a:pt x="6742" y="12370"/>
                  <a:pt x="6910" y="12463"/>
                </a:cubicBezTo>
                <a:cubicBezTo>
                  <a:pt x="9393" y="13847"/>
                  <a:pt x="12456" y="12755"/>
                  <a:pt x="13720" y="10041"/>
                </a:cubicBezTo>
                <a:cubicBezTo>
                  <a:pt x="14983" y="7328"/>
                  <a:pt x="13988" y="3975"/>
                  <a:pt x="11507" y="2593"/>
                </a:cubicBezTo>
                <a:cubicBezTo>
                  <a:pt x="11337" y="2497"/>
                  <a:pt x="11164" y="2416"/>
                  <a:pt x="10992" y="2345"/>
                </a:cubicBezTo>
                <a:lnTo>
                  <a:pt x="11007" y="2313"/>
                </a:lnTo>
                <a:cubicBezTo>
                  <a:pt x="11007" y="2313"/>
                  <a:pt x="7944" y="607"/>
                  <a:pt x="7944" y="607"/>
                </a:cubicBezTo>
                <a:close/>
                <a:moveTo>
                  <a:pt x="4176" y="195"/>
                </a:moveTo>
                <a:cubicBezTo>
                  <a:pt x="3485" y="-191"/>
                  <a:pt x="2675" y="14"/>
                  <a:pt x="2378" y="652"/>
                </a:cubicBezTo>
                <a:cubicBezTo>
                  <a:pt x="2084" y="1289"/>
                  <a:pt x="2404" y="2124"/>
                  <a:pt x="3098" y="2511"/>
                </a:cubicBezTo>
                <a:lnTo>
                  <a:pt x="5766" y="3996"/>
                </a:lnTo>
                <a:lnTo>
                  <a:pt x="6845" y="1682"/>
                </a:lnTo>
                <a:cubicBezTo>
                  <a:pt x="6845" y="1682"/>
                  <a:pt x="4176" y="195"/>
                  <a:pt x="4176" y="195"/>
                </a:cubicBezTo>
                <a:close/>
                <a:moveTo>
                  <a:pt x="1907" y="5070"/>
                </a:moveTo>
                <a:cubicBezTo>
                  <a:pt x="1213" y="4686"/>
                  <a:pt x="406" y="4889"/>
                  <a:pt x="109" y="5527"/>
                </a:cubicBezTo>
                <a:cubicBezTo>
                  <a:pt x="-187" y="6163"/>
                  <a:pt x="136" y="7001"/>
                  <a:pt x="829" y="7386"/>
                </a:cubicBezTo>
                <a:lnTo>
                  <a:pt x="3495" y="8872"/>
                </a:lnTo>
                <a:lnTo>
                  <a:pt x="4574" y="6556"/>
                </a:lnTo>
                <a:cubicBezTo>
                  <a:pt x="4574" y="6556"/>
                  <a:pt x="1907" y="5070"/>
                  <a:pt x="1907" y="50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10704513" y="4514851"/>
            <a:ext cx="258763" cy="350837"/>
          </a:xfrm>
          <a:custGeom>
            <a:avLst/>
            <a:gdLst>
              <a:gd name="T0" fmla="*/ 258763 w 20814"/>
              <a:gd name="T1" fmla="*/ 350838 h 21600"/>
              <a:gd name="T2" fmla="*/ 258763 w 20814"/>
              <a:gd name="T3" fmla="*/ 350838 h 21600"/>
              <a:gd name="T4" fmla="*/ 258763 w 20814"/>
              <a:gd name="T5" fmla="*/ 350838 h 21600"/>
              <a:gd name="T6" fmla="*/ 258763 w 20814"/>
              <a:gd name="T7" fmla="*/ 3508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4" h="21600">
                <a:moveTo>
                  <a:pt x="20814" y="11418"/>
                </a:moveTo>
                <a:cubicBezTo>
                  <a:pt x="20818" y="6383"/>
                  <a:pt x="16970" y="2035"/>
                  <a:pt x="11393" y="0"/>
                </a:cubicBezTo>
                <a:cubicBezTo>
                  <a:pt x="8588" y="2306"/>
                  <a:pt x="6772" y="5324"/>
                  <a:pt x="6444" y="8654"/>
                </a:cubicBezTo>
                <a:cubicBezTo>
                  <a:pt x="7997" y="9417"/>
                  <a:pt x="9391" y="10393"/>
                  <a:pt x="10552" y="11547"/>
                </a:cubicBezTo>
                <a:cubicBezTo>
                  <a:pt x="12426" y="13420"/>
                  <a:pt x="13535" y="15609"/>
                  <a:pt x="13801" y="17851"/>
                </a:cubicBezTo>
                <a:cubicBezTo>
                  <a:pt x="14408" y="12435"/>
                  <a:pt x="13588" y="6706"/>
                  <a:pt x="13588" y="6706"/>
                </a:cubicBezTo>
                <a:cubicBezTo>
                  <a:pt x="15090" y="13489"/>
                  <a:pt x="15676" y="17755"/>
                  <a:pt x="15833" y="20439"/>
                </a:cubicBezTo>
                <a:cubicBezTo>
                  <a:pt x="18901" y="18148"/>
                  <a:pt x="20810" y="14954"/>
                  <a:pt x="20814" y="11418"/>
                </a:cubicBezTo>
                <a:close/>
                <a:moveTo>
                  <a:pt x="1138" y="7601"/>
                </a:moveTo>
                <a:cubicBezTo>
                  <a:pt x="-781" y="10697"/>
                  <a:pt x="-301" y="14639"/>
                  <a:pt x="2791" y="17722"/>
                </a:cubicBezTo>
                <a:cubicBezTo>
                  <a:pt x="4963" y="19886"/>
                  <a:pt x="8007" y="21211"/>
                  <a:pt x="11156" y="21599"/>
                </a:cubicBezTo>
                <a:cubicBezTo>
                  <a:pt x="9600" y="19902"/>
                  <a:pt x="7312" y="17092"/>
                  <a:pt x="4004" y="12437"/>
                </a:cubicBezTo>
                <a:cubicBezTo>
                  <a:pt x="4004" y="12437"/>
                  <a:pt x="8306" y="17778"/>
                  <a:pt x="12842" y="20996"/>
                </a:cubicBezTo>
                <a:cubicBezTo>
                  <a:pt x="13624" y="17985"/>
                  <a:pt x="12700" y="14644"/>
                  <a:pt x="9951" y="11899"/>
                </a:cubicBezTo>
                <a:cubicBezTo>
                  <a:pt x="7640" y="9597"/>
                  <a:pt x="4465" y="8134"/>
                  <a:pt x="1138" y="7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>
            <a:off x="10455277" y="3216276"/>
            <a:ext cx="363537" cy="357981"/>
          </a:xfrm>
          <a:custGeom>
            <a:avLst/>
            <a:gdLst>
              <a:gd name="T0" fmla="*/ 363537 w 21600"/>
              <a:gd name="T1" fmla="*/ 357982 h 21600"/>
              <a:gd name="T2" fmla="*/ 363537 w 21600"/>
              <a:gd name="T3" fmla="*/ 357982 h 21600"/>
              <a:gd name="T4" fmla="*/ 363537 w 21600"/>
              <a:gd name="T5" fmla="*/ 357982 h 21600"/>
              <a:gd name="T6" fmla="*/ 363537 w 21600"/>
              <a:gd name="T7" fmla="*/ 3579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0" name="AutoShape 19"/>
          <p:cNvSpPr>
            <a:spLocks/>
          </p:cNvSpPr>
          <p:nvPr/>
        </p:nvSpPr>
        <p:spPr bwMode="auto">
          <a:xfrm>
            <a:off x="855061" y="2261825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>
            <a:off x="925706" y="2309452"/>
            <a:ext cx="306388" cy="396081"/>
          </a:xfrm>
          <a:custGeom>
            <a:avLst/>
            <a:gdLst>
              <a:gd name="T0" fmla="*/ 306388 w 21600"/>
              <a:gd name="T1" fmla="*/ 396082 h 21600"/>
              <a:gd name="T2" fmla="*/ 306388 w 21600"/>
              <a:gd name="T3" fmla="*/ 396082 h 21600"/>
              <a:gd name="T4" fmla="*/ 306388 w 21600"/>
              <a:gd name="T5" fmla="*/ 396082 h 21600"/>
              <a:gd name="T6" fmla="*/ 306388 w 21600"/>
              <a:gd name="T7" fmla="*/ 3960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1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2" name="AutoShape 21"/>
          <p:cNvSpPr>
            <a:spLocks/>
          </p:cNvSpPr>
          <p:nvPr/>
        </p:nvSpPr>
        <p:spPr bwMode="auto">
          <a:xfrm>
            <a:off x="855061" y="3264332"/>
            <a:ext cx="446088" cy="446088"/>
          </a:xfrm>
          <a:prstGeom prst="roundRect">
            <a:avLst>
              <a:gd name="adj" fmla="val 833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7E79"/>
              </a:solidFill>
              <a:latin typeface="Roboto Light" panose="02000000000000000000" pitchFamily="2" charset="0"/>
            </a:endParaRPr>
          </a:p>
        </p:txBody>
      </p:sp>
      <p:sp>
        <p:nvSpPr>
          <p:cNvPr id="23" name="AutoShape 22"/>
          <p:cNvSpPr>
            <a:spLocks/>
          </p:cNvSpPr>
          <p:nvPr/>
        </p:nvSpPr>
        <p:spPr bwMode="auto">
          <a:xfrm>
            <a:off x="925706" y="3302433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2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4" name="AutoShape 23"/>
          <p:cNvSpPr>
            <a:spLocks/>
          </p:cNvSpPr>
          <p:nvPr/>
        </p:nvSpPr>
        <p:spPr bwMode="auto">
          <a:xfrm>
            <a:off x="855061" y="4251757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5" name="AutoShape 24"/>
          <p:cNvSpPr>
            <a:spLocks/>
          </p:cNvSpPr>
          <p:nvPr/>
        </p:nvSpPr>
        <p:spPr bwMode="auto">
          <a:xfrm>
            <a:off x="925706" y="4291445"/>
            <a:ext cx="306388" cy="396875"/>
          </a:xfrm>
          <a:custGeom>
            <a:avLst/>
            <a:gdLst>
              <a:gd name="T0" fmla="*/ 306388 w 21600"/>
              <a:gd name="T1" fmla="*/ 396875 h 21600"/>
              <a:gd name="T2" fmla="*/ 306388 w 21600"/>
              <a:gd name="T3" fmla="*/ 396875 h 21600"/>
              <a:gd name="T4" fmla="*/ 306388 w 21600"/>
              <a:gd name="T5" fmla="*/ 396875 h 21600"/>
              <a:gd name="T6" fmla="*/ 306388 w 21600"/>
              <a:gd name="T7" fmla="*/ 3968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3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626164" y="3096500"/>
            <a:ext cx="4361378" cy="76191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国家自然科学基金专项项目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重大公共事件中的产业关联与波及效应预测</a:t>
            </a: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1562292" y="3986163"/>
            <a:ext cx="4048656" cy="105737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湖北省重点研发计划项目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charset="0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面向智能计算的大数据处理分析平台关键技术研发</a:t>
            </a: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1628744" y="2126537"/>
            <a:ext cx="4361378" cy="76191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武汉市应用基础前沿项目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重大公共事件中的产业关联与波及效应预测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36541" y="998936"/>
            <a:ext cx="3035422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基金项目申报书撰写</a:t>
            </a:r>
          </a:p>
        </p:txBody>
      </p:sp>
    </p:spTree>
    <p:extLst>
      <p:ext uri="{BB962C8B-B14F-4D97-AF65-F5344CB8AC3E}">
        <p14:creationId xmlns:p14="http://schemas.microsoft.com/office/powerpoint/2010/main" val="340619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64"/>
          <p:cNvSpPr/>
          <p:nvPr/>
        </p:nvSpPr>
        <p:spPr>
          <a:xfrm>
            <a:off x="4503595" y="4632593"/>
            <a:ext cx="580493" cy="36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1" y="0"/>
                </a:moveTo>
                <a:lnTo>
                  <a:pt x="16339" y="4633"/>
                </a:lnTo>
                <a:lnTo>
                  <a:pt x="17451" y="4633"/>
                </a:lnTo>
                <a:lnTo>
                  <a:pt x="17451" y="16830"/>
                </a:lnTo>
                <a:lnTo>
                  <a:pt x="0" y="16830"/>
                </a:lnTo>
                <a:lnTo>
                  <a:pt x="0" y="21600"/>
                </a:lnTo>
                <a:lnTo>
                  <a:pt x="20488" y="21600"/>
                </a:lnTo>
                <a:lnTo>
                  <a:pt x="20488" y="4633"/>
                </a:lnTo>
                <a:lnTo>
                  <a:pt x="21600" y="4633"/>
                </a:lnTo>
                <a:lnTo>
                  <a:pt x="18991" y="0"/>
                </a:lnTo>
                <a:close/>
              </a:path>
            </a:pathLst>
          </a:custGeom>
          <a:solidFill>
            <a:srgbClr val="8A8A8A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4" name="Shape 1265"/>
          <p:cNvSpPr/>
          <p:nvPr/>
        </p:nvSpPr>
        <p:spPr>
          <a:xfrm>
            <a:off x="5941606" y="3674016"/>
            <a:ext cx="580493" cy="36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1" y="0"/>
                </a:moveTo>
                <a:lnTo>
                  <a:pt x="16382" y="4633"/>
                </a:lnTo>
                <a:lnTo>
                  <a:pt x="17494" y="4633"/>
                </a:lnTo>
                <a:lnTo>
                  <a:pt x="17494" y="16830"/>
                </a:lnTo>
                <a:lnTo>
                  <a:pt x="0" y="16830"/>
                </a:lnTo>
                <a:lnTo>
                  <a:pt x="0" y="21600"/>
                </a:lnTo>
                <a:lnTo>
                  <a:pt x="20488" y="21600"/>
                </a:lnTo>
                <a:lnTo>
                  <a:pt x="20488" y="4633"/>
                </a:lnTo>
                <a:lnTo>
                  <a:pt x="21600" y="4633"/>
                </a:lnTo>
                <a:lnTo>
                  <a:pt x="18991" y="0"/>
                </a:lnTo>
                <a:close/>
              </a:path>
            </a:pathLst>
          </a:custGeom>
          <a:solidFill>
            <a:srgbClr val="8A8A8A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5" name="Shape 1266"/>
          <p:cNvSpPr/>
          <p:nvPr/>
        </p:nvSpPr>
        <p:spPr>
          <a:xfrm>
            <a:off x="7380766" y="2713140"/>
            <a:ext cx="580493" cy="36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1" y="0"/>
                </a:moveTo>
                <a:lnTo>
                  <a:pt x="16382" y="4770"/>
                </a:lnTo>
                <a:lnTo>
                  <a:pt x="17494" y="4770"/>
                </a:lnTo>
                <a:lnTo>
                  <a:pt x="17494" y="16967"/>
                </a:lnTo>
                <a:lnTo>
                  <a:pt x="0" y="16967"/>
                </a:lnTo>
                <a:lnTo>
                  <a:pt x="0" y="21600"/>
                </a:lnTo>
                <a:lnTo>
                  <a:pt x="20488" y="21600"/>
                </a:lnTo>
                <a:lnTo>
                  <a:pt x="20488" y="4770"/>
                </a:lnTo>
                <a:lnTo>
                  <a:pt x="21600" y="4770"/>
                </a:lnTo>
                <a:lnTo>
                  <a:pt x="18991" y="0"/>
                </a:lnTo>
                <a:close/>
              </a:path>
            </a:pathLst>
          </a:custGeom>
          <a:solidFill>
            <a:srgbClr val="8A8A8A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6" name="Shape 1267"/>
          <p:cNvSpPr/>
          <p:nvPr/>
        </p:nvSpPr>
        <p:spPr>
          <a:xfrm>
            <a:off x="2726485" y="4473979"/>
            <a:ext cx="1698945" cy="968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8" y="0"/>
                </a:moveTo>
                <a:cubicBezTo>
                  <a:pt x="5082" y="0"/>
                  <a:pt x="5082" y="0"/>
                  <a:pt x="5082" y="0"/>
                </a:cubicBezTo>
                <a:cubicBezTo>
                  <a:pt x="2163" y="0"/>
                  <a:pt x="0" y="4874"/>
                  <a:pt x="0" y="10830"/>
                </a:cubicBezTo>
                <a:cubicBezTo>
                  <a:pt x="0" y="16787"/>
                  <a:pt x="2163" y="21600"/>
                  <a:pt x="5082" y="21600"/>
                </a:cubicBezTo>
                <a:cubicBezTo>
                  <a:pt x="16518" y="21600"/>
                  <a:pt x="16518" y="21600"/>
                  <a:pt x="16518" y="21600"/>
                </a:cubicBezTo>
                <a:cubicBezTo>
                  <a:pt x="19437" y="21600"/>
                  <a:pt x="21600" y="16787"/>
                  <a:pt x="21600" y="10830"/>
                </a:cubicBezTo>
                <a:cubicBezTo>
                  <a:pt x="21600" y="4874"/>
                  <a:pt x="19437" y="0"/>
                  <a:pt x="16518" y="0"/>
                </a:cubicBezTo>
                <a:close/>
              </a:path>
            </a:pathLst>
          </a:custGeom>
          <a:solidFill>
            <a:srgbClr val="4BC9D0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7" name="Shape 1268"/>
          <p:cNvSpPr/>
          <p:nvPr/>
        </p:nvSpPr>
        <p:spPr>
          <a:xfrm>
            <a:off x="4165645" y="3515402"/>
            <a:ext cx="1695497" cy="968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0" y="0"/>
                </a:moveTo>
                <a:cubicBezTo>
                  <a:pt x="5090" y="0"/>
                  <a:pt x="5090" y="0"/>
                  <a:pt x="5090" y="0"/>
                </a:cubicBezTo>
                <a:cubicBezTo>
                  <a:pt x="2167" y="0"/>
                  <a:pt x="0" y="4813"/>
                  <a:pt x="0" y="10770"/>
                </a:cubicBezTo>
                <a:cubicBezTo>
                  <a:pt x="0" y="16726"/>
                  <a:pt x="2167" y="21600"/>
                  <a:pt x="5090" y="21600"/>
                </a:cubicBezTo>
                <a:cubicBezTo>
                  <a:pt x="16510" y="21600"/>
                  <a:pt x="16510" y="21600"/>
                  <a:pt x="16510" y="21600"/>
                </a:cubicBezTo>
                <a:cubicBezTo>
                  <a:pt x="19468" y="21600"/>
                  <a:pt x="21600" y="16726"/>
                  <a:pt x="21600" y="10770"/>
                </a:cubicBezTo>
                <a:cubicBezTo>
                  <a:pt x="21600" y="4813"/>
                  <a:pt x="19468" y="0"/>
                  <a:pt x="1651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8" name="Shape 1269"/>
          <p:cNvSpPr/>
          <p:nvPr/>
        </p:nvSpPr>
        <p:spPr>
          <a:xfrm>
            <a:off x="5604805" y="2553377"/>
            <a:ext cx="1695497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0" y="0"/>
                </a:moveTo>
                <a:cubicBezTo>
                  <a:pt x="5090" y="0"/>
                  <a:pt x="5090" y="0"/>
                  <a:pt x="5090" y="0"/>
                </a:cubicBezTo>
                <a:cubicBezTo>
                  <a:pt x="2167" y="0"/>
                  <a:pt x="0" y="4874"/>
                  <a:pt x="0" y="10830"/>
                </a:cubicBezTo>
                <a:cubicBezTo>
                  <a:pt x="0" y="16787"/>
                  <a:pt x="2167" y="21600"/>
                  <a:pt x="5090" y="21600"/>
                </a:cubicBezTo>
                <a:cubicBezTo>
                  <a:pt x="16510" y="21600"/>
                  <a:pt x="16510" y="21600"/>
                  <a:pt x="16510" y="21600"/>
                </a:cubicBezTo>
                <a:cubicBezTo>
                  <a:pt x="19468" y="21600"/>
                  <a:pt x="21600" y="16787"/>
                  <a:pt x="21600" y="10830"/>
                </a:cubicBezTo>
                <a:cubicBezTo>
                  <a:pt x="21600" y="4874"/>
                  <a:pt x="19468" y="0"/>
                  <a:pt x="16510" y="0"/>
                </a:cubicBezTo>
                <a:close/>
              </a:path>
            </a:pathLst>
          </a:custGeom>
          <a:solidFill>
            <a:srgbClr val="4BC9D0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9" name="Shape 1270"/>
          <p:cNvSpPr/>
          <p:nvPr/>
        </p:nvSpPr>
        <p:spPr>
          <a:xfrm>
            <a:off x="7043967" y="1594801"/>
            <a:ext cx="1694348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0" y="0"/>
                </a:moveTo>
                <a:cubicBezTo>
                  <a:pt x="5090" y="0"/>
                  <a:pt x="5090" y="0"/>
                  <a:pt x="5090" y="0"/>
                </a:cubicBezTo>
                <a:cubicBezTo>
                  <a:pt x="2167" y="0"/>
                  <a:pt x="0" y="4813"/>
                  <a:pt x="0" y="10830"/>
                </a:cubicBezTo>
                <a:cubicBezTo>
                  <a:pt x="0" y="16787"/>
                  <a:pt x="2167" y="21600"/>
                  <a:pt x="5090" y="21600"/>
                </a:cubicBezTo>
                <a:cubicBezTo>
                  <a:pt x="16510" y="21600"/>
                  <a:pt x="16510" y="21600"/>
                  <a:pt x="16510" y="21600"/>
                </a:cubicBezTo>
                <a:cubicBezTo>
                  <a:pt x="19468" y="21600"/>
                  <a:pt x="21600" y="16787"/>
                  <a:pt x="21600" y="10830"/>
                </a:cubicBezTo>
                <a:cubicBezTo>
                  <a:pt x="21600" y="4813"/>
                  <a:pt x="19468" y="0"/>
                  <a:pt x="1651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10" name="Shape 1271"/>
          <p:cNvSpPr/>
          <p:nvPr/>
        </p:nvSpPr>
        <p:spPr>
          <a:xfrm>
            <a:off x="7488690" y="1954618"/>
            <a:ext cx="945137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</a:rPr>
              <a:t>项目示范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1" name="Shape 1272"/>
          <p:cNvSpPr/>
          <p:nvPr/>
        </p:nvSpPr>
        <p:spPr>
          <a:xfrm>
            <a:off x="6015581" y="2911342"/>
            <a:ext cx="873944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</a:rPr>
              <a:t>中期报告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2" name="Shape 1273"/>
          <p:cNvSpPr/>
          <p:nvPr/>
        </p:nvSpPr>
        <p:spPr>
          <a:xfrm>
            <a:off x="4282291" y="3850444"/>
            <a:ext cx="1515472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</a:rPr>
              <a:t>研究内容的推进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3" name="Shape 1274"/>
          <p:cNvSpPr/>
          <p:nvPr/>
        </p:nvSpPr>
        <p:spPr>
          <a:xfrm>
            <a:off x="3134618" y="4854422"/>
            <a:ext cx="88132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</a:rPr>
              <a:t>进展报告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0" name="Shape 1281"/>
          <p:cNvSpPr/>
          <p:nvPr/>
        </p:nvSpPr>
        <p:spPr>
          <a:xfrm>
            <a:off x="3228747" y="2485073"/>
            <a:ext cx="793750" cy="2146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519" extrusionOk="0">
                <a:moveTo>
                  <a:pt x="4896" y="2711"/>
                </a:moveTo>
                <a:cubicBezTo>
                  <a:pt x="4896" y="2711"/>
                  <a:pt x="4199" y="2098"/>
                  <a:pt x="4518" y="1947"/>
                </a:cubicBezTo>
                <a:cubicBezTo>
                  <a:pt x="4838" y="1797"/>
                  <a:pt x="3357" y="1603"/>
                  <a:pt x="3357" y="1603"/>
                </a:cubicBezTo>
                <a:cubicBezTo>
                  <a:pt x="3357" y="1603"/>
                  <a:pt x="3444" y="1506"/>
                  <a:pt x="3647" y="1495"/>
                </a:cubicBezTo>
                <a:cubicBezTo>
                  <a:pt x="3647" y="1495"/>
                  <a:pt x="4025" y="366"/>
                  <a:pt x="5128" y="204"/>
                </a:cubicBezTo>
                <a:cubicBezTo>
                  <a:pt x="6232" y="43"/>
                  <a:pt x="7334" y="-43"/>
                  <a:pt x="7973" y="22"/>
                </a:cubicBezTo>
                <a:cubicBezTo>
                  <a:pt x="8612" y="86"/>
                  <a:pt x="9890" y="302"/>
                  <a:pt x="10266" y="516"/>
                </a:cubicBezTo>
                <a:cubicBezTo>
                  <a:pt x="10643" y="732"/>
                  <a:pt x="10905" y="1237"/>
                  <a:pt x="11021" y="1345"/>
                </a:cubicBezTo>
                <a:cubicBezTo>
                  <a:pt x="11138" y="1453"/>
                  <a:pt x="11805" y="1528"/>
                  <a:pt x="11805" y="1528"/>
                </a:cubicBezTo>
                <a:cubicBezTo>
                  <a:pt x="11805" y="1528"/>
                  <a:pt x="12241" y="1603"/>
                  <a:pt x="11719" y="1635"/>
                </a:cubicBezTo>
                <a:lnTo>
                  <a:pt x="10528" y="1657"/>
                </a:lnTo>
                <a:cubicBezTo>
                  <a:pt x="10528" y="1657"/>
                  <a:pt x="10528" y="1797"/>
                  <a:pt x="10412" y="1840"/>
                </a:cubicBezTo>
                <a:cubicBezTo>
                  <a:pt x="10296" y="1883"/>
                  <a:pt x="10528" y="1972"/>
                  <a:pt x="10732" y="2083"/>
                </a:cubicBezTo>
                <a:cubicBezTo>
                  <a:pt x="10935" y="2194"/>
                  <a:pt x="11167" y="2292"/>
                  <a:pt x="10993" y="2356"/>
                </a:cubicBezTo>
                <a:cubicBezTo>
                  <a:pt x="10819" y="2420"/>
                  <a:pt x="10586" y="2399"/>
                  <a:pt x="10557" y="2453"/>
                </a:cubicBezTo>
                <a:cubicBezTo>
                  <a:pt x="10528" y="2506"/>
                  <a:pt x="10643" y="2560"/>
                  <a:pt x="10615" y="2625"/>
                </a:cubicBezTo>
                <a:cubicBezTo>
                  <a:pt x="10586" y="2689"/>
                  <a:pt x="10615" y="2797"/>
                  <a:pt x="10643" y="2872"/>
                </a:cubicBezTo>
                <a:cubicBezTo>
                  <a:pt x="10673" y="2948"/>
                  <a:pt x="10819" y="3077"/>
                  <a:pt x="10151" y="3184"/>
                </a:cubicBezTo>
                <a:cubicBezTo>
                  <a:pt x="9483" y="3292"/>
                  <a:pt x="9018" y="3249"/>
                  <a:pt x="8931" y="3324"/>
                </a:cubicBezTo>
                <a:cubicBezTo>
                  <a:pt x="8844" y="3399"/>
                  <a:pt x="8583" y="3582"/>
                  <a:pt x="8583" y="3582"/>
                </a:cubicBezTo>
                <a:cubicBezTo>
                  <a:pt x="8583" y="3582"/>
                  <a:pt x="9048" y="3722"/>
                  <a:pt x="9367" y="3916"/>
                </a:cubicBezTo>
                <a:cubicBezTo>
                  <a:pt x="9687" y="4109"/>
                  <a:pt x="9367" y="4195"/>
                  <a:pt x="9484" y="4378"/>
                </a:cubicBezTo>
                <a:cubicBezTo>
                  <a:pt x="9600" y="4561"/>
                  <a:pt x="9745" y="4658"/>
                  <a:pt x="10121" y="4852"/>
                </a:cubicBezTo>
                <a:cubicBezTo>
                  <a:pt x="10499" y="5045"/>
                  <a:pt x="11139" y="5561"/>
                  <a:pt x="11312" y="5701"/>
                </a:cubicBezTo>
                <a:cubicBezTo>
                  <a:pt x="11486" y="5841"/>
                  <a:pt x="11399" y="5712"/>
                  <a:pt x="11486" y="5701"/>
                </a:cubicBezTo>
                <a:cubicBezTo>
                  <a:pt x="11574" y="5691"/>
                  <a:pt x="11545" y="5615"/>
                  <a:pt x="11632" y="5551"/>
                </a:cubicBezTo>
                <a:cubicBezTo>
                  <a:pt x="11719" y="5486"/>
                  <a:pt x="11922" y="5486"/>
                  <a:pt x="12328" y="5497"/>
                </a:cubicBezTo>
                <a:cubicBezTo>
                  <a:pt x="12735" y="5508"/>
                  <a:pt x="13142" y="5508"/>
                  <a:pt x="13403" y="5518"/>
                </a:cubicBezTo>
                <a:cubicBezTo>
                  <a:pt x="13664" y="5529"/>
                  <a:pt x="14100" y="5368"/>
                  <a:pt x="14564" y="5228"/>
                </a:cubicBezTo>
                <a:cubicBezTo>
                  <a:pt x="15029" y="5088"/>
                  <a:pt x="15552" y="4755"/>
                  <a:pt x="15929" y="4669"/>
                </a:cubicBezTo>
                <a:cubicBezTo>
                  <a:pt x="16306" y="4583"/>
                  <a:pt x="16248" y="4583"/>
                  <a:pt x="16335" y="4507"/>
                </a:cubicBezTo>
                <a:cubicBezTo>
                  <a:pt x="16422" y="4432"/>
                  <a:pt x="16451" y="4196"/>
                  <a:pt x="16771" y="4088"/>
                </a:cubicBezTo>
                <a:cubicBezTo>
                  <a:pt x="17090" y="3980"/>
                  <a:pt x="17468" y="3894"/>
                  <a:pt x="17671" y="3873"/>
                </a:cubicBezTo>
                <a:cubicBezTo>
                  <a:pt x="17874" y="3851"/>
                  <a:pt x="17468" y="3571"/>
                  <a:pt x="17468" y="3571"/>
                </a:cubicBezTo>
                <a:lnTo>
                  <a:pt x="17612" y="3507"/>
                </a:lnTo>
                <a:lnTo>
                  <a:pt x="18194" y="3916"/>
                </a:lnTo>
                <a:cubicBezTo>
                  <a:pt x="18194" y="3916"/>
                  <a:pt x="18367" y="3927"/>
                  <a:pt x="18658" y="3884"/>
                </a:cubicBezTo>
                <a:cubicBezTo>
                  <a:pt x="18948" y="3840"/>
                  <a:pt x="19558" y="3754"/>
                  <a:pt x="19877" y="3690"/>
                </a:cubicBezTo>
                <a:cubicBezTo>
                  <a:pt x="20197" y="3625"/>
                  <a:pt x="20719" y="3561"/>
                  <a:pt x="20951" y="3550"/>
                </a:cubicBezTo>
                <a:cubicBezTo>
                  <a:pt x="21183" y="3539"/>
                  <a:pt x="21299" y="3539"/>
                  <a:pt x="21329" y="3614"/>
                </a:cubicBezTo>
                <a:cubicBezTo>
                  <a:pt x="21357" y="3690"/>
                  <a:pt x="21010" y="3743"/>
                  <a:pt x="20835" y="3776"/>
                </a:cubicBezTo>
                <a:cubicBezTo>
                  <a:pt x="20661" y="3808"/>
                  <a:pt x="19674" y="3927"/>
                  <a:pt x="19586" y="3970"/>
                </a:cubicBezTo>
                <a:cubicBezTo>
                  <a:pt x="19500" y="4013"/>
                  <a:pt x="19384" y="4077"/>
                  <a:pt x="19384" y="4077"/>
                </a:cubicBezTo>
                <a:cubicBezTo>
                  <a:pt x="19384" y="4077"/>
                  <a:pt x="19645" y="4206"/>
                  <a:pt x="19586" y="4314"/>
                </a:cubicBezTo>
                <a:cubicBezTo>
                  <a:pt x="19529" y="4421"/>
                  <a:pt x="19703" y="4475"/>
                  <a:pt x="19586" y="4583"/>
                </a:cubicBezTo>
                <a:cubicBezTo>
                  <a:pt x="19470" y="4690"/>
                  <a:pt x="19674" y="4701"/>
                  <a:pt x="19325" y="4819"/>
                </a:cubicBezTo>
                <a:lnTo>
                  <a:pt x="19645" y="5174"/>
                </a:lnTo>
                <a:lnTo>
                  <a:pt x="19615" y="5282"/>
                </a:lnTo>
                <a:lnTo>
                  <a:pt x="19412" y="5206"/>
                </a:lnTo>
                <a:lnTo>
                  <a:pt x="19093" y="4938"/>
                </a:lnTo>
                <a:cubicBezTo>
                  <a:pt x="19093" y="4938"/>
                  <a:pt x="18832" y="5013"/>
                  <a:pt x="18600" y="5056"/>
                </a:cubicBezTo>
                <a:cubicBezTo>
                  <a:pt x="18367" y="5099"/>
                  <a:pt x="17757" y="5120"/>
                  <a:pt x="17554" y="5163"/>
                </a:cubicBezTo>
                <a:cubicBezTo>
                  <a:pt x="17351" y="5206"/>
                  <a:pt x="17148" y="5239"/>
                  <a:pt x="17032" y="5282"/>
                </a:cubicBezTo>
                <a:cubicBezTo>
                  <a:pt x="16916" y="5325"/>
                  <a:pt x="16073" y="5777"/>
                  <a:pt x="15755" y="5949"/>
                </a:cubicBezTo>
                <a:cubicBezTo>
                  <a:pt x="15435" y="6121"/>
                  <a:pt x="15202" y="6293"/>
                  <a:pt x="14883" y="6433"/>
                </a:cubicBezTo>
                <a:cubicBezTo>
                  <a:pt x="14564" y="6573"/>
                  <a:pt x="14564" y="6454"/>
                  <a:pt x="14651" y="6540"/>
                </a:cubicBezTo>
                <a:cubicBezTo>
                  <a:pt x="14739" y="6626"/>
                  <a:pt x="14739" y="6605"/>
                  <a:pt x="14883" y="6594"/>
                </a:cubicBezTo>
                <a:cubicBezTo>
                  <a:pt x="15029" y="6583"/>
                  <a:pt x="18571" y="5733"/>
                  <a:pt x="18658" y="5658"/>
                </a:cubicBezTo>
                <a:cubicBezTo>
                  <a:pt x="18745" y="5583"/>
                  <a:pt x="20632" y="6132"/>
                  <a:pt x="21531" y="6089"/>
                </a:cubicBezTo>
                <a:cubicBezTo>
                  <a:pt x="21531" y="6089"/>
                  <a:pt x="15000" y="7444"/>
                  <a:pt x="14651" y="7616"/>
                </a:cubicBezTo>
                <a:cubicBezTo>
                  <a:pt x="14651" y="7616"/>
                  <a:pt x="13809" y="7498"/>
                  <a:pt x="13751" y="7444"/>
                </a:cubicBezTo>
                <a:cubicBezTo>
                  <a:pt x="13751" y="7444"/>
                  <a:pt x="13375" y="7525"/>
                  <a:pt x="13257" y="7476"/>
                </a:cubicBezTo>
                <a:cubicBezTo>
                  <a:pt x="13140" y="7427"/>
                  <a:pt x="13083" y="7379"/>
                  <a:pt x="12880" y="7379"/>
                </a:cubicBezTo>
                <a:cubicBezTo>
                  <a:pt x="12678" y="7379"/>
                  <a:pt x="12764" y="7336"/>
                  <a:pt x="12416" y="7411"/>
                </a:cubicBezTo>
                <a:cubicBezTo>
                  <a:pt x="12067" y="7487"/>
                  <a:pt x="11951" y="7519"/>
                  <a:pt x="11951" y="7519"/>
                </a:cubicBezTo>
                <a:cubicBezTo>
                  <a:pt x="11951" y="7519"/>
                  <a:pt x="12438" y="8050"/>
                  <a:pt x="12819" y="8199"/>
                </a:cubicBezTo>
                <a:cubicBezTo>
                  <a:pt x="13200" y="8347"/>
                  <a:pt x="12930" y="8423"/>
                  <a:pt x="12630" y="8632"/>
                </a:cubicBezTo>
                <a:cubicBezTo>
                  <a:pt x="12329" y="8842"/>
                  <a:pt x="11923" y="8756"/>
                  <a:pt x="11864" y="8864"/>
                </a:cubicBezTo>
                <a:cubicBezTo>
                  <a:pt x="11806" y="8971"/>
                  <a:pt x="11574" y="8853"/>
                  <a:pt x="12126" y="9014"/>
                </a:cubicBezTo>
                <a:cubicBezTo>
                  <a:pt x="12678" y="9176"/>
                  <a:pt x="12416" y="9197"/>
                  <a:pt x="12793" y="9057"/>
                </a:cubicBezTo>
                <a:cubicBezTo>
                  <a:pt x="13171" y="8917"/>
                  <a:pt x="12475" y="8778"/>
                  <a:pt x="12967" y="8842"/>
                </a:cubicBezTo>
                <a:cubicBezTo>
                  <a:pt x="13461" y="8907"/>
                  <a:pt x="13577" y="8745"/>
                  <a:pt x="13490" y="9036"/>
                </a:cubicBezTo>
                <a:cubicBezTo>
                  <a:pt x="13403" y="9326"/>
                  <a:pt x="12416" y="9627"/>
                  <a:pt x="12475" y="9724"/>
                </a:cubicBezTo>
                <a:cubicBezTo>
                  <a:pt x="12532" y="9821"/>
                  <a:pt x="12445" y="10047"/>
                  <a:pt x="12503" y="10133"/>
                </a:cubicBezTo>
                <a:cubicBezTo>
                  <a:pt x="12561" y="10219"/>
                  <a:pt x="12706" y="10015"/>
                  <a:pt x="12997" y="10036"/>
                </a:cubicBezTo>
                <a:cubicBezTo>
                  <a:pt x="13287" y="10058"/>
                  <a:pt x="13345" y="10111"/>
                  <a:pt x="13403" y="10155"/>
                </a:cubicBezTo>
                <a:cubicBezTo>
                  <a:pt x="13461" y="10197"/>
                  <a:pt x="13055" y="10294"/>
                  <a:pt x="12851" y="10413"/>
                </a:cubicBezTo>
                <a:cubicBezTo>
                  <a:pt x="12648" y="10531"/>
                  <a:pt x="12706" y="10488"/>
                  <a:pt x="12764" y="10606"/>
                </a:cubicBezTo>
                <a:cubicBezTo>
                  <a:pt x="12822" y="10725"/>
                  <a:pt x="12793" y="10800"/>
                  <a:pt x="12706" y="10897"/>
                </a:cubicBezTo>
                <a:cubicBezTo>
                  <a:pt x="12619" y="10994"/>
                  <a:pt x="12590" y="11241"/>
                  <a:pt x="12416" y="11531"/>
                </a:cubicBezTo>
                <a:cubicBezTo>
                  <a:pt x="12241" y="11822"/>
                  <a:pt x="12416" y="11747"/>
                  <a:pt x="12475" y="11822"/>
                </a:cubicBezTo>
                <a:cubicBezTo>
                  <a:pt x="12532" y="11897"/>
                  <a:pt x="12125" y="11929"/>
                  <a:pt x="11980" y="11854"/>
                </a:cubicBezTo>
                <a:cubicBezTo>
                  <a:pt x="11980" y="11854"/>
                  <a:pt x="12154" y="12758"/>
                  <a:pt x="12154" y="13145"/>
                </a:cubicBezTo>
                <a:cubicBezTo>
                  <a:pt x="12154" y="13532"/>
                  <a:pt x="12213" y="13812"/>
                  <a:pt x="12213" y="14124"/>
                </a:cubicBezTo>
                <a:cubicBezTo>
                  <a:pt x="12213" y="14436"/>
                  <a:pt x="12328" y="14941"/>
                  <a:pt x="12183" y="15167"/>
                </a:cubicBezTo>
                <a:cubicBezTo>
                  <a:pt x="12038" y="15393"/>
                  <a:pt x="12067" y="15781"/>
                  <a:pt x="11863" y="16082"/>
                </a:cubicBezTo>
                <a:cubicBezTo>
                  <a:pt x="11661" y="16383"/>
                  <a:pt x="11225" y="16340"/>
                  <a:pt x="11486" y="16523"/>
                </a:cubicBezTo>
                <a:cubicBezTo>
                  <a:pt x="11747" y="16706"/>
                  <a:pt x="11805" y="16587"/>
                  <a:pt x="11747" y="16845"/>
                </a:cubicBezTo>
                <a:cubicBezTo>
                  <a:pt x="11690" y="17104"/>
                  <a:pt x="11863" y="17598"/>
                  <a:pt x="11893" y="17824"/>
                </a:cubicBezTo>
                <a:cubicBezTo>
                  <a:pt x="11922" y="18050"/>
                  <a:pt x="11632" y="17900"/>
                  <a:pt x="11486" y="18029"/>
                </a:cubicBezTo>
                <a:cubicBezTo>
                  <a:pt x="11341" y="18158"/>
                  <a:pt x="11457" y="18061"/>
                  <a:pt x="11835" y="18276"/>
                </a:cubicBezTo>
                <a:cubicBezTo>
                  <a:pt x="12213" y="18491"/>
                  <a:pt x="12386" y="18524"/>
                  <a:pt x="12416" y="18685"/>
                </a:cubicBezTo>
                <a:cubicBezTo>
                  <a:pt x="12445" y="18846"/>
                  <a:pt x="12386" y="18878"/>
                  <a:pt x="12502" y="18943"/>
                </a:cubicBezTo>
                <a:cubicBezTo>
                  <a:pt x="12619" y="19008"/>
                  <a:pt x="13751" y="19180"/>
                  <a:pt x="14244" y="19373"/>
                </a:cubicBezTo>
                <a:cubicBezTo>
                  <a:pt x="14738" y="19567"/>
                  <a:pt x="14360" y="19438"/>
                  <a:pt x="15260" y="19481"/>
                </a:cubicBezTo>
                <a:cubicBezTo>
                  <a:pt x="16161" y="19524"/>
                  <a:pt x="16480" y="19470"/>
                  <a:pt x="16509" y="19771"/>
                </a:cubicBezTo>
                <a:cubicBezTo>
                  <a:pt x="16538" y="20073"/>
                  <a:pt x="16829" y="19943"/>
                  <a:pt x="16538" y="20073"/>
                </a:cubicBezTo>
                <a:cubicBezTo>
                  <a:pt x="16248" y="20201"/>
                  <a:pt x="14680" y="20406"/>
                  <a:pt x="13403" y="20298"/>
                </a:cubicBezTo>
                <a:cubicBezTo>
                  <a:pt x="12125" y="20191"/>
                  <a:pt x="11747" y="20008"/>
                  <a:pt x="11225" y="20115"/>
                </a:cubicBezTo>
                <a:cubicBezTo>
                  <a:pt x="10702" y="20223"/>
                  <a:pt x="10905" y="20266"/>
                  <a:pt x="10499" y="20245"/>
                </a:cubicBezTo>
                <a:cubicBezTo>
                  <a:pt x="10093" y="20223"/>
                  <a:pt x="8409" y="20277"/>
                  <a:pt x="8032" y="20158"/>
                </a:cubicBezTo>
                <a:cubicBezTo>
                  <a:pt x="7654" y="20040"/>
                  <a:pt x="7741" y="19890"/>
                  <a:pt x="7857" y="19771"/>
                </a:cubicBezTo>
                <a:cubicBezTo>
                  <a:pt x="7973" y="19653"/>
                  <a:pt x="7886" y="19664"/>
                  <a:pt x="7886" y="19524"/>
                </a:cubicBezTo>
                <a:cubicBezTo>
                  <a:pt x="7886" y="19384"/>
                  <a:pt x="7857" y="18986"/>
                  <a:pt x="7625" y="18760"/>
                </a:cubicBezTo>
                <a:cubicBezTo>
                  <a:pt x="7393" y="18534"/>
                  <a:pt x="7131" y="18384"/>
                  <a:pt x="7016" y="18125"/>
                </a:cubicBezTo>
                <a:cubicBezTo>
                  <a:pt x="6899" y="17867"/>
                  <a:pt x="6348" y="17168"/>
                  <a:pt x="6551" y="17007"/>
                </a:cubicBezTo>
                <a:cubicBezTo>
                  <a:pt x="6754" y="16846"/>
                  <a:pt x="6406" y="17018"/>
                  <a:pt x="6406" y="17018"/>
                </a:cubicBezTo>
                <a:cubicBezTo>
                  <a:pt x="6406" y="17018"/>
                  <a:pt x="6144" y="17857"/>
                  <a:pt x="5970" y="18222"/>
                </a:cubicBezTo>
                <a:cubicBezTo>
                  <a:pt x="5795" y="18588"/>
                  <a:pt x="6028" y="18663"/>
                  <a:pt x="5448" y="18868"/>
                </a:cubicBezTo>
                <a:cubicBezTo>
                  <a:pt x="4867" y="19072"/>
                  <a:pt x="4402" y="19008"/>
                  <a:pt x="4518" y="19158"/>
                </a:cubicBezTo>
                <a:cubicBezTo>
                  <a:pt x="4634" y="19309"/>
                  <a:pt x="4751" y="19276"/>
                  <a:pt x="4751" y="19427"/>
                </a:cubicBezTo>
                <a:cubicBezTo>
                  <a:pt x="4751" y="19578"/>
                  <a:pt x="4780" y="19556"/>
                  <a:pt x="4954" y="19739"/>
                </a:cubicBezTo>
                <a:cubicBezTo>
                  <a:pt x="5128" y="19922"/>
                  <a:pt x="5157" y="19965"/>
                  <a:pt x="5331" y="20094"/>
                </a:cubicBezTo>
                <a:cubicBezTo>
                  <a:pt x="5506" y="20223"/>
                  <a:pt x="5767" y="20341"/>
                  <a:pt x="6637" y="20481"/>
                </a:cubicBezTo>
                <a:cubicBezTo>
                  <a:pt x="7508" y="20621"/>
                  <a:pt x="8147" y="20578"/>
                  <a:pt x="8380" y="20739"/>
                </a:cubicBezTo>
                <a:cubicBezTo>
                  <a:pt x="8612" y="20901"/>
                  <a:pt x="8641" y="20868"/>
                  <a:pt x="8641" y="21019"/>
                </a:cubicBezTo>
                <a:cubicBezTo>
                  <a:pt x="8641" y="21170"/>
                  <a:pt x="8989" y="21159"/>
                  <a:pt x="8699" y="21288"/>
                </a:cubicBezTo>
                <a:cubicBezTo>
                  <a:pt x="8409" y="21417"/>
                  <a:pt x="8380" y="21449"/>
                  <a:pt x="7131" y="21503"/>
                </a:cubicBezTo>
                <a:cubicBezTo>
                  <a:pt x="5883" y="21557"/>
                  <a:pt x="4460" y="21471"/>
                  <a:pt x="3677" y="21309"/>
                </a:cubicBezTo>
                <a:cubicBezTo>
                  <a:pt x="2893" y="21148"/>
                  <a:pt x="2341" y="20998"/>
                  <a:pt x="2167" y="21084"/>
                </a:cubicBezTo>
                <a:cubicBezTo>
                  <a:pt x="1993" y="21170"/>
                  <a:pt x="2050" y="21180"/>
                  <a:pt x="1819" y="21127"/>
                </a:cubicBezTo>
                <a:cubicBezTo>
                  <a:pt x="1586" y="21073"/>
                  <a:pt x="338" y="21073"/>
                  <a:pt x="135" y="20901"/>
                </a:cubicBezTo>
                <a:cubicBezTo>
                  <a:pt x="-69" y="20729"/>
                  <a:pt x="-11" y="20707"/>
                  <a:pt x="106" y="20546"/>
                </a:cubicBezTo>
                <a:cubicBezTo>
                  <a:pt x="222" y="20384"/>
                  <a:pt x="251" y="20481"/>
                  <a:pt x="251" y="20234"/>
                </a:cubicBezTo>
                <a:cubicBezTo>
                  <a:pt x="251" y="19986"/>
                  <a:pt x="76" y="19621"/>
                  <a:pt x="106" y="19438"/>
                </a:cubicBezTo>
                <a:cubicBezTo>
                  <a:pt x="135" y="19255"/>
                  <a:pt x="106" y="19298"/>
                  <a:pt x="251" y="19050"/>
                </a:cubicBezTo>
                <a:cubicBezTo>
                  <a:pt x="396" y="18803"/>
                  <a:pt x="599" y="18610"/>
                  <a:pt x="570" y="18330"/>
                </a:cubicBezTo>
                <a:cubicBezTo>
                  <a:pt x="541" y="18050"/>
                  <a:pt x="599" y="17900"/>
                  <a:pt x="802" y="17781"/>
                </a:cubicBezTo>
                <a:cubicBezTo>
                  <a:pt x="1006" y="17663"/>
                  <a:pt x="1093" y="17082"/>
                  <a:pt x="1267" y="16587"/>
                </a:cubicBezTo>
                <a:cubicBezTo>
                  <a:pt x="1441" y="16093"/>
                  <a:pt x="1469" y="15899"/>
                  <a:pt x="1616" y="15748"/>
                </a:cubicBezTo>
                <a:cubicBezTo>
                  <a:pt x="1761" y="15598"/>
                  <a:pt x="1616" y="15555"/>
                  <a:pt x="1703" y="15318"/>
                </a:cubicBezTo>
                <a:cubicBezTo>
                  <a:pt x="1790" y="15081"/>
                  <a:pt x="1876" y="15210"/>
                  <a:pt x="2080" y="15049"/>
                </a:cubicBezTo>
                <a:cubicBezTo>
                  <a:pt x="2283" y="14888"/>
                  <a:pt x="1993" y="14791"/>
                  <a:pt x="2050" y="14640"/>
                </a:cubicBezTo>
                <a:cubicBezTo>
                  <a:pt x="2108" y="14490"/>
                  <a:pt x="2080" y="14307"/>
                  <a:pt x="2253" y="13801"/>
                </a:cubicBezTo>
                <a:cubicBezTo>
                  <a:pt x="2428" y="13296"/>
                  <a:pt x="2022" y="13027"/>
                  <a:pt x="2108" y="12467"/>
                </a:cubicBezTo>
                <a:cubicBezTo>
                  <a:pt x="2196" y="11908"/>
                  <a:pt x="2428" y="11973"/>
                  <a:pt x="1993" y="11478"/>
                </a:cubicBezTo>
                <a:cubicBezTo>
                  <a:pt x="1557" y="10983"/>
                  <a:pt x="1354" y="10897"/>
                  <a:pt x="1499" y="10402"/>
                </a:cubicBezTo>
                <a:cubicBezTo>
                  <a:pt x="1644" y="9907"/>
                  <a:pt x="1789" y="9768"/>
                  <a:pt x="2108" y="9509"/>
                </a:cubicBezTo>
                <a:cubicBezTo>
                  <a:pt x="2428" y="9251"/>
                  <a:pt x="2573" y="9143"/>
                  <a:pt x="2602" y="9058"/>
                </a:cubicBezTo>
                <a:cubicBezTo>
                  <a:pt x="2631" y="8972"/>
                  <a:pt x="2573" y="9015"/>
                  <a:pt x="2311" y="8982"/>
                </a:cubicBezTo>
                <a:cubicBezTo>
                  <a:pt x="2050" y="8950"/>
                  <a:pt x="2080" y="8972"/>
                  <a:pt x="2253" y="8821"/>
                </a:cubicBezTo>
                <a:cubicBezTo>
                  <a:pt x="2428" y="8670"/>
                  <a:pt x="2428" y="8616"/>
                  <a:pt x="2370" y="8584"/>
                </a:cubicBezTo>
                <a:cubicBezTo>
                  <a:pt x="2311" y="8552"/>
                  <a:pt x="1121" y="8649"/>
                  <a:pt x="1063" y="8477"/>
                </a:cubicBezTo>
                <a:cubicBezTo>
                  <a:pt x="1005" y="8304"/>
                  <a:pt x="832" y="6207"/>
                  <a:pt x="889" y="5744"/>
                </a:cubicBezTo>
                <a:cubicBezTo>
                  <a:pt x="947" y="5282"/>
                  <a:pt x="947" y="5303"/>
                  <a:pt x="715" y="4959"/>
                </a:cubicBezTo>
                <a:cubicBezTo>
                  <a:pt x="482" y="4615"/>
                  <a:pt x="366" y="4776"/>
                  <a:pt x="947" y="4508"/>
                </a:cubicBezTo>
                <a:cubicBezTo>
                  <a:pt x="1528" y="4239"/>
                  <a:pt x="482" y="4281"/>
                  <a:pt x="1905" y="3873"/>
                </a:cubicBezTo>
                <a:cubicBezTo>
                  <a:pt x="3328" y="3464"/>
                  <a:pt x="2921" y="3400"/>
                  <a:pt x="3821" y="3292"/>
                </a:cubicBezTo>
                <a:cubicBezTo>
                  <a:pt x="4721" y="3184"/>
                  <a:pt x="4257" y="3260"/>
                  <a:pt x="4343" y="3142"/>
                </a:cubicBezTo>
                <a:cubicBezTo>
                  <a:pt x="4432" y="3023"/>
                  <a:pt x="4576" y="2819"/>
                  <a:pt x="4432" y="2743"/>
                </a:cubicBezTo>
                <a:lnTo>
                  <a:pt x="4808" y="2711"/>
                </a:lnTo>
              </a:path>
            </a:pathLst>
          </a:custGeom>
          <a:solidFill>
            <a:srgbClr val="42505D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270AC9F-CDDC-4FC1-92E9-15ED25F21445}"/>
              </a:ext>
            </a:extLst>
          </p:cNvPr>
          <p:cNvSpPr/>
          <p:nvPr/>
        </p:nvSpPr>
        <p:spPr>
          <a:xfrm>
            <a:off x="1236541" y="998936"/>
            <a:ext cx="2738980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产业项目相关工作</a:t>
            </a:r>
          </a:p>
        </p:txBody>
      </p:sp>
    </p:spTree>
    <p:extLst>
      <p:ext uri="{BB962C8B-B14F-4D97-AF65-F5344CB8AC3E}">
        <p14:creationId xmlns:p14="http://schemas.microsoft.com/office/powerpoint/2010/main" val="385218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/>
          <p:nvPr/>
        </p:nvGrpSpPr>
        <p:grpSpPr>
          <a:xfrm>
            <a:off x="2673176" y="2408125"/>
            <a:ext cx="6917354" cy="1556607"/>
            <a:chOff x="1451779" y="2175422"/>
            <a:chExt cx="6917354" cy="1556606"/>
          </a:xfrm>
        </p:grpSpPr>
        <p:sp>
          <p:nvSpPr>
            <p:cNvPr id="4" name="Oval 1"/>
            <p:cNvSpPr/>
            <p:nvPr/>
          </p:nvSpPr>
          <p:spPr>
            <a:xfrm>
              <a:off x="1451779" y="2179674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90%</a:t>
              </a:r>
            </a:p>
          </p:txBody>
        </p:sp>
        <p:sp>
          <p:nvSpPr>
            <p:cNvPr id="6" name="Oval 18"/>
            <p:cNvSpPr/>
            <p:nvPr/>
          </p:nvSpPr>
          <p:spPr>
            <a:xfrm>
              <a:off x="4135342" y="2177548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95%</a:t>
              </a:r>
            </a:p>
          </p:txBody>
        </p:sp>
        <p:sp>
          <p:nvSpPr>
            <p:cNvPr id="7" name="Oval 19"/>
            <p:cNvSpPr/>
            <p:nvPr/>
          </p:nvSpPr>
          <p:spPr>
            <a:xfrm>
              <a:off x="6806185" y="2179674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50%</a:t>
              </a:r>
            </a:p>
          </p:txBody>
        </p:sp>
        <p:sp>
          <p:nvSpPr>
            <p:cNvPr id="8" name="Arc 5"/>
            <p:cNvSpPr/>
            <p:nvPr/>
          </p:nvSpPr>
          <p:spPr>
            <a:xfrm>
              <a:off x="1451779" y="2177548"/>
              <a:ext cx="1554480" cy="1554480"/>
            </a:xfrm>
            <a:prstGeom prst="arc">
              <a:avLst>
                <a:gd name="adj1" fmla="val 16200000"/>
                <a:gd name="adj2" fmla="val 13603155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29"/>
            <p:cNvSpPr/>
            <p:nvPr/>
          </p:nvSpPr>
          <p:spPr>
            <a:xfrm>
              <a:off x="4133216" y="2175422"/>
              <a:ext cx="1554480" cy="1554480"/>
            </a:xfrm>
            <a:prstGeom prst="arc">
              <a:avLst>
                <a:gd name="adj1" fmla="val 16200000"/>
                <a:gd name="adj2" fmla="val 15068467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30"/>
            <p:cNvSpPr/>
            <p:nvPr/>
          </p:nvSpPr>
          <p:spPr>
            <a:xfrm>
              <a:off x="6814653" y="2177548"/>
              <a:ext cx="1554480" cy="1554480"/>
            </a:xfrm>
            <a:prstGeom prst="arc">
              <a:avLst>
                <a:gd name="adj1" fmla="val 16200000"/>
                <a:gd name="adj2" fmla="val 5605960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ubtitle 2"/>
          <p:cNvSpPr txBox="1">
            <a:spLocks/>
          </p:cNvSpPr>
          <p:nvPr/>
        </p:nvSpPr>
        <p:spPr>
          <a:xfrm>
            <a:off x="2550936" y="4295116"/>
            <a:ext cx="1796833" cy="167914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基础知识的学习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《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西瓜书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》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《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统计学习方法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》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《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自然语言处理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》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《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Pytorch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》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《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花书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》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12120" y="1253044"/>
            <a:ext cx="2967759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论文进展及学习情况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0AF6C98-0093-4136-9387-03C330F15383}"/>
              </a:ext>
            </a:extLst>
          </p:cNvPr>
          <p:cNvSpPr txBox="1">
            <a:spLocks/>
          </p:cNvSpPr>
          <p:nvPr/>
        </p:nvSpPr>
        <p:spPr>
          <a:xfrm>
            <a:off x="5233436" y="4295115"/>
            <a:ext cx="1796833" cy="1162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经典论文回顾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读原文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charset="0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看代码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charset="0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写代码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B6BD3F5-05C8-4CD8-A6A5-77D6ACB68808}"/>
              </a:ext>
            </a:extLst>
          </p:cNvPr>
          <p:cNvSpPr txBox="1">
            <a:spLocks/>
          </p:cNvSpPr>
          <p:nvPr/>
        </p:nvSpPr>
        <p:spPr>
          <a:xfrm>
            <a:off x="7905342" y="4295115"/>
            <a:ext cx="1796833" cy="1162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论文思路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创新点构想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charset="0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快速实现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charset="0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387101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81"/>
          <p:cNvSpPr/>
          <p:nvPr/>
        </p:nvSpPr>
        <p:spPr>
          <a:xfrm rot="592588">
            <a:off x="2506171" y="1392169"/>
            <a:ext cx="8183994" cy="5117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400" y="12000"/>
                  <a:pt x="8475" y="5700"/>
                  <a:pt x="18225" y="2700"/>
                </a:cubicBezTo>
                <a:lnTo>
                  <a:pt x="18035" y="0"/>
                </a:lnTo>
                <a:lnTo>
                  <a:pt x="21600" y="4320"/>
                </a:lnTo>
                <a:lnTo>
                  <a:pt x="18795" y="10800"/>
                </a:lnTo>
                <a:lnTo>
                  <a:pt x="18605" y="8100"/>
                </a:lnTo>
                <a:cubicBezTo>
                  <a:pt x="9802" y="9300"/>
                  <a:pt x="3600" y="13800"/>
                  <a:pt x="0" y="216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round/>
          </a:ln>
        </p:spPr>
        <p:txBody>
          <a:bodyPr lIns="0" tIns="0" rIns="0" bIns="0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40" name="Shape 482"/>
          <p:cNvSpPr/>
          <p:nvPr/>
        </p:nvSpPr>
        <p:spPr>
          <a:xfrm rot="592588">
            <a:off x="2856580" y="4269590"/>
            <a:ext cx="836900" cy="836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41" name="Shape 483"/>
          <p:cNvSpPr/>
          <p:nvPr/>
        </p:nvSpPr>
        <p:spPr>
          <a:xfrm rot="592588">
            <a:off x="4620225" y="2814079"/>
            <a:ext cx="1612133" cy="1620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42" name="Shape 484"/>
          <p:cNvSpPr/>
          <p:nvPr/>
        </p:nvSpPr>
        <p:spPr>
          <a:xfrm rot="592588">
            <a:off x="7216545" y="2197169"/>
            <a:ext cx="1929274" cy="193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43" name="Shape 485"/>
          <p:cNvSpPr/>
          <p:nvPr/>
        </p:nvSpPr>
        <p:spPr>
          <a:xfrm>
            <a:off x="3162097" y="4454656"/>
            <a:ext cx="207095" cy="45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800" spc="-54"/>
              <a:t>1</a:t>
            </a:r>
          </a:p>
        </p:txBody>
      </p:sp>
      <p:sp>
        <p:nvSpPr>
          <p:cNvPr id="44" name="Shape 486"/>
          <p:cNvSpPr/>
          <p:nvPr/>
        </p:nvSpPr>
        <p:spPr>
          <a:xfrm>
            <a:off x="5285138" y="3393309"/>
            <a:ext cx="271157" cy="45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800" spc="-54"/>
              <a:t>2</a:t>
            </a:r>
          </a:p>
        </p:txBody>
      </p:sp>
      <p:sp>
        <p:nvSpPr>
          <p:cNvPr id="45" name="Shape 487"/>
          <p:cNvSpPr/>
          <p:nvPr/>
        </p:nvSpPr>
        <p:spPr>
          <a:xfrm>
            <a:off x="8038151" y="2935302"/>
            <a:ext cx="266714" cy="458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800" spc="-54"/>
              <a:t>3</a:t>
            </a:r>
          </a:p>
        </p:txBody>
      </p:sp>
      <p:sp>
        <p:nvSpPr>
          <p:cNvPr id="52" name="Shape 494"/>
          <p:cNvSpPr/>
          <p:nvPr/>
        </p:nvSpPr>
        <p:spPr>
          <a:xfrm>
            <a:off x="3246182" y="3333294"/>
            <a:ext cx="1" cy="804511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53" name="Shape 495"/>
          <p:cNvSpPr/>
          <p:nvPr/>
        </p:nvSpPr>
        <p:spPr>
          <a:xfrm>
            <a:off x="5416550" y="4507312"/>
            <a:ext cx="0" cy="359916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54" name="Shape 496"/>
          <p:cNvSpPr/>
          <p:nvPr/>
        </p:nvSpPr>
        <p:spPr>
          <a:xfrm>
            <a:off x="8197850" y="4284533"/>
            <a:ext cx="0" cy="563002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56" name="Subtitle 2"/>
          <p:cNvSpPr txBox="1">
            <a:spLocks/>
          </p:cNvSpPr>
          <p:nvPr/>
        </p:nvSpPr>
        <p:spPr>
          <a:xfrm>
            <a:off x="1939312" y="1787451"/>
            <a:ext cx="2624892" cy="140208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产业项目</a:t>
            </a:r>
          </a:p>
          <a:p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年基金项目的应用示范工作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撰写结项报告等工作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Subtitle 2"/>
          <p:cNvSpPr txBox="1">
            <a:spLocks/>
          </p:cNvSpPr>
          <p:nvPr/>
        </p:nvSpPr>
        <p:spPr>
          <a:xfrm>
            <a:off x="4018689" y="5132905"/>
            <a:ext cx="2624892" cy="110661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阅读文献</a:t>
            </a:r>
          </a:p>
          <a:p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扩展文献阅读领域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经典论文阅读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6811693" y="5062701"/>
            <a:ext cx="2738977" cy="110661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论文初稿</a:t>
            </a:r>
          </a:p>
          <a:p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实现论文创新点的代码工作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完成论文写作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26510" y="809603"/>
            <a:ext cx="2738980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下一步工作计划</a:t>
            </a:r>
          </a:p>
        </p:txBody>
      </p:sp>
    </p:spTree>
    <p:extLst>
      <p:ext uri="{BB962C8B-B14F-4D97-AF65-F5344CB8AC3E}">
        <p14:creationId xmlns:p14="http://schemas.microsoft.com/office/powerpoint/2010/main" val="409743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E57BC54-3FD6-4CAF-9A58-10AE2A28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C2CAFE-7590-4D68-9EE5-C101A547D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09131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F7D94F-45D6-4D0F-8AEB-3BF6ED7109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4677" y="2966746"/>
            <a:ext cx="2907323" cy="38912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14E51C-EB41-4B24-B22A-08809D9B0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5877" y="1"/>
            <a:ext cx="3696123" cy="20488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C93A77-32A4-42D9-A7E2-AECE9F0C9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9471" y="5393170"/>
            <a:ext cx="5852687" cy="14648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E685AE-16EB-4B07-BE71-9B34FDE1F3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4891" y="-1"/>
            <a:ext cx="5294457" cy="14845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66C78C-3F5B-46B1-867B-7C630BF42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187" y="2365708"/>
            <a:ext cx="6254764" cy="2196921"/>
          </a:xfrm>
          <a:prstGeom prst="rect">
            <a:avLst/>
          </a:prstGeom>
        </p:spPr>
      </p:pic>
      <p:sp>
        <p:nvSpPr>
          <p:cNvPr id="14" name="文本框 17">
            <a:extLst>
              <a:ext uri="{FF2B5EF4-FFF2-40B4-BE49-F238E27FC236}">
                <a16:creationId xmlns:a16="http://schemas.microsoft.com/office/drawing/2014/main" id="{8B5692FB-E75F-4D62-97D6-EAD103C6FA66}"/>
              </a:ext>
            </a:extLst>
          </p:cNvPr>
          <p:cNvSpPr txBox="1"/>
          <p:nvPr/>
        </p:nvSpPr>
        <p:spPr>
          <a:xfrm>
            <a:off x="3197858" y="2740893"/>
            <a:ext cx="545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0" i="1" dirty="0">
                <a:solidFill>
                  <a:srgbClr val="47484C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54672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182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GeosansLight</vt:lpstr>
      <vt:lpstr>Lantinghei SC Demibold</vt:lpstr>
      <vt:lpstr>Montserrat-Bold</vt:lpstr>
      <vt:lpstr>MS PGothic</vt:lpstr>
      <vt:lpstr>Open Sans</vt:lpstr>
      <vt:lpstr>Open Sans Light</vt:lpstr>
      <vt:lpstr>Roboto</vt:lpstr>
      <vt:lpstr>Roboto Light</vt:lpstr>
      <vt:lpstr>阿里巴巴普惠体 H</vt:lpstr>
      <vt:lpstr>阿里巴巴普惠体 R</vt:lpstr>
      <vt:lpstr>时尚中黑简体</vt:lpstr>
      <vt:lpstr>宋体</vt:lpstr>
      <vt:lpstr>微软雅黑</vt:lpstr>
      <vt:lpstr>Arial</vt:lpstr>
      <vt:lpstr>Calibri</vt:lpstr>
      <vt:lpstr>Calibri Light</vt:lpstr>
      <vt:lpstr>Helvetica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MBE模板</dc:title>
  <dc:creator>第一PPT模板网-WWW.1PPT.COM</dc:creator>
  <cp:keywords>第一PPT模板网-WWW.1PPT.COM</cp:keywords>
  <cp:lastModifiedBy>jx</cp:lastModifiedBy>
  <cp:revision>35</cp:revision>
  <dcterms:created xsi:type="dcterms:W3CDTF">2017-06-07T09:14:36Z</dcterms:created>
  <dcterms:modified xsi:type="dcterms:W3CDTF">2020-09-18T02:45:26Z</dcterms:modified>
</cp:coreProperties>
</file>