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437" r:id="rId3"/>
    <p:sldId id="607" r:id="rId5"/>
    <p:sldId id="608" r:id="rId6"/>
    <p:sldId id="392" r:id="rId7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7F7F7F"/>
    <a:srgbClr val="55B2A0"/>
    <a:srgbClr val="BDE5E2"/>
    <a:srgbClr val="999999"/>
    <a:srgbClr val="5EBFB8"/>
    <a:srgbClr val="FFFFFF"/>
    <a:srgbClr val="00B050"/>
    <a:srgbClr val="F8F8F8"/>
    <a:srgbClr val="B9E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7847" autoAdjust="0"/>
  </p:normalViewPr>
  <p:slideViewPr>
    <p:cSldViewPr snapToGrid="0">
      <p:cViewPr>
        <p:scale>
          <a:sx n="100" d="100"/>
          <a:sy n="100" d="100"/>
        </p:scale>
        <p:origin x="72" y="1014"/>
      </p:cViewPr>
      <p:guideLst>
        <p:guide orient="horz" pos="2136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38"/>
    </p:cViewPr>
  </p:sorterViewPr>
  <p:notesViewPr>
    <p:cSldViewPr snapToGrid="0">
      <p:cViewPr varScale="1">
        <p:scale>
          <a:sx n="114" d="100"/>
          <a:sy n="114" d="100"/>
        </p:scale>
        <p:origin x="20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CE6E-15F6-4AC7-AC26-4AD2E45B36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A65F-7931-40C4-AC72-6D62FE749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54300" y="560388"/>
            <a:ext cx="4354513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9091" y="3261940"/>
            <a:ext cx="8367747" cy="29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529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4528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D4312E-7675-4AF2-B541-F2E7C69C39B6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529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7791"/>
            <a:ext cx="4304528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8B5FCF-4191-41F4-8760-6E650014A5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5"/>
          <p:cNvGrpSpPr/>
          <p:nvPr userDrawn="1"/>
        </p:nvGrpSpPr>
        <p:grpSpPr bwMode="auto">
          <a:xfrm>
            <a:off x="6866678" y="2341920"/>
            <a:ext cx="3243262" cy="863600"/>
            <a:chOff x="515938" y="457200"/>
            <a:chExt cx="3243262" cy="863600"/>
          </a:xfrm>
        </p:grpSpPr>
        <p:pic>
          <p:nvPicPr>
            <p:cNvPr id="9" name="Picture 2" descr="C:\Users\gpfeng\Desktop\图片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457200"/>
              <a:ext cx="868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http://bbs.whu.edu.cn/wForum/bbscon.php?bid=38&amp;id=340316&amp;ap=3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11175"/>
              <a:ext cx="2159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4254" y="3359150"/>
            <a:ext cx="7995686" cy="574508"/>
          </a:xfrm>
        </p:spPr>
        <p:txBody>
          <a:bodyPr anchor="b"/>
          <a:lstStyle>
            <a:lvl1pPr algn="r">
              <a:defRPr sz="3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4254" y="3954884"/>
            <a:ext cx="7995686" cy="350965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5B91-C5BD-4354-AC2B-44EE9357A5B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DEFB-A5C2-4D1D-8877-3D5996A6A965}" type="slidenum">
              <a:rPr lang="zh-CN" altLang="en-US"/>
            </a:fld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14254" y="4333914"/>
            <a:ext cx="8003949" cy="394778"/>
          </a:xfrm>
        </p:spPr>
        <p:txBody>
          <a:bodyPr/>
          <a:lstStyle>
            <a:lvl1pPr marL="0" indent="0" algn="r">
              <a:buNone/>
              <a:defRPr lang="zh-CN" altLang="en-US" sz="1800" kern="12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单击此处编辑母版文本样式单位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290740" y="4772410"/>
            <a:ext cx="3827667" cy="388937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2000" b="1" kern="120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单击此处编辑母版文本样式姓名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6290740" y="5194440"/>
            <a:ext cx="3827463" cy="491653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1800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单击此处编辑母版文本样式邮箱</a:t>
            </a:r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0" y="6423072"/>
            <a:ext cx="12192000" cy="442536"/>
            <a:chOff x="-23530" y="2893388"/>
            <a:chExt cx="3348000" cy="442536"/>
          </a:xfrm>
        </p:grpSpPr>
        <p:sp>
          <p:nvSpPr>
            <p:cNvPr id="17" name="矩形 16"/>
            <p:cNvSpPr/>
            <p:nvPr/>
          </p:nvSpPr>
          <p:spPr>
            <a:xfrm>
              <a:off x="-23530" y="2893388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44EA0-2807-454B-BB98-311B5E791D1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539968" y="3091758"/>
            <a:ext cx="3630766" cy="931705"/>
            <a:chOff x="-23530" y="2881356"/>
            <a:chExt cx="3348000" cy="931705"/>
          </a:xfrm>
        </p:grpSpPr>
        <p:sp>
          <p:nvSpPr>
            <p:cNvPr id="11" name="矩形 10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22371" y="3091758"/>
            <a:ext cx="649473" cy="931705"/>
            <a:chOff x="-23530" y="2881356"/>
            <a:chExt cx="3348000" cy="931705"/>
          </a:xfrm>
        </p:grpSpPr>
        <p:sp>
          <p:nvSpPr>
            <p:cNvPr id="16" name="矩形 1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765226" y="3175239"/>
            <a:ext cx="7622598" cy="832542"/>
          </a:xfrm>
        </p:spPr>
        <p:txBody>
          <a:bodyPr/>
          <a:lstStyle>
            <a:lvl1pPr marL="0" indent="0">
              <a:buNone/>
              <a:defRPr lang="zh-CN" altLang="en-US" sz="4400" b="1" kern="1200" spc="-10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单击此处编辑母版结束语样式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765226" y="4212288"/>
            <a:ext cx="4605764" cy="1873250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4" name="矩形 3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3FACF-BF4E-4065-B5E0-68A0C853756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pPr>
              <a:defRPr/>
            </a:pPr>
            <a:fld id="{FA281492-5497-4E6C-A28B-D1B5E67E4A6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9"/>
          <p:cNvSpPr txBox="1"/>
          <p:nvPr userDrawn="1"/>
        </p:nvSpPr>
        <p:spPr>
          <a:xfrm>
            <a:off x="585065" y="5173303"/>
            <a:ext cx="3212666" cy="389842"/>
          </a:xfrm>
          <a:prstGeom prst="rect">
            <a:avLst/>
          </a:prstGeom>
          <a:noFill/>
        </p:spPr>
        <p:txBody>
          <a:bodyPr lIns="81272" tIns="40636" rIns="81272" bIns="4063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b="1" spc="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iip.whu.edu.cn</a:t>
            </a:r>
            <a:endParaRPr lang="zh-CN" altLang="en-US" sz="2000" b="1" spc="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4716" y="4204527"/>
            <a:ext cx="10309084" cy="951254"/>
          </a:xfrm>
          <a:scene3d>
            <a:camera prst="orthographicFront"/>
            <a:lightRig rig="soft" dir="t"/>
          </a:scene3d>
          <a:sp3d>
            <a:bevelT w="25400" h="55880"/>
          </a:sp3d>
        </p:spPr>
        <p:txBody>
          <a:bodyPr>
            <a:sp3d extrusionH="25400" contourW="25400" prstMaterial="matte">
              <a:bevelT w="25400" h="55880" prst="artDeco"/>
              <a:contourClr>
                <a:schemeClr val="accent6">
                  <a:lumMod val="20000"/>
                  <a:lumOff val="80000"/>
                </a:schemeClr>
              </a:contourClr>
            </a:sp3d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6000" b="1" kern="1200" spc="50" smtClean="0">
                <a:ln w="1143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/>
              <a:t>单击此处编辑母版结束语样式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43" y="1825625"/>
            <a:ext cx="10936457" cy="4351338"/>
          </a:xfrm>
        </p:spPr>
        <p:txBody>
          <a:bodyPr/>
          <a:lstStyle>
            <a:lvl1pPr marL="355600" indent="-355600">
              <a:defRPr/>
            </a:lvl1pPr>
            <a:lvl2pPr marL="808355" indent="-351155">
              <a:defRPr/>
            </a:lvl2pPr>
            <a:lvl3pPr marL="1252855" indent="-338455">
              <a:defRPr/>
            </a:lvl3pPr>
            <a:lvl4pPr marL="1704975" indent="-333375">
              <a:defRPr/>
            </a:lvl4pPr>
            <a:lvl5pPr marL="2148205" indent="-319405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7725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800" b="1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222058"/>
            <a:ext cx="9754870" cy="2852737"/>
          </a:xfrm>
        </p:spPr>
        <p:txBody>
          <a:bodyPr anchor="b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 kern="1200" spc="-1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 dirty="0"/>
              <a:t>母版节标题样式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101783"/>
            <a:ext cx="9754870" cy="1500187"/>
          </a:xfrm>
        </p:spPr>
        <p:txBody>
          <a:bodyPr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000" b="1" kern="1200" spc="-10" dirty="0" smtClean="0">
                <a:solidFill>
                  <a:srgbClr val="5EBF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0E4D-A183-4351-9FD7-B71D4B4D23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65BFA-A120-4C1D-96CD-A5593B62160A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7343" y="182118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1343" y="182118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C772E-7EF2-481D-8D85-8198389B45C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49"/>
            <a:ext cx="3276600" cy="365125"/>
          </a:xfrm>
        </p:spPr>
        <p:txBody>
          <a:bodyPr/>
          <a:lstStyle>
            <a:lvl1pPr>
              <a:defRPr>
                <a:solidFill>
                  <a:srgbClr val="00A29A"/>
                </a:solidFill>
              </a:defRPr>
            </a:lvl1pPr>
          </a:lstStyle>
          <a:p>
            <a:pPr>
              <a:defRPr/>
            </a:pPr>
            <a:fld id="{8F72239D-DFFA-492B-B9A5-C018C6667307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0611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400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08257-8602-40AA-AEBC-614309EEAFD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49"/>
            <a:ext cx="3276600" cy="365125"/>
          </a:xfrm>
        </p:spPr>
        <p:txBody>
          <a:bodyPr/>
          <a:lstStyle>
            <a:lvl1pPr>
              <a:defRPr>
                <a:solidFill>
                  <a:srgbClr val="00A29A"/>
                </a:solidFill>
              </a:defRPr>
            </a:lvl1pPr>
          </a:lstStyle>
          <a:p>
            <a:pPr>
              <a:defRPr/>
            </a:pPr>
            <a:fld id="{03FAA3A4-C9C8-446C-81B7-858FBFD2B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0611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600" b="1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92C20-8FC8-4C64-984A-AF32EF171A7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pPr>
              <a:defRPr/>
            </a:pPr>
            <a:fld id="{FA281492-5497-4E6C-A28B-D1B5E67E4A6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77108" y="993106"/>
            <a:ext cx="1800000" cy="0"/>
            <a:chOff x="5512406" y="946363"/>
            <a:chExt cx="162513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838200" y="1366838"/>
            <a:ext cx="10515599" cy="4732337"/>
          </a:xfrm>
        </p:spPr>
        <p:txBody>
          <a:bodyPr/>
          <a:lstStyle>
            <a:lvl1pPr marL="2286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44557" y="502196"/>
            <a:ext cx="4502884" cy="412999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/>
              <a:t>单击此处编辑小节标题文本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6" name="矩形 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D5364-7203-4667-80BC-E6C3D0D5154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B27C-5975-462B-AE23-5E6F6526F2D1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7F25C-2595-4A4A-B87A-3BC8B7B2409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AA51-D797-47A5-8AFB-8283C9883E1D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AFB13-1489-4203-AB47-B2CB34A16F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EC49-C82F-4E00-AAA2-9F7179DBD44A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/>
            <a:r>
              <a:rPr lang="zh-CN" altLang="zh-CN" dirty="0"/>
              <a:t>Second level</a:t>
            </a:r>
            <a:endParaRPr lang="zh-CN" altLang="zh-CN" dirty="0"/>
          </a:p>
          <a:p>
            <a:pPr lvl="2"/>
            <a:r>
              <a:rPr lang="zh-CN" altLang="zh-CN" dirty="0"/>
              <a:t>Third level</a:t>
            </a:r>
            <a:endParaRPr lang="zh-CN" altLang="zh-CN" dirty="0"/>
          </a:p>
          <a:p>
            <a:pPr lvl="3"/>
            <a:r>
              <a:rPr lang="zh-CN" altLang="zh-CN" dirty="0"/>
              <a:t>Fourth level</a:t>
            </a:r>
            <a:endParaRPr lang="zh-CN" altLang="zh-CN" dirty="0"/>
          </a:p>
          <a:p>
            <a:pPr lvl="4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4967AA-BFF2-4910-A52B-14E7A275D154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0" y="6427295"/>
            <a:ext cx="12192000" cy="216000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grpSp>
        <p:nvGrpSpPr>
          <p:cNvPr id="14" name="组合 5"/>
          <p:cNvGrpSpPr/>
          <p:nvPr userDrawn="1"/>
        </p:nvGrpSpPr>
        <p:grpSpPr bwMode="auto">
          <a:xfrm>
            <a:off x="9755188" y="323889"/>
            <a:ext cx="2019470" cy="556954"/>
            <a:chOff x="515938" y="457200"/>
            <a:chExt cx="3243262" cy="863600"/>
          </a:xfrm>
        </p:grpSpPr>
        <p:pic>
          <p:nvPicPr>
            <p:cNvPr id="15" name="Picture 2" descr="C:\Users\gpfeng\Desktop\图片1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457200"/>
              <a:ext cx="868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0" descr="http://bbs.whu.edu.cn/wForum/bbscon.php?bid=38&amp;id=340316&amp;ap=32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11175"/>
              <a:ext cx="2159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 userDrawn="1"/>
        </p:nvGrpSpPr>
        <p:grpSpPr>
          <a:xfrm rot="10800000">
            <a:off x="0" y="582291"/>
            <a:ext cx="308472" cy="901177"/>
            <a:chOff x="-23530" y="2911884"/>
            <a:chExt cx="3348000" cy="901177"/>
          </a:xfrm>
        </p:grpSpPr>
        <p:sp>
          <p:nvSpPr>
            <p:cNvPr id="18" name="矩形 17"/>
            <p:cNvSpPr/>
            <p:nvPr/>
          </p:nvSpPr>
          <p:spPr>
            <a:xfrm>
              <a:off x="-23530" y="2911884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23530" y="314157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-23530" y="3369509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4" name="矩形 3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zh-CN" sz="32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6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4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0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18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16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-1670685" y="3599180"/>
            <a:ext cx="12127865" cy="817245"/>
          </a:xfrm>
        </p:spPr>
        <p:txBody>
          <a:bodyPr/>
          <a:lstStyle/>
          <a:p>
            <a:r>
              <a:rPr lang="en-US" dirty="0"/>
              <a:t>2020</a:t>
            </a:r>
            <a:r>
              <a:rPr altLang="en-US" dirty="0"/>
              <a:t>上半年</a:t>
            </a:r>
            <a:r>
              <a:rPr altLang="en-US" dirty="0"/>
              <a:t>工作总结</a:t>
            </a:r>
            <a:endParaRPr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sz="2000" dirty="0"/>
              <a:t>报告人：黎芮彤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gallery dir="l"/>
        <p:sndAc>
          <p:endSnd/>
        </p:sndAc>
      </p:transition>
    </mc:Choice>
    <mc:Fallback>
      <p:transition>
        <p:fade/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上学期工作总结</a:t>
            </a:r>
            <a:endParaRPr lang="zh-CN" altLang="en-US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/>
          <p:nvPr>
            <p:ph type="body" sz="quarter" idx="13"/>
          </p:nvPr>
        </p:nvSpPr>
        <p:spPr>
          <a:xfrm>
            <a:off x="1501775" y="2451735"/>
            <a:ext cx="8865235" cy="502285"/>
          </a:xfrm>
        </p:spPr>
        <p:txBody>
          <a:bodyPr/>
          <a:p>
            <a:r>
              <a:rPr lang="en-US" altLang="zh-CN"/>
              <a:t>1.</a:t>
            </a:r>
            <a:r>
              <a:t>学术：一篇论文（</a:t>
            </a:r>
            <a:r>
              <a:rPr lang="en-US" altLang="zh-CN"/>
              <a:t>IJCNN2020</a:t>
            </a:r>
            <a:r>
              <a:t>）</a:t>
            </a:r>
          </a:p>
          <a:p>
            <a:r>
              <a:rPr lang="en-US" altLang="zh-CN"/>
              <a:t>2.</a:t>
            </a:r>
            <a:r>
              <a:t>项目：气象知识图谱（算法调研</a:t>
            </a:r>
            <a:r>
              <a:t>，文档</a:t>
            </a:r>
            <a:r>
              <a:t>）</a:t>
            </a:r>
          </a:p>
          <a:p>
            <a:r>
              <a:rPr lang="en-US" altLang="zh-CN"/>
              <a:t>3.</a:t>
            </a:r>
            <a:r>
              <a:t>找工作：春招试水，刷题；进行</a:t>
            </a:r>
            <a:r>
              <a:t>秋招，继续刷题</a:t>
            </a:r>
            <a: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下学期工作计划</a:t>
            </a:r>
            <a:endParaRPr lang="zh-CN" altLang="en-US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/>
          <p:nvPr>
            <p:ph type="body" sz="quarter" idx="13"/>
          </p:nvPr>
        </p:nvSpPr>
        <p:spPr>
          <a:xfrm>
            <a:off x="2565605" y="2217814"/>
            <a:ext cx="7061200" cy="502263"/>
          </a:xfrm>
        </p:spPr>
        <p:txBody>
          <a:bodyPr/>
          <a:p>
            <a:r>
              <a:rPr lang="en-US" altLang="zh-CN"/>
              <a:t>1.</a:t>
            </a:r>
            <a:r>
              <a:t>完成毕业设计开题</a:t>
            </a:r>
          </a:p>
          <a:p>
            <a:r>
              <a:rPr lang="en-US" altLang="zh-CN"/>
              <a:t>2.</a:t>
            </a:r>
            <a:r>
              <a:t>实验室相关工作</a:t>
            </a:r>
          </a:p>
          <a:p>
            <a:r>
              <a:rPr lang="en-US" altLang="zh-CN"/>
              <a:t>3.</a:t>
            </a:r>
            <a:r>
              <a:t>继续秋招，</a:t>
            </a:r>
            <a:r>
              <a:t>备考</a:t>
            </a:r>
            <a:r>
              <a:t>选调生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22</Paragraphs>
  <Slides>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Nexa Light</vt:lpstr>
      <vt:lpstr>微软雅黑 Light</vt:lpstr>
      <vt:lpstr>Microsoft Sans Serif</vt:lpstr>
      <vt:lpstr>Calibri Light</vt:lpstr>
      <vt:lpstr>Wingdings 2</vt:lpstr>
      <vt:lpstr>华文楷体</vt:lpstr>
      <vt:lpstr>Times New Roman</vt:lpstr>
      <vt:lpstr>Segoe Print</vt:lpstr>
      <vt:lpstr>Arial Unicode MS</vt:lpstr>
      <vt:lpstr>Office Theme</vt:lpstr>
      <vt:lpstr>可控文本生成报告</vt:lpstr>
      <vt:lpstr>模型结构</vt:lpstr>
      <vt:lpstr>上学期工作总结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Taurus1413370444</cp:lastModifiedBy>
  <cp:revision>751</cp:revision>
  <cp:lastPrinted>2016-12-10T14:10:00Z</cp:lastPrinted>
  <dcterms:created xsi:type="dcterms:W3CDTF">2012-09-21T09:29:00Z</dcterms:created>
  <dcterms:modified xsi:type="dcterms:W3CDTF">2020-09-17T14:48:06Z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