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296" r:id="rId3"/>
    <p:sldId id="3290" r:id="rId5"/>
    <p:sldId id="3177" r:id="rId6"/>
    <p:sldId id="3176" r:id="rId7"/>
    <p:sldId id="3295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769"/>
    <a:srgbClr val="F16904"/>
    <a:srgbClr val="223D5E"/>
    <a:srgbClr val="EC206C"/>
    <a:srgbClr val="BC148E"/>
    <a:srgbClr val="0A1A3B"/>
    <a:srgbClr val="CE000D"/>
    <a:srgbClr val="FE67BE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9" autoAdjust="0"/>
    <p:restoredTop sz="92986" autoAdjust="0"/>
  </p:normalViewPr>
  <p:slideViewPr>
    <p:cSldViewPr>
      <p:cViewPr>
        <p:scale>
          <a:sx n="66" d="100"/>
          <a:sy n="66" d="100"/>
        </p:scale>
        <p:origin x="-24" y="-1296"/>
      </p:cViewPr>
      <p:guideLst>
        <p:guide orient="horz" pos="328"/>
        <p:guide orient="horz" pos="4190"/>
        <p:guide pos="4050"/>
        <p:guide pos="7588"/>
        <p:guide pos="376"/>
        <p:guide pos="133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942" y="-84"/>
      </p:cViewPr>
      <p:guideLst>
        <p:guide orient="horz" pos="289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flipV="1">
            <a:off x="3478801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同侧圆角矩形 14"/>
          <p:cNvSpPr/>
          <p:nvPr/>
        </p:nvSpPr>
        <p:spPr>
          <a:xfrm flipV="1">
            <a:off x="4965513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同侧圆角矩形 17"/>
          <p:cNvSpPr/>
          <p:nvPr/>
        </p:nvSpPr>
        <p:spPr>
          <a:xfrm flipV="1">
            <a:off x="6452224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flipV="1">
            <a:off x="7938936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31411" y="2667840"/>
            <a:ext cx="4995931" cy="8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06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506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727153" y="3995976"/>
            <a:ext cx="7404444" cy="129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000" kern="2000" dirty="0">
                <a:solidFill>
                  <a:schemeClr val="accent2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Arial" panose="020B0604020202020204" pitchFamily="34" charset="0"/>
              </a:rPr>
              <a:t>年终汇报</a:t>
            </a:r>
            <a:endParaRPr lang="zh-CN" altLang="en-US" sz="6000" kern="2000" dirty="0">
              <a:solidFill>
                <a:schemeClr val="accent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5061223" y="5192020"/>
            <a:ext cx="2798094" cy="51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1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汇报人</a:t>
            </a:r>
            <a:r>
              <a:rPr lang="zh-CN" altLang="en-US" sz="211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：姚亚兰</a:t>
            </a:r>
            <a:endParaRPr lang="en-US" altLang="zh-CN" sz="211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" grpId="0" bldLvl="0" animBg="1"/>
      <p:bldP spid="18" grpId="0" bldLvl="0" animBg="1"/>
      <p:bldP spid="21" grpId="0" bldLvl="0" animBg="1"/>
      <p:bldP spid="24" grpId="0"/>
      <p:bldP spid="3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-28208" y="1485813"/>
            <a:ext cx="6129086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655460" y="282179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360418" y="2761656"/>
            <a:ext cx="2466406" cy="5734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53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zh-CN" altLang="en-US" sz="25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SUMMARY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655460" y="3906525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360418" y="3846391"/>
            <a:ext cx="2466406" cy="5734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53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新年计划</a:t>
            </a:r>
            <a:endParaRPr lang="zh-CN" altLang="en-US" sz="253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5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bldLvl="0" animBg="1"/>
      <p:bldP spid="21" grpId="0" bldLvl="0" animBg="1"/>
      <p:bldP spid="22" grpId="0" bldLvl="0" animBg="1"/>
      <p:bldP spid="23" grpId="0" bldLvl="0" animBg="1"/>
      <p:bldP spid="18" grpId="0"/>
      <p:bldP spid="19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/>
          <p:nvPr/>
        </p:nvGrpSpPr>
        <p:grpSpPr>
          <a:xfrm>
            <a:off x="7713980" y="871857"/>
            <a:ext cx="3399790" cy="1658928"/>
            <a:chOff x="3304203" y="2389958"/>
            <a:chExt cx="2218783" cy="1137905"/>
          </a:xfrm>
        </p:grpSpPr>
        <p:sp>
          <p:nvSpPr>
            <p:cNvPr id="19" name="Content Placeholder 2"/>
            <p:cNvSpPr txBox="1"/>
            <p:nvPr/>
          </p:nvSpPr>
          <p:spPr>
            <a:xfrm>
              <a:off x="3304203" y="2389958"/>
              <a:ext cx="1665800" cy="55708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11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-12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itle 13"/>
            <p:cNvSpPr txBox="1"/>
            <p:nvPr/>
          </p:nvSpPr>
          <p:spPr>
            <a:xfrm>
              <a:off x="3369472" y="2920251"/>
              <a:ext cx="2153514" cy="60761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毕设阶段</a:t>
              </a:r>
              <a:endPara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开题</a:t>
              </a:r>
              <a:endPara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Freeform 10"/>
          <p:cNvSpPr/>
          <p:nvPr/>
        </p:nvSpPr>
        <p:spPr bwMode="auto">
          <a:xfrm>
            <a:off x="5868043" y="2847621"/>
            <a:ext cx="1373301" cy="1386256"/>
          </a:xfrm>
          <a:custGeom>
            <a:avLst/>
            <a:gdLst/>
            <a:ahLst/>
            <a:cxnLst>
              <a:cxn ang="0">
                <a:pos x="0" y="397"/>
              </a:cxn>
              <a:cxn ang="0">
                <a:pos x="0" y="345"/>
              </a:cxn>
              <a:cxn ang="0">
                <a:pos x="46" y="299"/>
              </a:cxn>
              <a:cxn ang="0">
                <a:pos x="46" y="98"/>
              </a:cxn>
              <a:cxn ang="0">
                <a:pos x="145" y="0"/>
              </a:cxn>
              <a:cxn ang="0">
                <a:pos x="394" y="0"/>
              </a:cxn>
              <a:cxn ang="0">
                <a:pos x="394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299"/>
              </a:cxn>
              <a:cxn ang="0">
                <a:pos x="0" y="397"/>
              </a:cxn>
            </a:cxnLst>
            <a:rect l="0" t="0" r="r" b="b"/>
            <a:pathLst>
              <a:path w="394" h="397">
                <a:moveTo>
                  <a:pt x="0" y="397"/>
                </a:moveTo>
                <a:cubicBezTo>
                  <a:pt x="0" y="345"/>
                  <a:pt x="0" y="345"/>
                  <a:pt x="0" y="345"/>
                </a:cubicBezTo>
                <a:cubicBezTo>
                  <a:pt x="26" y="345"/>
                  <a:pt x="46" y="324"/>
                  <a:pt x="46" y="29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299"/>
                  <a:pt x="98" y="299"/>
                  <a:pt x="98" y="299"/>
                </a:cubicBezTo>
                <a:cubicBezTo>
                  <a:pt x="98" y="353"/>
                  <a:pt x="54" y="397"/>
                  <a:pt x="0" y="397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14"/>
          <p:cNvSpPr/>
          <p:nvPr/>
        </p:nvSpPr>
        <p:spPr bwMode="auto">
          <a:xfrm>
            <a:off x="8352062" y="2959300"/>
            <a:ext cx="1116347" cy="803251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178"/>
              </a:cxn>
              <a:cxn ang="0">
                <a:pos x="46" y="132"/>
              </a:cxn>
              <a:cxn ang="0">
                <a:pos x="46" y="98"/>
              </a:cxn>
              <a:cxn ang="0">
                <a:pos x="144" y="0"/>
              </a:cxn>
              <a:cxn ang="0">
                <a:pos x="320" y="0"/>
              </a:cxn>
              <a:cxn ang="0">
                <a:pos x="320" y="52"/>
              </a:cxn>
              <a:cxn ang="0">
                <a:pos x="144" y="52"/>
              </a:cxn>
              <a:cxn ang="0">
                <a:pos x="98" y="98"/>
              </a:cxn>
              <a:cxn ang="0">
                <a:pos x="98" y="132"/>
              </a:cxn>
              <a:cxn ang="0">
                <a:pos x="0" y="230"/>
              </a:cxn>
            </a:cxnLst>
            <a:rect l="0" t="0" r="r" b="b"/>
            <a:pathLst>
              <a:path w="320" h="230">
                <a:moveTo>
                  <a:pt x="0" y="230"/>
                </a:moveTo>
                <a:cubicBezTo>
                  <a:pt x="0" y="178"/>
                  <a:pt x="0" y="178"/>
                  <a:pt x="0" y="178"/>
                </a:cubicBezTo>
                <a:cubicBezTo>
                  <a:pt x="25" y="178"/>
                  <a:pt x="46" y="157"/>
                  <a:pt x="46" y="132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4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8" y="186"/>
                  <a:pt x="54" y="230"/>
                  <a:pt x="0" y="23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18"/>
          <p:cNvSpPr/>
          <p:nvPr/>
        </p:nvSpPr>
        <p:spPr bwMode="auto">
          <a:xfrm>
            <a:off x="7236054" y="2844021"/>
            <a:ext cx="1118505" cy="917693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653208" y="3310092"/>
            <a:ext cx="1116347" cy="1453194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1613141" y="4162111"/>
            <a:ext cx="997586" cy="997586"/>
          </a:xfrm>
          <a:custGeom>
            <a:avLst/>
            <a:gdLst/>
            <a:ahLst/>
            <a:cxnLst>
              <a:cxn ang="0">
                <a:pos x="143" y="286"/>
              </a:cxn>
              <a:cxn ang="0">
                <a:pos x="0" y="143"/>
              </a:cxn>
              <a:cxn ang="0">
                <a:pos x="143" y="0"/>
              </a:cxn>
              <a:cxn ang="0">
                <a:pos x="286" y="143"/>
              </a:cxn>
              <a:cxn ang="0">
                <a:pos x="143" y="286"/>
              </a:cxn>
              <a:cxn ang="0">
                <a:pos x="143" y="52"/>
              </a:cxn>
              <a:cxn ang="0">
                <a:pos x="52" y="143"/>
              </a:cxn>
              <a:cxn ang="0">
                <a:pos x="143" y="234"/>
              </a:cxn>
              <a:cxn ang="0">
                <a:pos x="234" y="143"/>
              </a:cxn>
              <a:cxn ang="0">
                <a:pos x="143" y="52"/>
              </a:cxn>
            </a:cxnLst>
            <a:rect l="0" t="0" r="r" b="b"/>
            <a:pathLst>
              <a:path w="286" h="286">
                <a:moveTo>
                  <a:pt x="143" y="286"/>
                </a:moveTo>
                <a:cubicBezTo>
                  <a:pt x="65" y="286"/>
                  <a:pt x="0" y="222"/>
                  <a:pt x="0" y="143"/>
                </a:cubicBezTo>
                <a:cubicBezTo>
                  <a:pt x="0" y="64"/>
                  <a:pt x="65" y="0"/>
                  <a:pt x="143" y="0"/>
                </a:cubicBezTo>
                <a:cubicBezTo>
                  <a:pt x="222" y="0"/>
                  <a:pt x="286" y="64"/>
                  <a:pt x="286" y="143"/>
                </a:cubicBezTo>
                <a:cubicBezTo>
                  <a:pt x="286" y="222"/>
                  <a:pt x="222" y="286"/>
                  <a:pt x="143" y="286"/>
                </a:cubicBezTo>
                <a:moveTo>
                  <a:pt x="143" y="52"/>
                </a:moveTo>
                <a:cubicBezTo>
                  <a:pt x="93" y="52"/>
                  <a:pt x="52" y="93"/>
                  <a:pt x="52" y="143"/>
                </a:cubicBezTo>
                <a:cubicBezTo>
                  <a:pt x="52" y="193"/>
                  <a:pt x="93" y="234"/>
                  <a:pt x="143" y="234"/>
                </a:cubicBezTo>
                <a:cubicBezTo>
                  <a:pt x="193" y="234"/>
                  <a:pt x="234" y="193"/>
                  <a:pt x="234" y="143"/>
                </a:cubicBezTo>
                <a:cubicBezTo>
                  <a:pt x="234" y="93"/>
                  <a:pt x="193" y="52"/>
                  <a:pt x="143" y="5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353" y="4487170"/>
            <a:ext cx="829163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2419" y="4586305"/>
            <a:ext cx="1060789" cy="174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8"/>
          <p:cNvSpPr/>
          <p:nvPr/>
        </p:nvSpPr>
        <p:spPr bwMode="auto">
          <a:xfrm>
            <a:off x="4767341" y="3312024"/>
            <a:ext cx="1118505" cy="924652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9468069" y="1680499"/>
            <a:ext cx="1116347" cy="1453194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0584180" y="1584325"/>
            <a:ext cx="529590" cy="37211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5" name="Group 2"/>
          <p:cNvGrpSpPr/>
          <p:nvPr/>
        </p:nvGrpSpPr>
        <p:grpSpPr>
          <a:xfrm>
            <a:off x="1541145" y="1788158"/>
            <a:ext cx="3343275" cy="2524116"/>
            <a:chOff x="3304203" y="1799330"/>
            <a:chExt cx="2181900" cy="1731362"/>
          </a:xfrm>
        </p:grpSpPr>
        <p:sp>
          <p:nvSpPr>
            <p:cNvPr id="37" name="Content Placeholder 2"/>
            <p:cNvSpPr txBox="1"/>
            <p:nvPr/>
          </p:nvSpPr>
          <p:spPr>
            <a:xfrm>
              <a:off x="3304203" y="1799330"/>
              <a:ext cx="1665800" cy="55708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-8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itle 13"/>
            <p:cNvSpPr txBox="1"/>
            <p:nvPr/>
          </p:nvSpPr>
          <p:spPr>
            <a:xfrm>
              <a:off x="3332589" y="2391256"/>
              <a:ext cx="2153514" cy="113943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参与多意图项目</a:t>
              </a:r>
              <a:endPara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撰写小米申报书</a:t>
              </a:r>
              <a:endPara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论文投稿</a:t>
              </a:r>
              <a:endParaRPr lang="zh-CN" altLang="en-US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187960" y="81915"/>
            <a:ext cx="457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400" u="sng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工作总结</a:t>
            </a:r>
            <a:endParaRPr lang="zh-CN" altLang="en-GB" sz="2400" u="sng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297805" y="4289425"/>
            <a:ext cx="3343275" cy="1700492"/>
            <a:chOff x="3304203" y="1996206"/>
            <a:chExt cx="2181900" cy="905233"/>
          </a:xfrm>
        </p:grpSpPr>
        <p:sp>
          <p:nvSpPr>
            <p:cNvPr id="4" name="Content Placeholder 2"/>
            <p:cNvSpPr txBox="1"/>
            <p:nvPr/>
          </p:nvSpPr>
          <p:spPr>
            <a:xfrm>
              <a:off x="3304203" y="1996206"/>
              <a:ext cx="1665800" cy="432345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 panose="020B0604020202020204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r>
                <a:rPr 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-10</a:t>
              </a:r>
              <a:r>
                <a:rPr lang="zh-CN" altLang="en-US" sz="4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月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itle 13"/>
            <p:cNvSpPr txBox="1"/>
            <p:nvPr/>
          </p:nvSpPr>
          <p:spPr>
            <a:xfrm>
              <a:off x="3332589" y="2429883"/>
              <a:ext cx="2153514" cy="471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校招阶段</a:t>
              </a:r>
              <a:endPara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准备</a:t>
              </a:r>
              <a:r>
                <a:rPr lang="en-US" altLang="zh-CN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CCL</a:t>
              </a:r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会议</a:t>
              </a:r>
              <a:r>
                <a:rPr lang="en-US" altLang="zh-CN" sz="1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</a:t>
              </a:r>
              <a:endPara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605" y="3013075"/>
            <a:ext cx="4718050" cy="1283970"/>
            <a:chOff x="-939773" y="2734405"/>
            <a:chExt cx="5411981" cy="1472650"/>
          </a:xfrm>
        </p:grpSpPr>
        <p:grpSp>
          <p:nvGrpSpPr>
            <p:cNvPr id="15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/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1010285" y="799465"/>
            <a:ext cx="12754610" cy="5723890"/>
            <a:chOff x="0" y="730879"/>
            <a:chExt cx="10652441" cy="547970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89667" y="1126219"/>
                <a:ext cx="1371534" cy="137147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77904" y="2751759"/>
                <a:ext cx="1377181" cy="137713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2279650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084020" y="4377299"/>
                <a:ext cx="1377181" cy="137713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9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11576" y="1623969"/>
              <a:ext cx="481666" cy="114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GB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1217" y="2849487"/>
              <a:ext cx="481666" cy="114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60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11458" y="4070898"/>
              <a:ext cx="481666" cy="114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b="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6000" b="1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64872" y="1907107"/>
              <a:ext cx="3988456" cy="652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完成毕业设计</a:t>
              </a:r>
              <a:endParaRPr lang="zh-CN" altLang="en-GB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59839" y="3107156"/>
              <a:ext cx="3988456" cy="652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小爱项目工作收尾、交接</a:t>
              </a:r>
              <a:endParaRPr lang="zh-CN" altLang="en-GB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64560" y="4359692"/>
              <a:ext cx="4555151" cy="652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GB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学习PyTorch、分布式框架</a:t>
              </a:r>
              <a:endParaRPr lang="zh-CN" altLang="en-GB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任意多边形 2"/>
          <p:cNvSpPr/>
          <p:nvPr/>
        </p:nvSpPr>
        <p:spPr bwMode="auto">
          <a:xfrm>
            <a:off x="12737465" y="1523365"/>
            <a:ext cx="140970" cy="422338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p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87960" y="81915"/>
            <a:ext cx="457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GB" sz="2400" u="sng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新年计划</a:t>
            </a:r>
            <a:endParaRPr lang="zh-CN" altLang="en-GB" sz="2400" u="sng" dirty="0">
              <a:solidFill>
                <a:schemeClr val="tx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flipV="1">
            <a:off x="3478801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同侧圆角矩形 14"/>
          <p:cNvSpPr/>
          <p:nvPr/>
        </p:nvSpPr>
        <p:spPr>
          <a:xfrm flipV="1">
            <a:off x="4965513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同侧圆角矩形 17"/>
          <p:cNvSpPr/>
          <p:nvPr/>
        </p:nvSpPr>
        <p:spPr>
          <a:xfrm flipV="1">
            <a:off x="6452224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flipV="1">
            <a:off x="7938936" y="0"/>
            <a:ext cx="1441015" cy="38078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31411" y="2667840"/>
            <a:ext cx="4995931" cy="8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06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2019</a:t>
            </a:r>
            <a:endParaRPr lang="zh-CN" altLang="en-US" sz="506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3014173" y="3860395"/>
            <a:ext cx="7404444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400" kern="2000" dirty="0" smtClean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Arial" panose="020B0604020202020204" pitchFamily="34" charset="0"/>
              </a:rPr>
              <a:t>感谢聆听！</a:t>
            </a:r>
            <a:endParaRPr lang="zh-CN" altLang="en-US" sz="5400" kern="2000" dirty="0" smtClean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5400" kern="2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Arial" panose="020B0604020202020204" pitchFamily="34" charset="0"/>
              </a:rPr>
              <a:t>新春快乐！</a:t>
            </a:r>
            <a:endParaRPr lang="zh-CN" altLang="en-US" sz="5400" kern="2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21" grpId="0" animBg="1"/>
      <p:bldP spid="24" grpId="0"/>
      <p:bldP spid="35" grpId="0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C7D3"/>
      </a:accent1>
      <a:accent2>
        <a:srgbClr val="113A52"/>
      </a:accent2>
      <a:accent3>
        <a:srgbClr val="0FC7D3"/>
      </a:accent3>
      <a:accent4>
        <a:srgbClr val="113A52"/>
      </a:accent4>
      <a:accent5>
        <a:srgbClr val="0FC7D3"/>
      </a:accent5>
      <a:accent6>
        <a:srgbClr val="113A52"/>
      </a:accent6>
      <a:hlink>
        <a:srgbClr val="0FC7D3"/>
      </a:hlink>
      <a:folHlink>
        <a:srgbClr val="113A5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自定义</PresentationFormat>
  <Paragraphs>60</Paragraphs>
  <Slides>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</vt:lpstr>
      <vt:lpstr>方正正大黑简体</vt:lpstr>
      <vt:lpstr>微软雅黑</vt:lpstr>
      <vt:lpstr>Impact</vt:lpstr>
      <vt:lpstr>Times New Roman</vt:lpstr>
      <vt:lpstr>Arial</vt:lpstr>
      <vt:lpstr>Source Sans Pro Light</vt:lpstr>
      <vt:lpstr>方正正准黑简体</vt:lpstr>
      <vt:lpstr>黑体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www.1ppt.com</cp:keywords>
  <cp:lastModifiedBy>Administrator</cp:lastModifiedBy>
  <cp:revision>4</cp:revision>
  <dcterms:created xsi:type="dcterms:W3CDTF">2016-10-17T14:00:00Z</dcterms:created>
  <dcterms:modified xsi:type="dcterms:W3CDTF">2019-01-11T04:59:17Z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