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48" r:id="rId1"/>
  </p:sldMasterIdLst>
  <p:notesMasterIdLst>
    <p:notesMasterId r:id="rId6"/>
  </p:notesMasterIdLst>
  <p:sldIdLst>
    <p:sldId id="353" r:id="rId2"/>
    <p:sldId id="355" r:id="rId3"/>
    <p:sldId id="528" r:id="rId4"/>
    <p:sldId id="501" r:id="rId5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AA5A"/>
    <a:srgbClr val="CD7B0D"/>
    <a:srgbClr val="EA4E42"/>
    <a:srgbClr val="46BBB3"/>
    <a:srgbClr val="FB7F6B"/>
    <a:srgbClr val="458994"/>
    <a:srgbClr val="4FB663"/>
    <a:srgbClr val="FFB44B"/>
    <a:srgbClr val="19B9B9"/>
    <a:srgbClr val="1177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17" autoAdjust="0"/>
    <p:restoredTop sz="85595" autoAdjust="0"/>
  </p:normalViewPr>
  <p:slideViewPr>
    <p:cSldViewPr snapToGrid="0">
      <p:cViewPr>
        <p:scale>
          <a:sx n="150" d="100"/>
          <a:sy n="150" d="100"/>
        </p:scale>
        <p:origin x="-55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66F61-71CE-47DE-86E6-A062DE1904F2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E7EC91-39A2-47B0-B1AE-8072E8EF50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866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/>
        </p:nvGrpSpPr>
        <p:grpSpPr>
          <a:xfrm>
            <a:off x="-95090" y="-154326"/>
            <a:ext cx="9334180" cy="5297825"/>
            <a:chOff x="-95090" y="-154326"/>
            <a:chExt cx="9334180" cy="5297825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66234"/>
            <a:stretch/>
          </p:blipFill>
          <p:spPr>
            <a:xfrm>
              <a:off x="1354" y="3406746"/>
              <a:ext cx="9141291" cy="1736753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95090" y="-154326"/>
              <a:ext cx="2460511" cy="1551325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6778579" y="-154326"/>
              <a:ext cx="2460511" cy="15513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7821535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D025-6FB7-4902-ADF9-59CDCB9035F7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5734-0651-42A7-B0A0-A7399956B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32382"/>
      </p:ext>
    </p:extLst>
  </p:cSld>
  <p:clrMapOvr>
    <a:masterClrMapping/>
  </p:clrMapOvr>
  <p:transition spd="slow" advClick="0" advTm="300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D025-6FB7-4902-ADF9-59CDCB9035F7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5734-0651-42A7-B0A0-A7399956B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904833"/>
      </p:ext>
    </p:extLst>
  </p:cSld>
  <p:clrMapOvr>
    <a:masterClrMapping/>
  </p:clrMapOvr>
  <p:transition spd="slow" advClick="0" advTm="3000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D025-6FB7-4902-ADF9-59CDCB9035F7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5734-0651-42A7-B0A0-A7399956B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002432"/>
      </p:ext>
    </p:extLst>
  </p:cSld>
  <p:clrMapOvr>
    <a:masterClrMapping/>
  </p:clrMapOvr>
  <p:transition spd="slow" advClick="0" advTm="3000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1463-B9AA-4A1D-852F-4451B68DD235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4AE36-D06C-4AA7-B0F5-DC202A928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983723"/>
      </p:ext>
    </p:extLst>
  </p:cSld>
  <p:clrMapOvr>
    <a:masterClrMapping/>
  </p:clrMapOvr>
  <p:transition spd="slow" advClick="0" advTm="3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D025-6FB7-4902-ADF9-59CDCB9035F7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5734-0651-42A7-B0A0-A7399956B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160332"/>
      </p:ext>
    </p:extLst>
  </p:cSld>
  <p:clrMapOvr>
    <a:masterClrMapping/>
  </p:clrMapOvr>
  <p:transition spd="slow" advClick="0" advTm="300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D025-6FB7-4902-ADF9-59CDCB9035F7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5734-0651-42A7-B0A0-A7399956B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703689"/>
      </p:ext>
    </p:extLst>
  </p:cSld>
  <p:clrMapOvr>
    <a:masterClrMapping/>
  </p:clrMapOvr>
  <p:transition spd="slow" advClick="0" advTm="300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D025-6FB7-4902-ADF9-59CDCB9035F7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5734-0651-42A7-B0A0-A7399956B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187361"/>
      </p:ext>
    </p:extLst>
  </p:cSld>
  <p:clrMapOvr>
    <a:masterClrMapping/>
  </p:clrMapOvr>
  <p:transition spd="slow" advClick="0" advTm="300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D025-6FB7-4902-ADF9-59CDCB9035F7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5734-0651-42A7-B0A0-A7399956B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217274"/>
      </p:ext>
    </p:extLst>
  </p:cSld>
  <p:clrMapOvr>
    <a:masterClrMapping/>
  </p:clrMapOvr>
  <p:transition spd="slow" advClick="0" advTm="300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D025-6FB7-4902-ADF9-59CDCB9035F7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5734-0651-42A7-B0A0-A7399956BC8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5988428" y="38403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840430276"/>
      </p:ext>
    </p:extLst>
  </p:cSld>
  <p:clrMapOvr>
    <a:masterClrMapping/>
  </p:clrMapOvr>
  <p:transition spd="slow" advClick="0" advTm="300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D025-6FB7-4902-ADF9-59CDCB9035F7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5734-0651-42A7-B0A0-A7399956B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299708"/>
      </p:ext>
    </p:extLst>
  </p:cSld>
  <p:clrMapOvr>
    <a:masterClrMapping/>
  </p:clrMapOvr>
  <p:transition spd="slow" advClick="0" advTm="300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D025-6FB7-4902-ADF9-59CDCB9035F7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5734-0651-42A7-B0A0-A7399956B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530204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D025-6FB7-4902-ADF9-59CDCB9035F7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5734-0651-42A7-B0A0-A7399956B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521157"/>
      </p:ext>
    </p:extLst>
  </p:cSld>
  <p:clrMapOvr>
    <a:masterClrMapping/>
  </p:clrMapOvr>
  <p:transition spd="slow" advClick="0" advTm="300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2D025-6FB7-4902-ADF9-59CDCB9035F7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25734-0651-42A7-B0A0-A7399956B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987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9" r:id="rId1"/>
    <p:sldLayoutId id="2147484250" r:id="rId2"/>
    <p:sldLayoutId id="2147484251" r:id="rId3"/>
    <p:sldLayoutId id="2147484252" r:id="rId4"/>
    <p:sldLayoutId id="2147484253" r:id="rId5"/>
    <p:sldLayoutId id="2147484262" r:id="rId6"/>
    <p:sldLayoutId id="2147484254" r:id="rId7"/>
    <p:sldLayoutId id="2147484255" r:id="rId8"/>
    <p:sldLayoutId id="2147484256" r:id="rId9"/>
    <p:sldLayoutId id="2147484257" r:id="rId10"/>
    <p:sldLayoutId id="2147484258" r:id="rId11"/>
    <p:sldLayoutId id="2147484259" r:id="rId12"/>
    <p:sldLayoutId id="2147484260" r:id="rId13"/>
  </p:sldLayoutIdLst>
  <p:transition spd="slow" advClick="0" advTm="3000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chemeClr val="bg1">
                <a:lumMod val="85000"/>
              </a:schemeClr>
            </a:gs>
            <a:gs pos="100000">
              <a:schemeClr val="bg1"/>
            </a:gs>
            <a:gs pos="42000">
              <a:schemeClr val="bg2">
                <a:lumMod val="9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9144000" cy="5143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95090" y="-154326"/>
            <a:ext cx="2460511" cy="15513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037" y="599361"/>
            <a:ext cx="4844151" cy="29646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6778579" y="-154326"/>
            <a:ext cx="2460511" cy="15513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628900" y="3263900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848927"/>
            <a:ext cx="9191545" cy="13653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45200" y="3637075"/>
            <a:ext cx="3011658" cy="1503024"/>
          </a:xfrm>
          <a:prstGeom prst="rect">
            <a:avLst/>
          </a:prstGeom>
        </p:spPr>
      </p:pic>
      <p:sp>
        <p:nvSpPr>
          <p:cNvPr id="17" name="圆角矩形 16"/>
          <p:cNvSpPr/>
          <p:nvPr/>
        </p:nvSpPr>
        <p:spPr>
          <a:xfrm>
            <a:off x="2620246" y="3568161"/>
            <a:ext cx="3856754" cy="367046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杨亚辉         </a:t>
            </a:r>
            <a:r>
              <a:rPr lang="en-US" altLang="zh-CN" sz="16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16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6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6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6291253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椭圆 38"/>
          <p:cNvSpPr/>
          <p:nvPr/>
        </p:nvSpPr>
        <p:spPr>
          <a:xfrm>
            <a:off x="741563" y="1436351"/>
            <a:ext cx="783907" cy="78390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741563" y="2497888"/>
            <a:ext cx="783907" cy="78390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0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5040513" y="1481952"/>
            <a:ext cx="783907" cy="78390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0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5040513" y="2486339"/>
            <a:ext cx="783907" cy="78390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0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617884" y="1658600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完成硕士全部课程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598834" y="2591986"/>
            <a:ext cx="29081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月份加入小米项目组，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完成小组内相关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5872384" y="1513701"/>
            <a:ext cx="29081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月份加入岩土项目组，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完成相关工作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5897784" y="2713787"/>
            <a:ext cx="2733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月份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—11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月份找工作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37425" y="353817"/>
            <a:ext cx="3889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36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36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—2019</a:t>
            </a:r>
            <a:r>
              <a:rPr lang="zh-CN" altLang="en-US" sz="36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zh-CN" altLang="en-US" sz="36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01" y="3848927"/>
            <a:ext cx="9143244" cy="1365391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45200" y="3637075"/>
            <a:ext cx="3011658" cy="1503024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746338" y="3532579"/>
            <a:ext cx="783907" cy="78390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0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2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73"/>
          <p:cNvSpPr txBox="1"/>
          <p:nvPr/>
        </p:nvSpPr>
        <p:spPr>
          <a:xfrm>
            <a:off x="1603609" y="3766377"/>
            <a:ext cx="5969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月份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月份查阅相关文献，完成论文开题答辩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3359557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椭圆 38"/>
          <p:cNvSpPr/>
          <p:nvPr/>
        </p:nvSpPr>
        <p:spPr>
          <a:xfrm>
            <a:off x="2348113" y="1747501"/>
            <a:ext cx="783907" cy="78390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2348113" y="2802688"/>
            <a:ext cx="783907" cy="78390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0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224434" y="1969750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完成论文的书写以及毕业论文答辩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3205384" y="3023786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完成实验室相关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916825" y="353817"/>
            <a:ext cx="3209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36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36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6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</a:t>
            </a:r>
            <a:endParaRPr lang="zh-CN" altLang="en-US" sz="36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01" y="3848927"/>
            <a:ext cx="9143244" cy="1365391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45200" y="3637075"/>
            <a:ext cx="3011658" cy="150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741753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9144000" cy="51435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95090" y="-154326"/>
            <a:ext cx="2460511" cy="15513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378" y="875142"/>
            <a:ext cx="4265470" cy="26104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6778579" y="-154326"/>
            <a:ext cx="2460511" cy="155132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628900" y="3263900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01" y="3848927"/>
            <a:ext cx="9143244" cy="1365391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45200" y="3637075"/>
            <a:ext cx="3011658" cy="1503024"/>
          </a:xfrm>
          <a:prstGeom prst="rect">
            <a:avLst/>
          </a:prstGeom>
        </p:spPr>
      </p:pic>
      <p:sp>
        <p:nvSpPr>
          <p:cNvPr id="19" name="圆角矩形 18"/>
          <p:cNvSpPr/>
          <p:nvPr/>
        </p:nvSpPr>
        <p:spPr>
          <a:xfrm>
            <a:off x="2778996" y="3485611"/>
            <a:ext cx="3438235" cy="367046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祝</a:t>
            </a:r>
            <a:r>
              <a:rPr lang="zh-CN" altLang="en-US" sz="16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大家猪年大吉</a:t>
            </a:r>
            <a:endParaRPr lang="zh-CN" altLang="en-US" sz="16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8846473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5440d1aa47f57</Template>
  <TotalTime>2741</TotalTime>
  <Words>88</Words>
  <Application>Microsoft Office PowerPoint</Application>
  <PresentationFormat>全屏显示(16:9)</PresentationFormat>
  <Paragraphs>20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新年</dc:title>
  <dc:creator>第一PPT</dc:creator>
  <cp:keywords>www.1ppt.com</cp:keywords>
  <dc:description>第一PPT，www.1ppt.com</dc:description>
  <cp:lastModifiedBy>yyh</cp:lastModifiedBy>
  <cp:revision>387</cp:revision>
  <dcterms:created xsi:type="dcterms:W3CDTF">2014-01-02T05:21:06Z</dcterms:created>
  <dcterms:modified xsi:type="dcterms:W3CDTF">2019-01-11T05:17:12Z</dcterms:modified>
</cp:coreProperties>
</file>