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heme/themeOverride4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CDB8ECEF-8AA4-42EA-91B9-24EB350F769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0829CC21-9B03-4F54-980B-24C46ED79196}"/>
              </a:ext>
            </a:extLst>
          </p:cNvPr>
          <p:cNvSpPr/>
          <p:nvPr userDrawn="1"/>
        </p:nvSpPr>
        <p:spPr>
          <a:xfrm>
            <a:off x="7698671" y="715249"/>
            <a:ext cx="3530051" cy="3530051"/>
          </a:xfrm>
          <a:prstGeom prst="ellipse">
            <a:avLst/>
          </a:pr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A2CE12F6-4DF2-40E8-A332-41A64596D872}"/>
              </a:ext>
            </a:extLst>
          </p:cNvPr>
          <p:cNvSpPr>
            <a:spLocks/>
          </p:cNvSpPr>
          <p:nvPr userDrawn="1"/>
        </p:nvSpPr>
        <p:spPr bwMode="auto">
          <a:xfrm>
            <a:off x="0" y="1699690"/>
            <a:ext cx="12192000" cy="5158309"/>
          </a:xfrm>
          <a:custGeom>
            <a:avLst/>
            <a:gdLst>
              <a:gd name="connsiteX0" fmla="*/ 9136649 w 12192000"/>
              <a:gd name="connsiteY0" fmla="*/ 19 h 5158309"/>
              <a:gd name="connsiteX1" fmla="*/ 12127529 w 12192000"/>
              <a:gd name="connsiteY1" fmla="*/ 961461 h 5158309"/>
              <a:gd name="connsiteX2" fmla="*/ 12192000 w 12192000"/>
              <a:gd name="connsiteY2" fmla="*/ 999249 h 5158309"/>
              <a:gd name="connsiteX3" fmla="*/ 12192000 w 12192000"/>
              <a:gd name="connsiteY3" fmla="*/ 5158309 h 5158309"/>
              <a:gd name="connsiteX4" fmla="*/ 0 w 12192000"/>
              <a:gd name="connsiteY4" fmla="*/ 5158309 h 5158309"/>
              <a:gd name="connsiteX5" fmla="*/ 0 w 12192000"/>
              <a:gd name="connsiteY5" fmla="*/ 4381506 h 5158309"/>
              <a:gd name="connsiteX6" fmla="*/ 766800 w 12192000"/>
              <a:gd name="connsiteY6" fmla="*/ 4316986 h 5158309"/>
              <a:gd name="connsiteX7" fmla="*/ 8952198 w 12192000"/>
              <a:gd name="connsiteY7" fmla="*/ 2840206 h 5158309"/>
              <a:gd name="connsiteX8" fmla="*/ 8329819 w 12192000"/>
              <a:gd name="connsiteY8" fmla="*/ 1097121 h 5158309"/>
              <a:gd name="connsiteX9" fmla="*/ 8478005 w 12192000"/>
              <a:gd name="connsiteY9" fmla="*/ 73404 h 5158309"/>
              <a:gd name="connsiteX10" fmla="*/ 9136649 w 12192000"/>
              <a:gd name="connsiteY10" fmla="*/ 19 h 515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5158309">
                <a:moveTo>
                  <a:pt x="9136649" y="19"/>
                </a:moveTo>
                <a:cubicBezTo>
                  <a:pt x="10314094" y="3991"/>
                  <a:pt x="11572111" y="642470"/>
                  <a:pt x="12127529" y="961461"/>
                </a:cubicBezTo>
                <a:lnTo>
                  <a:pt x="12192000" y="999249"/>
                </a:lnTo>
                <a:lnTo>
                  <a:pt x="12192000" y="5158309"/>
                </a:lnTo>
                <a:lnTo>
                  <a:pt x="0" y="5158309"/>
                </a:lnTo>
                <a:lnTo>
                  <a:pt x="0" y="4381506"/>
                </a:lnTo>
                <a:lnTo>
                  <a:pt x="766800" y="4316986"/>
                </a:lnTo>
                <a:cubicBezTo>
                  <a:pt x="4095417" y="4019555"/>
                  <a:pt x="7729668" y="3545741"/>
                  <a:pt x="8952198" y="2840206"/>
                </a:cubicBezTo>
                <a:cubicBezTo>
                  <a:pt x="11397259" y="1429137"/>
                  <a:pt x="8329819" y="1097121"/>
                  <a:pt x="8329819" y="1097121"/>
                </a:cubicBezTo>
                <a:cubicBezTo>
                  <a:pt x="8329819" y="1097121"/>
                  <a:pt x="6655323" y="516093"/>
                  <a:pt x="8478005" y="73404"/>
                </a:cubicBezTo>
                <a:cubicBezTo>
                  <a:pt x="8691022" y="21527"/>
                  <a:pt x="8912374" y="-737"/>
                  <a:pt x="9136649" y="19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id="{B1EAA4D7-2566-4003-9FF5-B0DDAFBA6DB3}"/>
              </a:ext>
            </a:extLst>
          </p:cNvPr>
          <p:cNvSpPr>
            <a:spLocks/>
          </p:cNvSpPr>
          <p:nvPr userDrawn="1"/>
        </p:nvSpPr>
        <p:spPr bwMode="auto">
          <a:xfrm>
            <a:off x="5358307" y="2039469"/>
            <a:ext cx="6070237" cy="3380331"/>
          </a:xfrm>
          <a:custGeom>
            <a:avLst/>
            <a:gdLst>
              <a:gd name="T0" fmla="*/ 0 w 4357"/>
              <a:gd name="T1" fmla="*/ 592 h 2429"/>
              <a:gd name="T2" fmla="*/ 3232 w 4357"/>
              <a:gd name="T3" fmla="*/ 592 h 2429"/>
              <a:gd name="T4" fmla="*/ 2777 w 4357"/>
              <a:gd name="T5" fmla="*/ 1195 h 2429"/>
              <a:gd name="T6" fmla="*/ 2621 w 4357"/>
              <a:gd name="T7" fmla="*/ 1265 h 2429"/>
              <a:gd name="T8" fmla="*/ 2848 w 4357"/>
              <a:gd name="T9" fmla="*/ 1644 h 2429"/>
              <a:gd name="T10" fmla="*/ 3040 w 4357"/>
              <a:gd name="T11" fmla="*/ 2304 h 2429"/>
              <a:gd name="T12" fmla="*/ 0 w 4357"/>
              <a:gd name="T13" fmla="*/ 2208 h 2429"/>
              <a:gd name="T14" fmla="*/ 0 w 4357"/>
              <a:gd name="T15" fmla="*/ 592 h 2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57" h="2429">
                <a:moveTo>
                  <a:pt x="0" y="592"/>
                </a:moveTo>
                <a:cubicBezTo>
                  <a:pt x="0" y="592"/>
                  <a:pt x="1964" y="0"/>
                  <a:pt x="3232" y="592"/>
                </a:cubicBezTo>
                <a:cubicBezTo>
                  <a:pt x="4357" y="1117"/>
                  <a:pt x="3079" y="1186"/>
                  <a:pt x="2777" y="1195"/>
                </a:cubicBezTo>
                <a:cubicBezTo>
                  <a:pt x="2718" y="1196"/>
                  <a:pt x="2661" y="1221"/>
                  <a:pt x="2621" y="1265"/>
                </a:cubicBezTo>
                <a:cubicBezTo>
                  <a:pt x="2553" y="1339"/>
                  <a:pt x="2523" y="1471"/>
                  <a:pt x="2848" y="1644"/>
                </a:cubicBezTo>
                <a:cubicBezTo>
                  <a:pt x="3368" y="1920"/>
                  <a:pt x="3396" y="2196"/>
                  <a:pt x="3040" y="2304"/>
                </a:cubicBezTo>
                <a:cubicBezTo>
                  <a:pt x="2629" y="2429"/>
                  <a:pt x="0" y="2208"/>
                  <a:pt x="0" y="2208"/>
                </a:cubicBezTo>
                <a:lnTo>
                  <a:pt x="0" y="592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23000">
                <a:schemeClr val="accent4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C2E8BCB0-2695-45F4-B544-11AF81033D85}"/>
              </a:ext>
            </a:extLst>
          </p:cNvPr>
          <p:cNvSpPr>
            <a:spLocks/>
          </p:cNvSpPr>
          <p:nvPr userDrawn="1"/>
        </p:nvSpPr>
        <p:spPr bwMode="auto">
          <a:xfrm>
            <a:off x="2743200" y="3636650"/>
            <a:ext cx="9448800" cy="3221350"/>
          </a:xfrm>
          <a:custGeom>
            <a:avLst/>
            <a:gdLst>
              <a:gd name="T0" fmla="*/ 0 w 4860"/>
              <a:gd name="T1" fmla="*/ 1468 h 1672"/>
              <a:gd name="T2" fmla="*/ 3924 w 4860"/>
              <a:gd name="T3" fmla="*/ 920 h 1672"/>
              <a:gd name="T4" fmla="*/ 3756 w 4860"/>
              <a:gd name="T5" fmla="*/ 416 h 1672"/>
              <a:gd name="T6" fmla="*/ 3796 w 4860"/>
              <a:gd name="T7" fmla="*/ 120 h 1672"/>
              <a:gd name="T8" fmla="*/ 4860 w 4860"/>
              <a:gd name="T9" fmla="*/ 428 h 1672"/>
              <a:gd name="T10" fmla="*/ 4860 w 4860"/>
              <a:gd name="T11" fmla="*/ 1672 h 1672"/>
              <a:gd name="T12" fmla="*/ 0 w 4860"/>
              <a:gd name="T13" fmla="*/ 1672 h 1672"/>
              <a:gd name="T14" fmla="*/ 0 w 4860"/>
              <a:gd name="T15" fmla="*/ 1468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60" h="1672">
                <a:moveTo>
                  <a:pt x="0" y="1468"/>
                </a:moveTo>
                <a:cubicBezTo>
                  <a:pt x="0" y="1468"/>
                  <a:pt x="3264" y="1328"/>
                  <a:pt x="3924" y="920"/>
                </a:cubicBezTo>
                <a:cubicBezTo>
                  <a:pt x="4584" y="512"/>
                  <a:pt x="3756" y="416"/>
                  <a:pt x="3756" y="416"/>
                </a:cubicBezTo>
                <a:cubicBezTo>
                  <a:pt x="3756" y="416"/>
                  <a:pt x="3304" y="248"/>
                  <a:pt x="3796" y="120"/>
                </a:cubicBezTo>
                <a:cubicBezTo>
                  <a:pt x="4256" y="0"/>
                  <a:pt x="4860" y="428"/>
                  <a:pt x="4860" y="428"/>
                </a:cubicBezTo>
                <a:cubicBezTo>
                  <a:pt x="4860" y="1672"/>
                  <a:pt x="4860" y="1672"/>
                  <a:pt x="4860" y="1672"/>
                </a:cubicBezTo>
                <a:cubicBezTo>
                  <a:pt x="0" y="1672"/>
                  <a:pt x="0" y="1672"/>
                  <a:pt x="0" y="1672"/>
                </a:cubicBezTo>
                <a:lnTo>
                  <a:pt x="0" y="1468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6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EA8F6A47-44E1-46BB-BA10-339B5084D5D0}"/>
              </a:ext>
            </a:extLst>
          </p:cNvPr>
          <p:cNvSpPr/>
          <p:nvPr userDrawn="1"/>
        </p:nvSpPr>
        <p:spPr>
          <a:xfrm>
            <a:off x="0" y="1"/>
            <a:ext cx="4362450" cy="3919337"/>
          </a:xfrm>
          <a:custGeom>
            <a:avLst/>
            <a:gdLst>
              <a:gd name="connsiteX0" fmla="*/ 0 w 5276850"/>
              <a:gd name="connsiteY0" fmla="*/ 0 h 4740857"/>
              <a:gd name="connsiteX1" fmla="*/ 4934008 w 5276850"/>
              <a:gd name="connsiteY1" fmla="*/ 0 h 4740857"/>
              <a:gd name="connsiteX2" fmla="*/ 5018610 w 5276850"/>
              <a:gd name="connsiteY2" fmla="*/ 175624 h 4740857"/>
              <a:gd name="connsiteX3" fmla="*/ 5276850 w 5276850"/>
              <a:gd name="connsiteY3" fmla="*/ 1454732 h 4740857"/>
              <a:gd name="connsiteX4" fmla="*/ 1990725 w 5276850"/>
              <a:gd name="connsiteY4" fmla="*/ 4740857 h 4740857"/>
              <a:gd name="connsiteX5" fmla="*/ 153421 w 5276850"/>
              <a:gd name="connsiteY5" fmla="*/ 4179639 h 4740857"/>
              <a:gd name="connsiteX6" fmla="*/ 0 w 5276850"/>
              <a:gd name="connsiteY6" fmla="*/ 4064913 h 474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6850" h="4740857">
                <a:moveTo>
                  <a:pt x="0" y="0"/>
                </a:moveTo>
                <a:lnTo>
                  <a:pt x="4934008" y="0"/>
                </a:lnTo>
                <a:lnTo>
                  <a:pt x="5018610" y="175624"/>
                </a:lnTo>
                <a:cubicBezTo>
                  <a:pt x="5184897" y="568770"/>
                  <a:pt x="5276850" y="1001013"/>
                  <a:pt x="5276850" y="1454732"/>
                </a:cubicBezTo>
                <a:cubicBezTo>
                  <a:pt x="5276850" y="3269609"/>
                  <a:pt x="3805602" y="4740857"/>
                  <a:pt x="1990725" y="4740857"/>
                </a:cubicBezTo>
                <a:cubicBezTo>
                  <a:pt x="1310146" y="4740857"/>
                  <a:pt x="677890" y="4533963"/>
                  <a:pt x="153421" y="4179639"/>
                </a:cubicBezTo>
                <a:lnTo>
                  <a:pt x="0" y="4064913"/>
                </a:lnTo>
                <a:close/>
              </a:path>
            </a:pathLst>
          </a:cu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E040619-F39F-44AE-A60B-08D1066BFEF5}"/>
              </a:ext>
            </a:extLst>
          </p:cNvPr>
          <p:cNvSpPr/>
          <p:nvPr userDrawn="1"/>
        </p:nvSpPr>
        <p:spPr>
          <a:xfrm>
            <a:off x="934647" y="3122083"/>
            <a:ext cx="2611078" cy="26110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13">
            <a:extLst>
              <a:ext uri="{FF2B5EF4-FFF2-40B4-BE49-F238E27FC236}">
                <a16:creationId xmlns:a16="http://schemas.microsoft.com/office/drawing/2014/main" id="{4C782D13-E61E-4D14-9A33-F44EA27CA709}"/>
              </a:ext>
            </a:extLst>
          </p:cNvPr>
          <p:cNvSpPr>
            <a:spLocks/>
          </p:cNvSpPr>
          <p:nvPr userDrawn="1"/>
        </p:nvSpPr>
        <p:spPr bwMode="auto">
          <a:xfrm>
            <a:off x="1453964" y="1088581"/>
            <a:ext cx="3427706" cy="2895623"/>
          </a:xfrm>
          <a:custGeom>
            <a:avLst/>
            <a:gdLst>
              <a:gd name="T0" fmla="*/ 1149 w 1149"/>
              <a:gd name="T1" fmla="*/ 86 h 971"/>
              <a:gd name="T2" fmla="*/ 427 w 1149"/>
              <a:gd name="T3" fmla="*/ 86 h 971"/>
              <a:gd name="T4" fmla="*/ 539 w 1149"/>
              <a:gd name="T5" fmla="*/ 300 h 971"/>
              <a:gd name="T6" fmla="*/ 254 w 1149"/>
              <a:gd name="T7" fmla="*/ 554 h 971"/>
              <a:gd name="T8" fmla="*/ 336 w 1149"/>
              <a:gd name="T9" fmla="*/ 895 h 971"/>
              <a:gd name="T10" fmla="*/ 1149 w 1149"/>
              <a:gd name="T11" fmla="*/ 895 h 971"/>
              <a:gd name="T12" fmla="*/ 1149 w 1149"/>
              <a:gd name="T13" fmla="*/ 86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9" h="971">
                <a:moveTo>
                  <a:pt x="1149" y="86"/>
                </a:moveTo>
                <a:cubicBezTo>
                  <a:pt x="1149" y="86"/>
                  <a:pt x="508" y="0"/>
                  <a:pt x="427" y="86"/>
                </a:cubicBezTo>
                <a:cubicBezTo>
                  <a:pt x="343" y="175"/>
                  <a:pt x="444" y="199"/>
                  <a:pt x="539" y="300"/>
                </a:cubicBezTo>
                <a:cubicBezTo>
                  <a:pt x="615" y="381"/>
                  <a:pt x="508" y="473"/>
                  <a:pt x="254" y="554"/>
                </a:cubicBezTo>
                <a:cubicBezTo>
                  <a:pt x="0" y="635"/>
                  <a:pt x="20" y="818"/>
                  <a:pt x="336" y="895"/>
                </a:cubicBezTo>
                <a:cubicBezTo>
                  <a:pt x="651" y="971"/>
                  <a:pt x="1149" y="895"/>
                  <a:pt x="1149" y="895"/>
                </a:cubicBezTo>
                <a:lnTo>
                  <a:pt x="1149" y="86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EF8D7616-45BD-4C83-8015-231C18266E6D}"/>
              </a:ext>
            </a:extLst>
          </p:cNvPr>
          <p:cNvSpPr/>
          <p:nvPr userDrawn="1"/>
        </p:nvSpPr>
        <p:spPr>
          <a:xfrm flipV="1">
            <a:off x="0" y="4353146"/>
            <a:ext cx="7610576" cy="2504854"/>
          </a:xfrm>
          <a:custGeom>
            <a:avLst/>
            <a:gdLst>
              <a:gd name="connsiteX0" fmla="*/ 3160308 w 7610576"/>
              <a:gd name="connsiteY0" fmla="*/ 2504854 h 2504854"/>
              <a:gd name="connsiteX1" fmla="*/ 7486141 w 7610576"/>
              <a:gd name="connsiteY1" fmla="*/ 204827 h 2504854"/>
              <a:gd name="connsiteX2" fmla="*/ 7610576 w 7610576"/>
              <a:gd name="connsiteY2" fmla="*/ 0 h 2504854"/>
              <a:gd name="connsiteX3" fmla="*/ 0 w 7610576"/>
              <a:gd name="connsiteY3" fmla="*/ 0 h 2504854"/>
              <a:gd name="connsiteX4" fmla="*/ 0 w 7610576"/>
              <a:gd name="connsiteY4" fmla="*/ 1431782 h 2504854"/>
              <a:gd name="connsiteX5" fmla="*/ 243558 w 7610576"/>
              <a:gd name="connsiteY5" fmla="*/ 1613912 h 2504854"/>
              <a:gd name="connsiteX6" fmla="*/ 3160308 w 7610576"/>
              <a:gd name="connsiteY6" fmla="*/ 2504854 h 250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10576" h="2504854">
                <a:moveTo>
                  <a:pt x="3160308" y="2504854"/>
                </a:moveTo>
                <a:cubicBezTo>
                  <a:pt x="4961025" y="2504854"/>
                  <a:pt x="6548649" y="1592499"/>
                  <a:pt x="7486141" y="204827"/>
                </a:cubicBezTo>
                <a:lnTo>
                  <a:pt x="7610576" y="0"/>
                </a:lnTo>
                <a:lnTo>
                  <a:pt x="0" y="0"/>
                </a:lnTo>
                <a:lnTo>
                  <a:pt x="0" y="1431782"/>
                </a:lnTo>
                <a:lnTo>
                  <a:pt x="243558" y="1613912"/>
                </a:lnTo>
                <a:cubicBezTo>
                  <a:pt x="1076162" y="2176407"/>
                  <a:pt x="2079878" y="2504854"/>
                  <a:pt x="3160308" y="2504854"/>
                </a:cubicBez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6FA2216-82B7-4F61-8629-CA98E8FA06E1}"/>
              </a:ext>
            </a:extLst>
          </p:cNvPr>
          <p:cNvSpPr/>
          <p:nvPr userDrawn="1"/>
        </p:nvSpPr>
        <p:spPr>
          <a:xfrm>
            <a:off x="3268795" y="992944"/>
            <a:ext cx="5654410" cy="5211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3262420" y="3120767"/>
            <a:ext cx="5654410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3262419" y="1862835"/>
            <a:ext cx="5654410" cy="125793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62420" y="4530104"/>
            <a:ext cx="565441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62419" y="4847274"/>
            <a:ext cx="565441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645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CE3DC02-40DE-4998-B99A-39FCAEB06AC5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4687991" y="2215242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4689107" y="3110592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A81246B4-0650-4320-A820-B417F479A53E}"/>
              </a:ext>
            </a:extLst>
          </p:cNvPr>
          <p:cNvSpPr>
            <a:spLocks/>
          </p:cNvSpPr>
          <p:nvPr userDrawn="1"/>
        </p:nvSpPr>
        <p:spPr bwMode="auto">
          <a:xfrm>
            <a:off x="0" y="1699690"/>
            <a:ext cx="12192000" cy="5158309"/>
          </a:xfrm>
          <a:custGeom>
            <a:avLst/>
            <a:gdLst>
              <a:gd name="connsiteX0" fmla="*/ 9136649 w 12192000"/>
              <a:gd name="connsiteY0" fmla="*/ 19 h 5158309"/>
              <a:gd name="connsiteX1" fmla="*/ 12127529 w 12192000"/>
              <a:gd name="connsiteY1" fmla="*/ 961461 h 5158309"/>
              <a:gd name="connsiteX2" fmla="*/ 12192000 w 12192000"/>
              <a:gd name="connsiteY2" fmla="*/ 999249 h 5158309"/>
              <a:gd name="connsiteX3" fmla="*/ 12192000 w 12192000"/>
              <a:gd name="connsiteY3" fmla="*/ 5158309 h 5158309"/>
              <a:gd name="connsiteX4" fmla="*/ 0 w 12192000"/>
              <a:gd name="connsiteY4" fmla="*/ 5158309 h 5158309"/>
              <a:gd name="connsiteX5" fmla="*/ 0 w 12192000"/>
              <a:gd name="connsiteY5" fmla="*/ 4381506 h 5158309"/>
              <a:gd name="connsiteX6" fmla="*/ 766800 w 12192000"/>
              <a:gd name="connsiteY6" fmla="*/ 4316986 h 5158309"/>
              <a:gd name="connsiteX7" fmla="*/ 8952198 w 12192000"/>
              <a:gd name="connsiteY7" fmla="*/ 2840206 h 5158309"/>
              <a:gd name="connsiteX8" fmla="*/ 8329819 w 12192000"/>
              <a:gd name="connsiteY8" fmla="*/ 1097121 h 5158309"/>
              <a:gd name="connsiteX9" fmla="*/ 8478005 w 12192000"/>
              <a:gd name="connsiteY9" fmla="*/ 73404 h 5158309"/>
              <a:gd name="connsiteX10" fmla="*/ 9136649 w 12192000"/>
              <a:gd name="connsiteY10" fmla="*/ 19 h 515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5158309">
                <a:moveTo>
                  <a:pt x="9136649" y="19"/>
                </a:moveTo>
                <a:cubicBezTo>
                  <a:pt x="10314094" y="3991"/>
                  <a:pt x="11572111" y="642470"/>
                  <a:pt x="12127529" y="961461"/>
                </a:cubicBezTo>
                <a:lnTo>
                  <a:pt x="12192000" y="999249"/>
                </a:lnTo>
                <a:lnTo>
                  <a:pt x="12192000" y="5158309"/>
                </a:lnTo>
                <a:lnTo>
                  <a:pt x="0" y="5158309"/>
                </a:lnTo>
                <a:lnTo>
                  <a:pt x="0" y="4381506"/>
                </a:lnTo>
                <a:lnTo>
                  <a:pt x="766800" y="4316986"/>
                </a:lnTo>
                <a:cubicBezTo>
                  <a:pt x="4095417" y="4019555"/>
                  <a:pt x="7729668" y="3545741"/>
                  <a:pt x="8952198" y="2840206"/>
                </a:cubicBezTo>
                <a:cubicBezTo>
                  <a:pt x="11397259" y="1429137"/>
                  <a:pt x="8329819" y="1097121"/>
                  <a:pt x="8329819" y="1097121"/>
                </a:cubicBezTo>
                <a:cubicBezTo>
                  <a:pt x="8329819" y="1097121"/>
                  <a:pt x="6655323" y="516093"/>
                  <a:pt x="8478005" y="73404"/>
                </a:cubicBezTo>
                <a:cubicBezTo>
                  <a:pt x="8691022" y="21527"/>
                  <a:pt x="8912374" y="-737"/>
                  <a:pt x="9136649" y="19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E8E136EA-A8F2-47DA-A96D-77980EAAC351}"/>
              </a:ext>
            </a:extLst>
          </p:cNvPr>
          <p:cNvSpPr>
            <a:spLocks/>
          </p:cNvSpPr>
          <p:nvPr userDrawn="1"/>
        </p:nvSpPr>
        <p:spPr bwMode="auto">
          <a:xfrm>
            <a:off x="2743200" y="3636650"/>
            <a:ext cx="9448800" cy="3221350"/>
          </a:xfrm>
          <a:custGeom>
            <a:avLst/>
            <a:gdLst>
              <a:gd name="T0" fmla="*/ 0 w 4860"/>
              <a:gd name="T1" fmla="*/ 1468 h 1672"/>
              <a:gd name="T2" fmla="*/ 3924 w 4860"/>
              <a:gd name="T3" fmla="*/ 920 h 1672"/>
              <a:gd name="T4" fmla="*/ 3756 w 4860"/>
              <a:gd name="T5" fmla="*/ 416 h 1672"/>
              <a:gd name="T6" fmla="*/ 3796 w 4860"/>
              <a:gd name="T7" fmla="*/ 120 h 1672"/>
              <a:gd name="T8" fmla="*/ 4860 w 4860"/>
              <a:gd name="T9" fmla="*/ 428 h 1672"/>
              <a:gd name="T10" fmla="*/ 4860 w 4860"/>
              <a:gd name="T11" fmla="*/ 1672 h 1672"/>
              <a:gd name="T12" fmla="*/ 0 w 4860"/>
              <a:gd name="T13" fmla="*/ 1672 h 1672"/>
              <a:gd name="T14" fmla="*/ 0 w 4860"/>
              <a:gd name="T15" fmla="*/ 1468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60" h="1672">
                <a:moveTo>
                  <a:pt x="0" y="1468"/>
                </a:moveTo>
                <a:cubicBezTo>
                  <a:pt x="0" y="1468"/>
                  <a:pt x="3264" y="1328"/>
                  <a:pt x="3924" y="920"/>
                </a:cubicBezTo>
                <a:cubicBezTo>
                  <a:pt x="4584" y="512"/>
                  <a:pt x="3756" y="416"/>
                  <a:pt x="3756" y="416"/>
                </a:cubicBezTo>
                <a:cubicBezTo>
                  <a:pt x="3756" y="416"/>
                  <a:pt x="3304" y="248"/>
                  <a:pt x="3796" y="120"/>
                </a:cubicBezTo>
                <a:cubicBezTo>
                  <a:pt x="4256" y="0"/>
                  <a:pt x="4860" y="428"/>
                  <a:pt x="4860" y="428"/>
                </a:cubicBezTo>
                <a:cubicBezTo>
                  <a:pt x="4860" y="1672"/>
                  <a:pt x="4860" y="1672"/>
                  <a:pt x="4860" y="1672"/>
                </a:cubicBezTo>
                <a:cubicBezTo>
                  <a:pt x="0" y="1672"/>
                  <a:pt x="0" y="1672"/>
                  <a:pt x="0" y="1672"/>
                </a:cubicBezTo>
                <a:lnTo>
                  <a:pt x="0" y="1468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6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012BB78F-E5F9-495E-969F-BE08951B2F76}"/>
              </a:ext>
            </a:extLst>
          </p:cNvPr>
          <p:cNvSpPr/>
          <p:nvPr userDrawn="1"/>
        </p:nvSpPr>
        <p:spPr>
          <a:xfrm flipV="1">
            <a:off x="0" y="4353146"/>
            <a:ext cx="7610576" cy="2504854"/>
          </a:xfrm>
          <a:custGeom>
            <a:avLst/>
            <a:gdLst>
              <a:gd name="connsiteX0" fmla="*/ 3160308 w 7610576"/>
              <a:gd name="connsiteY0" fmla="*/ 2504854 h 2504854"/>
              <a:gd name="connsiteX1" fmla="*/ 7486141 w 7610576"/>
              <a:gd name="connsiteY1" fmla="*/ 204827 h 2504854"/>
              <a:gd name="connsiteX2" fmla="*/ 7610576 w 7610576"/>
              <a:gd name="connsiteY2" fmla="*/ 0 h 2504854"/>
              <a:gd name="connsiteX3" fmla="*/ 0 w 7610576"/>
              <a:gd name="connsiteY3" fmla="*/ 0 h 2504854"/>
              <a:gd name="connsiteX4" fmla="*/ 0 w 7610576"/>
              <a:gd name="connsiteY4" fmla="*/ 1431782 h 2504854"/>
              <a:gd name="connsiteX5" fmla="*/ 243558 w 7610576"/>
              <a:gd name="connsiteY5" fmla="*/ 1613912 h 2504854"/>
              <a:gd name="connsiteX6" fmla="*/ 3160308 w 7610576"/>
              <a:gd name="connsiteY6" fmla="*/ 2504854 h 250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10576" h="2504854">
                <a:moveTo>
                  <a:pt x="3160308" y="2504854"/>
                </a:moveTo>
                <a:cubicBezTo>
                  <a:pt x="4961025" y="2504854"/>
                  <a:pt x="6548649" y="1592499"/>
                  <a:pt x="7486141" y="204827"/>
                </a:cubicBezTo>
                <a:lnTo>
                  <a:pt x="7610576" y="0"/>
                </a:lnTo>
                <a:lnTo>
                  <a:pt x="0" y="0"/>
                </a:lnTo>
                <a:lnTo>
                  <a:pt x="0" y="1431782"/>
                </a:lnTo>
                <a:lnTo>
                  <a:pt x="243558" y="1613912"/>
                </a:lnTo>
                <a:cubicBezTo>
                  <a:pt x="1076162" y="2176407"/>
                  <a:pt x="2079878" y="2504854"/>
                  <a:pt x="3160308" y="2504854"/>
                </a:cubicBez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CF4B0F25-8F09-4535-B23E-2A4A5AAB2C37}"/>
              </a:ext>
            </a:extLst>
          </p:cNvPr>
          <p:cNvSpPr/>
          <p:nvPr userDrawn="1"/>
        </p:nvSpPr>
        <p:spPr>
          <a:xfrm>
            <a:off x="0" y="1"/>
            <a:ext cx="3213100" cy="2886731"/>
          </a:xfrm>
          <a:custGeom>
            <a:avLst/>
            <a:gdLst>
              <a:gd name="connsiteX0" fmla="*/ 0 w 5276850"/>
              <a:gd name="connsiteY0" fmla="*/ 0 h 4740857"/>
              <a:gd name="connsiteX1" fmla="*/ 4934008 w 5276850"/>
              <a:gd name="connsiteY1" fmla="*/ 0 h 4740857"/>
              <a:gd name="connsiteX2" fmla="*/ 5018610 w 5276850"/>
              <a:gd name="connsiteY2" fmla="*/ 175624 h 4740857"/>
              <a:gd name="connsiteX3" fmla="*/ 5276850 w 5276850"/>
              <a:gd name="connsiteY3" fmla="*/ 1454732 h 4740857"/>
              <a:gd name="connsiteX4" fmla="*/ 1990725 w 5276850"/>
              <a:gd name="connsiteY4" fmla="*/ 4740857 h 4740857"/>
              <a:gd name="connsiteX5" fmla="*/ 153421 w 5276850"/>
              <a:gd name="connsiteY5" fmla="*/ 4179639 h 4740857"/>
              <a:gd name="connsiteX6" fmla="*/ 0 w 5276850"/>
              <a:gd name="connsiteY6" fmla="*/ 4064913 h 474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6850" h="4740857">
                <a:moveTo>
                  <a:pt x="0" y="0"/>
                </a:moveTo>
                <a:lnTo>
                  <a:pt x="4934008" y="0"/>
                </a:lnTo>
                <a:lnTo>
                  <a:pt x="5018610" y="175624"/>
                </a:lnTo>
                <a:cubicBezTo>
                  <a:pt x="5184897" y="568770"/>
                  <a:pt x="5276850" y="1001013"/>
                  <a:pt x="5276850" y="1454732"/>
                </a:cubicBezTo>
                <a:cubicBezTo>
                  <a:pt x="5276850" y="3269609"/>
                  <a:pt x="3805602" y="4740857"/>
                  <a:pt x="1990725" y="4740857"/>
                </a:cubicBezTo>
                <a:cubicBezTo>
                  <a:pt x="1310146" y="4740857"/>
                  <a:pt x="677890" y="4533963"/>
                  <a:pt x="153421" y="4179639"/>
                </a:cubicBezTo>
                <a:lnTo>
                  <a:pt x="0" y="4064913"/>
                </a:lnTo>
                <a:close/>
              </a:path>
            </a:pathLst>
          </a:cu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451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89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72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17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B7B4809-6422-487B-B339-AC10E4A5D4B1}"/>
              </a:ext>
            </a:extLst>
          </p:cNvPr>
          <p:cNvGrpSpPr/>
          <p:nvPr userDrawn="1"/>
        </p:nvGrpSpPr>
        <p:grpSpPr>
          <a:xfrm flipH="1">
            <a:off x="0" y="1"/>
            <a:ext cx="12192000" cy="6857999"/>
            <a:chOff x="0" y="1"/>
            <a:chExt cx="12192000" cy="6857999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A9CED44-D7E4-44D2-B7FD-F89B4DCC6E54}"/>
                </a:ext>
              </a:extLst>
            </p:cNvPr>
            <p:cNvSpPr/>
            <p:nvPr userDrawn="1"/>
          </p:nvSpPr>
          <p:spPr>
            <a:xfrm>
              <a:off x="7698671" y="715249"/>
              <a:ext cx="3530051" cy="3530051"/>
            </a:xfrm>
            <a:prstGeom prst="ellipse">
              <a:avLst/>
            </a:prstGeom>
            <a:gradFill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84BF3A0C-4197-4E26-B94B-4269BB6A25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1699690"/>
              <a:ext cx="12192000" cy="5158309"/>
            </a:xfrm>
            <a:custGeom>
              <a:avLst/>
              <a:gdLst>
                <a:gd name="connsiteX0" fmla="*/ 9136649 w 12192000"/>
                <a:gd name="connsiteY0" fmla="*/ 19 h 5158309"/>
                <a:gd name="connsiteX1" fmla="*/ 12127529 w 12192000"/>
                <a:gd name="connsiteY1" fmla="*/ 961461 h 5158309"/>
                <a:gd name="connsiteX2" fmla="*/ 12192000 w 12192000"/>
                <a:gd name="connsiteY2" fmla="*/ 999249 h 5158309"/>
                <a:gd name="connsiteX3" fmla="*/ 12192000 w 12192000"/>
                <a:gd name="connsiteY3" fmla="*/ 5158309 h 5158309"/>
                <a:gd name="connsiteX4" fmla="*/ 0 w 12192000"/>
                <a:gd name="connsiteY4" fmla="*/ 5158309 h 5158309"/>
                <a:gd name="connsiteX5" fmla="*/ 0 w 12192000"/>
                <a:gd name="connsiteY5" fmla="*/ 4381506 h 5158309"/>
                <a:gd name="connsiteX6" fmla="*/ 766800 w 12192000"/>
                <a:gd name="connsiteY6" fmla="*/ 4316986 h 5158309"/>
                <a:gd name="connsiteX7" fmla="*/ 8952198 w 12192000"/>
                <a:gd name="connsiteY7" fmla="*/ 2840206 h 5158309"/>
                <a:gd name="connsiteX8" fmla="*/ 8329819 w 12192000"/>
                <a:gd name="connsiteY8" fmla="*/ 1097121 h 5158309"/>
                <a:gd name="connsiteX9" fmla="*/ 8478005 w 12192000"/>
                <a:gd name="connsiteY9" fmla="*/ 73404 h 5158309"/>
                <a:gd name="connsiteX10" fmla="*/ 9136649 w 12192000"/>
                <a:gd name="connsiteY10" fmla="*/ 19 h 515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2000" h="5158309">
                  <a:moveTo>
                    <a:pt x="9136649" y="19"/>
                  </a:moveTo>
                  <a:cubicBezTo>
                    <a:pt x="10314094" y="3991"/>
                    <a:pt x="11572111" y="642470"/>
                    <a:pt x="12127529" y="961461"/>
                  </a:cubicBezTo>
                  <a:lnTo>
                    <a:pt x="12192000" y="999249"/>
                  </a:lnTo>
                  <a:lnTo>
                    <a:pt x="12192000" y="5158309"/>
                  </a:lnTo>
                  <a:lnTo>
                    <a:pt x="0" y="5158309"/>
                  </a:lnTo>
                  <a:lnTo>
                    <a:pt x="0" y="4381506"/>
                  </a:lnTo>
                  <a:lnTo>
                    <a:pt x="766800" y="4316986"/>
                  </a:lnTo>
                  <a:cubicBezTo>
                    <a:pt x="4095417" y="4019555"/>
                    <a:pt x="7729668" y="3545741"/>
                    <a:pt x="8952198" y="2840206"/>
                  </a:cubicBezTo>
                  <a:cubicBezTo>
                    <a:pt x="11397259" y="1429137"/>
                    <a:pt x="8329819" y="1097121"/>
                    <a:pt x="8329819" y="1097121"/>
                  </a:cubicBezTo>
                  <a:cubicBezTo>
                    <a:pt x="8329819" y="1097121"/>
                    <a:pt x="6655323" y="516093"/>
                    <a:pt x="8478005" y="73404"/>
                  </a:cubicBezTo>
                  <a:cubicBezTo>
                    <a:pt x="8691022" y="21527"/>
                    <a:pt x="8912374" y="-737"/>
                    <a:pt x="9136649" y="19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D6F55EC3-3122-4888-ABD7-2A9003A2B6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58307" y="2039469"/>
              <a:ext cx="6070237" cy="3380331"/>
            </a:xfrm>
            <a:custGeom>
              <a:avLst/>
              <a:gdLst>
                <a:gd name="T0" fmla="*/ 0 w 4357"/>
                <a:gd name="T1" fmla="*/ 592 h 2429"/>
                <a:gd name="T2" fmla="*/ 3232 w 4357"/>
                <a:gd name="T3" fmla="*/ 592 h 2429"/>
                <a:gd name="T4" fmla="*/ 2777 w 4357"/>
                <a:gd name="T5" fmla="*/ 1195 h 2429"/>
                <a:gd name="T6" fmla="*/ 2621 w 4357"/>
                <a:gd name="T7" fmla="*/ 1265 h 2429"/>
                <a:gd name="T8" fmla="*/ 2848 w 4357"/>
                <a:gd name="T9" fmla="*/ 1644 h 2429"/>
                <a:gd name="T10" fmla="*/ 3040 w 4357"/>
                <a:gd name="T11" fmla="*/ 2304 h 2429"/>
                <a:gd name="T12" fmla="*/ 0 w 4357"/>
                <a:gd name="T13" fmla="*/ 2208 h 2429"/>
                <a:gd name="T14" fmla="*/ 0 w 4357"/>
                <a:gd name="T15" fmla="*/ 592 h 2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57" h="2429">
                  <a:moveTo>
                    <a:pt x="0" y="592"/>
                  </a:moveTo>
                  <a:cubicBezTo>
                    <a:pt x="0" y="592"/>
                    <a:pt x="1964" y="0"/>
                    <a:pt x="3232" y="592"/>
                  </a:cubicBezTo>
                  <a:cubicBezTo>
                    <a:pt x="4357" y="1117"/>
                    <a:pt x="3079" y="1186"/>
                    <a:pt x="2777" y="1195"/>
                  </a:cubicBezTo>
                  <a:cubicBezTo>
                    <a:pt x="2718" y="1196"/>
                    <a:pt x="2661" y="1221"/>
                    <a:pt x="2621" y="1265"/>
                  </a:cubicBezTo>
                  <a:cubicBezTo>
                    <a:pt x="2553" y="1339"/>
                    <a:pt x="2523" y="1471"/>
                    <a:pt x="2848" y="1644"/>
                  </a:cubicBezTo>
                  <a:cubicBezTo>
                    <a:pt x="3368" y="1920"/>
                    <a:pt x="3396" y="2196"/>
                    <a:pt x="3040" y="2304"/>
                  </a:cubicBezTo>
                  <a:cubicBezTo>
                    <a:pt x="2629" y="2429"/>
                    <a:pt x="0" y="2208"/>
                    <a:pt x="0" y="2208"/>
                  </a:cubicBezTo>
                  <a:lnTo>
                    <a:pt x="0" y="592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23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82504953-DBCA-47F8-8B5A-4EF71CB804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43200" y="3636650"/>
              <a:ext cx="9448800" cy="3221350"/>
            </a:xfrm>
            <a:custGeom>
              <a:avLst/>
              <a:gdLst>
                <a:gd name="T0" fmla="*/ 0 w 4860"/>
                <a:gd name="T1" fmla="*/ 1468 h 1672"/>
                <a:gd name="T2" fmla="*/ 3924 w 4860"/>
                <a:gd name="T3" fmla="*/ 920 h 1672"/>
                <a:gd name="T4" fmla="*/ 3756 w 4860"/>
                <a:gd name="T5" fmla="*/ 416 h 1672"/>
                <a:gd name="T6" fmla="*/ 3796 w 4860"/>
                <a:gd name="T7" fmla="*/ 120 h 1672"/>
                <a:gd name="T8" fmla="*/ 4860 w 4860"/>
                <a:gd name="T9" fmla="*/ 428 h 1672"/>
                <a:gd name="T10" fmla="*/ 4860 w 4860"/>
                <a:gd name="T11" fmla="*/ 1672 h 1672"/>
                <a:gd name="T12" fmla="*/ 0 w 4860"/>
                <a:gd name="T13" fmla="*/ 1672 h 1672"/>
                <a:gd name="T14" fmla="*/ 0 w 4860"/>
                <a:gd name="T15" fmla="*/ 1468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60" h="1672">
                  <a:moveTo>
                    <a:pt x="0" y="1468"/>
                  </a:moveTo>
                  <a:cubicBezTo>
                    <a:pt x="0" y="1468"/>
                    <a:pt x="3264" y="1328"/>
                    <a:pt x="3924" y="920"/>
                  </a:cubicBezTo>
                  <a:cubicBezTo>
                    <a:pt x="4584" y="512"/>
                    <a:pt x="3756" y="416"/>
                    <a:pt x="3756" y="416"/>
                  </a:cubicBezTo>
                  <a:cubicBezTo>
                    <a:pt x="3756" y="416"/>
                    <a:pt x="3304" y="248"/>
                    <a:pt x="3796" y="120"/>
                  </a:cubicBezTo>
                  <a:cubicBezTo>
                    <a:pt x="4256" y="0"/>
                    <a:pt x="4860" y="428"/>
                    <a:pt x="4860" y="428"/>
                  </a:cubicBezTo>
                  <a:cubicBezTo>
                    <a:pt x="4860" y="1672"/>
                    <a:pt x="4860" y="1672"/>
                    <a:pt x="4860" y="1672"/>
                  </a:cubicBezTo>
                  <a:cubicBezTo>
                    <a:pt x="0" y="1672"/>
                    <a:pt x="0" y="1672"/>
                    <a:pt x="0" y="1672"/>
                  </a:cubicBezTo>
                  <a:lnTo>
                    <a:pt x="0" y="1468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6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25123C0C-7740-4668-9994-48629AE91F14}"/>
                </a:ext>
              </a:extLst>
            </p:cNvPr>
            <p:cNvSpPr/>
            <p:nvPr userDrawn="1"/>
          </p:nvSpPr>
          <p:spPr>
            <a:xfrm>
              <a:off x="0" y="1"/>
              <a:ext cx="4362450" cy="3919337"/>
            </a:xfrm>
            <a:custGeom>
              <a:avLst/>
              <a:gdLst>
                <a:gd name="connsiteX0" fmla="*/ 0 w 5276850"/>
                <a:gd name="connsiteY0" fmla="*/ 0 h 4740857"/>
                <a:gd name="connsiteX1" fmla="*/ 4934008 w 5276850"/>
                <a:gd name="connsiteY1" fmla="*/ 0 h 4740857"/>
                <a:gd name="connsiteX2" fmla="*/ 5018610 w 5276850"/>
                <a:gd name="connsiteY2" fmla="*/ 175624 h 4740857"/>
                <a:gd name="connsiteX3" fmla="*/ 5276850 w 5276850"/>
                <a:gd name="connsiteY3" fmla="*/ 1454732 h 4740857"/>
                <a:gd name="connsiteX4" fmla="*/ 1990725 w 5276850"/>
                <a:gd name="connsiteY4" fmla="*/ 4740857 h 4740857"/>
                <a:gd name="connsiteX5" fmla="*/ 153421 w 5276850"/>
                <a:gd name="connsiteY5" fmla="*/ 4179639 h 4740857"/>
                <a:gd name="connsiteX6" fmla="*/ 0 w 5276850"/>
                <a:gd name="connsiteY6" fmla="*/ 4064913 h 474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850" h="4740857">
                  <a:moveTo>
                    <a:pt x="0" y="0"/>
                  </a:moveTo>
                  <a:lnTo>
                    <a:pt x="4934008" y="0"/>
                  </a:lnTo>
                  <a:lnTo>
                    <a:pt x="5018610" y="175624"/>
                  </a:lnTo>
                  <a:cubicBezTo>
                    <a:pt x="5184897" y="568770"/>
                    <a:pt x="5276850" y="1001013"/>
                    <a:pt x="5276850" y="1454732"/>
                  </a:cubicBezTo>
                  <a:cubicBezTo>
                    <a:pt x="5276850" y="3269609"/>
                    <a:pt x="3805602" y="4740857"/>
                    <a:pt x="1990725" y="4740857"/>
                  </a:cubicBezTo>
                  <a:cubicBezTo>
                    <a:pt x="1310146" y="4740857"/>
                    <a:pt x="677890" y="4533963"/>
                    <a:pt x="153421" y="4179639"/>
                  </a:cubicBezTo>
                  <a:lnTo>
                    <a:pt x="0" y="4064913"/>
                  </a:lnTo>
                  <a:close/>
                </a:path>
              </a:pathLst>
            </a:custGeom>
            <a:gradFill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D990525-EB32-44BF-B51C-C218BECA01C2}"/>
                </a:ext>
              </a:extLst>
            </p:cNvPr>
            <p:cNvSpPr/>
            <p:nvPr userDrawn="1"/>
          </p:nvSpPr>
          <p:spPr>
            <a:xfrm>
              <a:off x="934647" y="3122083"/>
              <a:ext cx="2611078" cy="2611078"/>
            </a:xfrm>
            <a:prstGeom prst="ellipse">
              <a:avLst/>
            </a:prstGeom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5F611E8F-302C-455F-8D3A-3CF52F0DA6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53964" y="1088581"/>
              <a:ext cx="3427706" cy="2895623"/>
            </a:xfrm>
            <a:custGeom>
              <a:avLst/>
              <a:gdLst>
                <a:gd name="T0" fmla="*/ 1149 w 1149"/>
                <a:gd name="T1" fmla="*/ 86 h 971"/>
                <a:gd name="T2" fmla="*/ 427 w 1149"/>
                <a:gd name="T3" fmla="*/ 86 h 971"/>
                <a:gd name="T4" fmla="*/ 539 w 1149"/>
                <a:gd name="T5" fmla="*/ 300 h 971"/>
                <a:gd name="T6" fmla="*/ 254 w 1149"/>
                <a:gd name="T7" fmla="*/ 554 h 971"/>
                <a:gd name="T8" fmla="*/ 336 w 1149"/>
                <a:gd name="T9" fmla="*/ 895 h 971"/>
                <a:gd name="T10" fmla="*/ 1149 w 1149"/>
                <a:gd name="T11" fmla="*/ 895 h 971"/>
                <a:gd name="T12" fmla="*/ 1149 w 1149"/>
                <a:gd name="T13" fmla="*/ 86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9" h="971">
                  <a:moveTo>
                    <a:pt x="1149" y="86"/>
                  </a:moveTo>
                  <a:cubicBezTo>
                    <a:pt x="1149" y="86"/>
                    <a:pt x="508" y="0"/>
                    <a:pt x="427" y="86"/>
                  </a:cubicBezTo>
                  <a:cubicBezTo>
                    <a:pt x="343" y="175"/>
                    <a:pt x="444" y="199"/>
                    <a:pt x="539" y="300"/>
                  </a:cubicBezTo>
                  <a:cubicBezTo>
                    <a:pt x="615" y="381"/>
                    <a:pt x="508" y="473"/>
                    <a:pt x="254" y="554"/>
                  </a:cubicBezTo>
                  <a:cubicBezTo>
                    <a:pt x="0" y="635"/>
                    <a:pt x="20" y="818"/>
                    <a:pt x="336" y="895"/>
                  </a:cubicBezTo>
                  <a:cubicBezTo>
                    <a:pt x="651" y="971"/>
                    <a:pt x="1149" y="895"/>
                    <a:pt x="1149" y="895"/>
                  </a:cubicBezTo>
                  <a:lnTo>
                    <a:pt x="1149" y="86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735C86D5-A76F-422D-BD11-9ABEDF688054}"/>
                </a:ext>
              </a:extLst>
            </p:cNvPr>
            <p:cNvSpPr/>
            <p:nvPr userDrawn="1"/>
          </p:nvSpPr>
          <p:spPr>
            <a:xfrm flipV="1">
              <a:off x="0" y="4353146"/>
              <a:ext cx="7610576" cy="2504854"/>
            </a:xfrm>
            <a:custGeom>
              <a:avLst/>
              <a:gdLst>
                <a:gd name="connsiteX0" fmla="*/ 3160308 w 7610576"/>
                <a:gd name="connsiteY0" fmla="*/ 2504854 h 2504854"/>
                <a:gd name="connsiteX1" fmla="*/ 7486141 w 7610576"/>
                <a:gd name="connsiteY1" fmla="*/ 204827 h 2504854"/>
                <a:gd name="connsiteX2" fmla="*/ 7610576 w 7610576"/>
                <a:gd name="connsiteY2" fmla="*/ 0 h 2504854"/>
                <a:gd name="connsiteX3" fmla="*/ 0 w 7610576"/>
                <a:gd name="connsiteY3" fmla="*/ 0 h 2504854"/>
                <a:gd name="connsiteX4" fmla="*/ 0 w 7610576"/>
                <a:gd name="connsiteY4" fmla="*/ 1431782 h 2504854"/>
                <a:gd name="connsiteX5" fmla="*/ 243558 w 7610576"/>
                <a:gd name="connsiteY5" fmla="*/ 1613912 h 2504854"/>
                <a:gd name="connsiteX6" fmla="*/ 3160308 w 7610576"/>
                <a:gd name="connsiteY6" fmla="*/ 2504854 h 250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10576" h="2504854">
                  <a:moveTo>
                    <a:pt x="3160308" y="2504854"/>
                  </a:moveTo>
                  <a:cubicBezTo>
                    <a:pt x="4961025" y="2504854"/>
                    <a:pt x="6548649" y="1592499"/>
                    <a:pt x="7486141" y="204827"/>
                  </a:cubicBezTo>
                  <a:lnTo>
                    <a:pt x="7610576" y="0"/>
                  </a:lnTo>
                  <a:lnTo>
                    <a:pt x="0" y="0"/>
                  </a:lnTo>
                  <a:lnTo>
                    <a:pt x="0" y="1431782"/>
                  </a:lnTo>
                  <a:lnTo>
                    <a:pt x="243558" y="1613912"/>
                  </a:lnTo>
                  <a:cubicBezTo>
                    <a:pt x="1076162" y="2176407"/>
                    <a:pt x="2079878" y="2504854"/>
                    <a:pt x="3160308" y="2504854"/>
                  </a:cubicBez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6B4C74D3-0C8F-48A5-80B7-74125884F2E3}"/>
              </a:ext>
            </a:extLst>
          </p:cNvPr>
          <p:cNvSpPr/>
          <p:nvPr userDrawn="1"/>
        </p:nvSpPr>
        <p:spPr>
          <a:xfrm>
            <a:off x="3268795" y="1030768"/>
            <a:ext cx="5654410" cy="5211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82962" y="2034337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2" y="4340573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2963" y="4044302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504709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93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7" Type="http://schemas.openxmlformats.org/officeDocument/2006/relationships/image" Target="../media/image1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.e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4.x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262419" y="3940055"/>
            <a:ext cx="5654410" cy="558799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汇报人：王维川</a:t>
            </a:r>
            <a:endParaRPr lang="en-US" altLang="zh-CN" sz="18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262419" y="2411475"/>
            <a:ext cx="5654410" cy="1257932"/>
          </a:xfrm>
        </p:spPr>
        <p:txBody>
          <a:bodyPr/>
          <a:lstStyle/>
          <a:p>
            <a:r>
              <a:rPr lang="zh-CN" altLang="en-US" dirty="0" smtClean="0"/>
              <a:t>年终总结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5684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年度回顾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543251" y="2728494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Arial" panose="020B0604020202020204" pitchFamily="34" charset="0"/>
              </a:rPr>
              <a:t>/01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06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B03A1-F3CD-4417-B797-129C5D1A5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年度回顾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79C359-3EAB-4DBA-B495-7FE1E22FD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www.islide.cc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D5B32B-A33D-44B7-BD82-65DC687B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5" name="2ce3a2b1-4bc3-4e65-9a52-0ccb868cfb2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238595F-54EF-4F06-888F-D89F8F812E2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982107" y="1285643"/>
            <a:ext cx="7630773" cy="4855182"/>
            <a:chOff x="3982107" y="1285643"/>
            <a:chExt cx="7630773" cy="485518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3E5C83A-2892-4504-AC34-931E9AD592FB}"/>
                </a:ext>
              </a:extLst>
            </p:cNvPr>
            <p:cNvCxnSpPr>
              <a:stCxn id="10" idx="2"/>
              <a:endCxn id="21" idx="2"/>
            </p:cNvCxnSpPr>
            <p:nvPr/>
          </p:nvCxnSpPr>
          <p:spPr>
            <a:xfrm flipH="1" flipV="1">
              <a:off x="7750481" y="3607723"/>
              <a:ext cx="816" cy="8786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7C7A31A-259A-415F-91EA-7C08271CE626}"/>
                </a:ext>
              </a:extLst>
            </p:cNvPr>
            <p:cNvCxnSpPr>
              <a:stCxn id="11" idx="2"/>
              <a:endCxn id="19" idx="2"/>
            </p:cNvCxnSpPr>
            <p:nvPr/>
          </p:nvCxnSpPr>
          <p:spPr>
            <a:xfrm flipV="1">
              <a:off x="10017316" y="3225339"/>
              <a:ext cx="499178" cy="126099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6B9A562-C1FB-4C46-BBD6-C73B815A5203}"/>
                </a:ext>
              </a:extLst>
            </p:cNvPr>
            <p:cNvCxnSpPr>
              <a:stCxn id="9" idx="2"/>
              <a:endCxn id="23" idx="2"/>
            </p:cNvCxnSpPr>
            <p:nvPr/>
          </p:nvCxnSpPr>
          <p:spPr>
            <a:xfrm flipH="1" flipV="1">
              <a:off x="5108945" y="3934238"/>
              <a:ext cx="376335" cy="55209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íṥḻïḋè">
              <a:extLst>
                <a:ext uri="{FF2B5EF4-FFF2-40B4-BE49-F238E27FC236}">
                  <a16:creationId xmlns:a16="http://schemas.microsoft.com/office/drawing/2014/main" id="{93F3ED03-4538-4E12-9280-2F262A88153A}"/>
                </a:ext>
              </a:extLst>
            </p:cNvPr>
            <p:cNvSpPr/>
            <p:nvPr/>
          </p:nvSpPr>
          <p:spPr>
            <a:xfrm flipV="1">
              <a:off x="3982107" y="4486332"/>
              <a:ext cx="3006345" cy="1654493"/>
            </a:xfrm>
            <a:custGeom>
              <a:avLst/>
              <a:gdLst>
                <a:gd name="connsiteX0" fmla="*/ 0 w 3390900"/>
                <a:gd name="connsiteY0" fmla="*/ 0 h 1695450"/>
                <a:gd name="connsiteX1" fmla="*/ 3390900 w 3390900"/>
                <a:gd name="connsiteY1" fmla="*/ 0 h 1695450"/>
                <a:gd name="connsiteX2" fmla="*/ 1695450 w 3390900"/>
                <a:gd name="connsiteY2" fmla="*/ 1695450 h 1695450"/>
                <a:gd name="connsiteX3" fmla="*/ 0 w 3390900"/>
                <a:gd name="connsiteY3" fmla="*/ 0 h 169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0900" h="1695450">
                  <a:moveTo>
                    <a:pt x="0" y="0"/>
                  </a:moveTo>
                  <a:lnTo>
                    <a:pt x="3390900" y="0"/>
                  </a:lnTo>
                  <a:cubicBezTo>
                    <a:pt x="3390900" y="936371"/>
                    <a:pt x="2631821" y="1695450"/>
                    <a:pt x="1695450" y="1695450"/>
                  </a:cubicBezTo>
                  <a:cubicBezTo>
                    <a:pt x="759079" y="1695450"/>
                    <a:pt x="0" y="936371"/>
                    <a:pt x="0" y="0"/>
                  </a:cubicBezTo>
                  <a:close/>
                </a:path>
              </a:pathLst>
            </a:custGeom>
            <a:solidFill>
              <a:schemeClr val="accent2">
                <a:alpha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" name="ïṥľide">
              <a:extLst>
                <a:ext uri="{FF2B5EF4-FFF2-40B4-BE49-F238E27FC236}">
                  <a16:creationId xmlns:a16="http://schemas.microsoft.com/office/drawing/2014/main" id="{7A08E8E7-7638-4A2B-ABBB-0299A959AD2D}"/>
                </a:ext>
              </a:extLst>
            </p:cNvPr>
            <p:cNvSpPr/>
            <p:nvPr/>
          </p:nvSpPr>
          <p:spPr>
            <a:xfrm flipV="1">
              <a:off x="6248124" y="4486332"/>
              <a:ext cx="3006345" cy="1654493"/>
            </a:xfrm>
            <a:custGeom>
              <a:avLst/>
              <a:gdLst>
                <a:gd name="connsiteX0" fmla="*/ 0 w 3390900"/>
                <a:gd name="connsiteY0" fmla="*/ 0 h 1695450"/>
                <a:gd name="connsiteX1" fmla="*/ 3390900 w 3390900"/>
                <a:gd name="connsiteY1" fmla="*/ 0 h 1695450"/>
                <a:gd name="connsiteX2" fmla="*/ 1695450 w 3390900"/>
                <a:gd name="connsiteY2" fmla="*/ 1695450 h 1695450"/>
                <a:gd name="connsiteX3" fmla="*/ 0 w 3390900"/>
                <a:gd name="connsiteY3" fmla="*/ 0 h 169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0900" h="1695450">
                  <a:moveTo>
                    <a:pt x="0" y="0"/>
                  </a:moveTo>
                  <a:lnTo>
                    <a:pt x="3390900" y="0"/>
                  </a:lnTo>
                  <a:cubicBezTo>
                    <a:pt x="3390900" y="936371"/>
                    <a:pt x="2631821" y="1695450"/>
                    <a:pt x="1695450" y="1695450"/>
                  </a:cubicBezTo>
                  <a:cubicBezTo>
                    <a:pt x="759079" y="1695450"/>
                    <a:pt x="0" y="936371"/>
                    <a:pt x="0" y="0"/>
                  </a:cubicBezTo>
                  <a:close/>
                </a:path>
              </a:pathLst>
            </a:custGeom>
            <a:solidFill>
              <a:schemeClr val="accent3">
                <a:alpha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" name="iš1íďê">
              <a:extLst>
                <a:ext uri="{FF2B5EF4-FFF2-40B4-BE49-F238E27FC236}">
                  <a16:creationId xmlns:a16="http://schemas.microsoft.com/office/drawing/2014/main" id="{B0047398-F3CF-4614-AF4A-F41BAD5447F6}"/>
                </a:ext>
              </a:extLst>
            </p:cNvPr>
            <p:cNvSpPr/>
            <p:nvPr/>
          </p:nvSpPr>
          <p:spPr>
            <a:xfrm flipV="1">
              <a:off x="8514143" y="4486332"/>
              <a:ext cx="3006345" cy="1654493"/>
            </a:xfrm>
            <a:custGeom>
              <a:avLst/>
              <a:gdLst>
                <a:gd name="connsiteX0" fmla="*/ 0 w 3390900"/>
                <a:gd name="connsiteY0" fmla="*/ 0 h 1695450"/>
                <a:gd name="connsiteX1" fmla="*/ 3390900 w 3390900"/>
                <a:gd name="connsiteY1" fmla="*/ 0 h 1695450"/>
                <a:gd name="connsiteX2" fmla="*/ 1695450 w 3390900"/>
                <a:gd name="connsiteY2" fmla="*/ 1695450 h 1695450"/>
                <a:gd name="connsiteX3" fmla="*/ 0 w 3390900"/>
                <a:gd name="connsiteY3" fmla="*/ 0 h 169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0900" h="1695450">
                  <a:moveTo>
                    <a:pt x="0" y="0"/>
                  </a:moveTo>
                  <a:lnTo>
                    <a:pt x="3390900" y="0"/>
                  </a:lnTo>
                  <a:cubicBezTo>
                    <a:pt x="3390900" y="936371"/>
                    <a:pt x="2631821" y="1695450"/>
                    <a:pt x="1695450" y="1695450"/>
                  </a:cubicBezTo>
                  <a:cubicBezTo>
                    <a:pt x="759079" y="1695450"/>
                    <a:pt x="0" y="936371"/>
                    <a:pt x="0" y="0"/>
                  </a:cubicBezTo>
                  <a:close/>
                </a:path>
              </a:pathLst>
            </a:custGeom>
            <a:solidFill>
              <a:schemeClr val="accent2">
                <a:alpha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í$lïďé">
              <a:extLst>
                <a:ext uri="{FF2B5EF4-FFF2-40B4-BE49-F238E27FC236}">
                  <a16:creationId xmlns:a16="http://schemas.microsoft.com/office/drawing/2014/main" id="{5836D5F9-1595-4CFA-8E25-0D9268890360}"/>
                </a:ext>
              </a:extLst>
            </p:cNvPr>
            <p:cNvSpPr/>
            <p:nvPr/>
          </p:nvSpPr>
          <p:spPr bwMode="auto">
            <a:xfrm>
              <a:off x="7496420" y="5101636"/>
              <a:ext cx="509753" cy="430778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" name="iŝḻîḍê">
              <a:extLst>
                <a:ext uri="{FF2B5EF4-FFF2-40B4-BE49-F238E27FC236}">
                  <a16:creationId xmlns:a16="http://schemas.microsoft.com/office/drawing/2014/main" id="{C2D24CCE-65B6-44BF-9693-51C9F5EFA568}"/>
                </a:ext>
              </a:extLst>
            </p:cNvPr>
            <p:cNvSpPr/>
            <p:nvPr/>
          </p:nvSpPr>
          <p:spPr bwMode="auto">
            <a:xfrm>
              <a:off x="5188831" y="5066505"/>
              <a:ext cx="592896" cy="50104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" name="ïś1íḍe">
              <a:extLst>
                <a:ext uri="{FF2B5EF4-FFF2-40B4-BE49-F238E27FC236}">
                  <a16:creationId xmlns:a16="http://schemas.microsoft.com/office/drawing/2014/main" id="{578F2E08-9588-48D2-8A26-6F0573870CD2}"/>
                </a:ext>
              </a:extLst>
            </p:cNvPr>
            <p:cNvSpPr/>
            <p:nvPr/>
          </p:nvSpPr>
          <p:spPr bwMode="auto">
            <a:xfrm>
              <a:off x="9715173" y="5061693"/>
              <a:ext cx="604285" cy="510664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16" name="iṩļiḓé">
              <a:extLst>
                <a:ext uri="{FF2B5EF4-FFF2-40B4-BE49-F238E27FC236}">
                  <a16:creationId xmlns:a16="http://schemas.microsoft.com/office/drawing/2014/main" id="{D89D3425-2B1A-4954-8857-D3773232F64E}"/>
                </a:ext>
              </a:extLst>
            </p:cNvPr>
            <p:cNvGrpSpPr/>
            <p:nvPr/>
          </p:nvGrpSpPr>
          <p:grpSpPr>
            <a:xfrm>
              <a:off x="4137038" y="2237699"/>
              <a:ext cx="1975299" cy="1696539"/>
              <a:chOff x="4105015" y="2237699"/>
              <a:chExt cx="1975299" cy="1696539"/>
            </a:xfrm>
          </p:grpSpPr>
          <p:sp>
            <p:nvSpPr>
              <p:cNvPr id="23" name="îṧľïdê">
                <a:extLst>
                  <a:ext uri="{FF2B5EF4-FFF2-40B4-BE49-F238E27FC236}">
                    <a16:creationId xmlns:a16="http://schemas.microsoft.com/office/drawing/2014/main" id="{C586BEC2-4729-4DE2-8C92-428DD08844EC}"/>
                  </a:ext>
                </a:extLst>
              </p:cNvPr>
              <p:cNvSpPr txBox="1"/>
              <p:nvPr/>
            </p:nvSpPr>
            <p:spPr>
              <a:xfrm>
                <a:off x="4105015" y="2929688"/>
                <a:ext cx="1943814" cy="1004550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1"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小米音乐文案项目基本完成，待优化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4" name="ïŝḻíde">
                <a:extLst>
                  <a:ext uri="{FF2B5EF4-FFF2-40B4-BE49-F238E27FC236}">
                    <a16:creationId xmlns:a16="http://schemas.microsoft.com/office/drawing/2014/main" id="{2C3299B3-AFC4-450C-BBF3-825D5D306EC6}"/>
                  </a:ext>
                </a:extLst>
              </p:cNvPr>
              <p:cNvSpPr/>
              <p:nvPr/>
            </p:nvSpPr>
            <p:spPr>
              <a:xfrm>
                <a:off x="4305801" y="2237699"/>
                <a:ext cx="1774513" cy="325410"/>
              </a:xfrm>
              <a:prstGeom prst="rect">
                <a:avLst/>
              </a:prstGeom>
            </p:spPr>
            <p:txBody>
              <a:bodyPr wrap="none" lIns="90000" tIns="46800" rIns="90000" bIns="46800" anchor="ctr" anchorCtr="1">
                <a:normAutofit fontScale="92500" lnSpcReduction="20000"/>
              </a:bodyPr>
              <a:lstStyle/>
              <a:p>
                <a:pPr marL="0" marR="0" lvl="0" indent="0" algn="ctr" defTabSz="914378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项目</a:t>
                </a:r>
              </a:p>
            </p:txBody>
          </p:sp>
        </p:grpSp>
        <p:grpSp>
          <p:nvGrpSpPr>
            <p:cNvPr id="17" name="iṩlïďe">
              <a:extLst>
                <a:ext uri="{FF2B5EF4-FFF2-40B4-BE49-F238E27FC236}">
                  <a16:creationId xmlns:a16="http://schemas.microsoft.com/office/drawing/2014/main" id="{28FDE1AD-DB99-49AC-98A8-F707B4C3882D}"/>
                </a:ext>
              </a:extLst>
            </p:cNvPr>
            <p:cNvGrpSpPr/>
            <p:nvPr/>
          </p:nvGrpSpPr>
          <p:grpSpPr>
            <a:xfrm>
              <a:off x="6523216" y="1797969"/>
              <a:ext cx="2454529" cy="1809754"/>
              <a:chOff x="4225177" y="2655004"/>
              <a:chExt cx="2454529" cy="1809754"/>
            </a:xfrm>
          </p:grpSpPr>
          <p:sp>
            <p:nvSpPr>
              <p:cNvPr id="21" name="íṡḷíḓé">
                <a:extLst>
                  <a:ext uri="{FF2B5EF4-FFF2-40B4-BE49-F238E27FC236}">
                    <a16:creationId xmlns:a16="http://schemas.microsoft.com/office/drawing/2014/main" id="{32AD4617-3D93-4AB9-ADED-52AA62D588A7}"/>
                  </a:ext>
                </a:extLst>
              </p:cNvPr>
              <p:cNvSpPr txBox="1"/>
              <p:nvPr/>
            </p:nvSpPr>
            <p:spPr>
              <a:xfrm>
                <a:off x="4225177" y="3436359"/>
                <a:ext cx="2454529" cy="1028399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Word Mover’s Distance</a:t>
                </a:r>
                <a:r>
                  <a:rPr kumimoji="0" lang="zh-CN" altLang="en-US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相关论文，</a:t>
                </a:r>
                <a:r>
                  <a:rPr kumimoji="0" lang="en-US" altLang="zh-CN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Word Vector</a:t>
                </a:r>
                <a:r>
                  <a:rPr kumimoji="0" lang="zh-CN" altLang="en-US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相关论文</a:t>
                </a:r>
                <a:r>
                  <a:rPr kumimoji="0" lang="en-US" altLang="zh-CN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CBOW</a:t>
                </a:r>
                <a:r>
                  <a:rPr kumimoji="0" lang="zh-CN" altLang="en-US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，</a:t>
                </a: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S</a:t>
                </a:r>
                <a:r>
                  <a:rPr kumimoji="0" lang="en-US" altLang="zh-CN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kip-Gram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2" name="íślíḋé">
                <a:extLst>
                  <a:ext uri="{FF2B5EF4-FFF2-40B4-BE49-F238E27FC236}">
                    <a16:creationId xmlns:a16="http://schemas.microsoft.com/office/drawing/2014/main" id="{240A807A-C428-497C-835C-A91D52C18C6C}"/>
                  </a:ext>
                </a:extLst>
              </p:cNvPr>
              <p:cNvSpPr/>
              <p:nvPr/>
            </p:nvSpPr>
            <p:spPr>
              <a:xfrm>
                <a:off x="4441591" y="2655004"/>
                <a:ext cx="1774513" cy="325410"/>
              </a:xfrm>
              <a:prstGeom prst="rect">
                <a:avLst/>
              </a:prstGeom>
            </p:spPr>
            <p:txBody>
              <a:bodyPr wrap="none" lIns="90000" tIns="46800" rIns="90000" bIns="46800" anchor="ctr" anchorCtr="1">
                <a:normAutofit fontScale="92500" lnSpcReduction="20000"/>
              </a:bodyPr>
              <a:lstStyle/>
              <a:p>
                <a:pPr marL="0" marR="0" lvl="0" indent="0" algn="ctr" defTabSz="914378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论文及想法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18" name="îśľïḓe">
              <a:extLst>
                <a:ext uri="{FF2B5EF4-FFF2-40B4-BE49-F238E27FC236}">
                  <a16:creationId xmlns:a16="http://schemas.microsoft.com/office/drawing/2014/main" id="{7EA7EE6E-93EA-412D-8B98-0A1D00E3843F}"/>
                </a:ext>
              </a:extLst>
            </p:cNvPr>
            <p:cNvGrpSpPr/>
            <p:nvPr/>
          </p:nvGrpSpPr>
          <p:grpSpPr>
            <a:xfrm>
              <a:off x="9130058" y="1285643"/>
              <a:ext cx="2482822" cy="1939696"/>
              <a:chOff x="4566000" y="3333979"/>
              <a:chExt cx="2482822" cy="1939696"/>
            </a:xfrm>
          </p:grpSpPr>
          <p:sp>
            <p:nvSpPr>
              <p:cNvPr id="19" name="iŝľïḓê">
                <a:extLst>
                  <a:ext uri="{FF2B5EF4-FFF2-40B4-BE49-F238E27FC236}">
                    <a16:creationId xmlns:a16="http://schemas.microsoft.com/office/drawing/2014/main" id="{29DD8F0B-F9CE-45CB-9BB0-3C9971952668}"/>
                  </a:ext>
                </a:extLst>
              </p:cNvPr>
              <p:cNvSpPr txBox="1"/>
              <p:nvPr/>
            </p:nvSpPr>
            <p:spPr>
              <a:xfrm>
                <a:off x="4856050" y="4224675"/>
                <a:ext cx="2192772" cy="1049000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完成音乐文案专利书写</a:t>
                </a:r>
                <a:endPara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了解</a:t>
                </a:r>
                <a:r>
                  <a:rPr kumimoji="0" lang="zh-CN" altLang="en-US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了</a:t>
                </a:r>
                <a:r>
                  <a:rPr kumimoji="0" lang="en-US" altLang="zh-CN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NLP</a:t>
                </a:r>
                <a:r>
                  <a:rPr kumimoji="0" lang="zh-CN" altLang="en-US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处理一般流程</a:t>
                </a:r>
                <a:endPara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论文</a:t>
                </a:r>
                <a:r>
                  <a:rPr kumimoji="0" lang="zh-CN" altLang="en-US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的阅读方法及学术平台使用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0" name="î$ḻîḋe">
                <a:extLst>
                  <a:ext uri="{FF2B5EF4-FFF2-40B4-BE49-F238E27FC236}">
                    <a16:creationId xmlns:a16="http://schemas.microsoft.com/office/drawing/2014/main" id="{9B3E822A-73FC-43E4-958F-34D5D47FD012}"/>
                  </a:ext>
                </a:extLst>
              </p:cNvPr>
              <p:cNvSpPr/>
              <p:nvPr/>
            </p:nvSpPr>
            <p:spPr>
              <a:xfrm>
                <a:off x="4566000" y="3333979"/>
                <a:ext cx="1774513" cy="325410"/>
              </a:xfrm>
              <a:prstGeom prst="rect">
                <a:avLst/>
              </a:prstGeom>
            </p:spPr>
            <p:txBody>
              <a:bodyPr wrap="none" lIns="90000" tIns="46800" rIns="90000" bIns="46800" anchor="ctr" anchorCtr="1">
                <a:normAutofit fontScale="92500" lnSpcReduction="20000"/>
              </a:bodyPr>
              <a:lstStyle/>
              <a:p>
                <a:pPr marL="0" marR="0" lvl="0" indent="0" algn="ctr" defTabSz="914378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其他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441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新年展望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543251" y="2728494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Arial" panose="020B0604020202020204" pitchFamily="34" charset="0"/>
              </a:rPr>
              <a:t>/02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89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ED722-375E-436B-85A6-EC23B546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新年展望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AFD63D-BE24-4AAE-B182-36CBB9FC6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www.islide.cc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54EBD6-D401-4CB9-BB38-59DD6578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5" name="063a6fd4-ab5c-4a66-bb80-8def0c953b0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5A95804-3264-45C0-9492-89FA0D5539B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28595" y="1028700"/>
            <a:ext cx="10854211" cy="5062242"/>
            <a:chOff x="687278" y="1104000"/>
            <a:chExt cx="10854210" cy="5062242"/>
          </a:xfrm>
        </p:grpSpPr>
        <p:grpSp>
          <p:nvGrpSpPr>
            <p:cNvPr id="6" name="îṥ1îḓè">
              <a:extLst>
                <a:ext uri="{FF2B5EF4-FFF2-40B4-BE49-F238E27FC236}">
                  <a16:creationId xmlns:a16="http://schemas.microsoft.com/office/drawing/2014/main" id="{720CD4CB-A8E3-4A4E-AE8A-26A9016D2996}"/>
                </a:ext>
              </a:extLst>
            </p:cNvPr>
            <p:cNvGrpSpPr/>
            <p:nvPr/>
          </p:nvGrpSpPr>
          <p:grpSpPr>
            <a:xfrm>
              <a:off x="6887119" y="1104000"/>
              <a:ext cx="4654369" cy="5039628"/>
              <a:chOff x="4419135" y="2266786"/>
              <a:chExt cx="3476865" cy="3764656"/>
            </a:xfrm>
            <a:scene3d>
              <a:camera prst="orthographicFront">
                <a:rot lat="0" lon="0" rev="0"/>
              </a:camera>
              <a:lightRig rig="threePt" dir="t"/>
            </a:scene3d>
          </p:grpSpPr>
          <p:sp>
            <p:nvSpPr>
              <p:cNvPr id="23" name="iṧļíďè">
                <a:extLst>
                  <a:ext uri="{FF2B5EF4-FFF2-40B4-BE49-F238E27FC236}">
                    <a16:creationId xmlns:a16="http://schemas.microsoft.com/office/drawing/2014/main" id="{41E294E5-41E4-426C-A59C-F9DFB2B9D452}"/>
                  </a:ext>
                </a:extLst>
              </p:cNvPr>
              <p:cNvSpPr/>
              <p:nvPr/>
            </p:nvSpPr>
            <p:spPr bwMode="auto">
              <a:xfrm flipH="1">
                <a:off x="4425827" y="4057090"/>
                <a:ext cx="3406593" cy="1974352"/>
              </a:xfrm>
              <a:custGeom>
                <a:avLst/>
                <a:gdLst>
                  <a:gd name="T0" fmla="*/ 490 w 490"/>
                  <a:gd name="T1" fmla="*/ 117 h 284"/>
                  <a:gd name="T2" fmla="*/ 490 w 490"/>
                  <a:gd name="T3" fmla="*/ 107 h 284"/>
                  <a:gd name="T4" fmla="*/ 474 w 490"/>
                  <a:gd name="T5" fmla="*/ 107 h 284"/>
                  <a:gd name="T6" fmla="*/ 286 w 490"/>
                  <a:gd name="T7" fmla="*/ 0 h 284"/>
                  <a:gd name="T8" fmla="*/ 283 w 490"/>
                  <a:gd name="T9" fmla="*/ 0 h 284"/>
                  <a:gd name="T10" fmla="*/ 17 w 490"/>
                  <a:gd name="T11" fmla="*/ 156 h 284"/>
                  <a:gd name="T12" fmla="*/ 0 w 490"/>
                  <a:gd name="T13" fmla="*/ 157 h 284"/>
                  <a:gd name="T14" fmla="*/ 0 w 490"/>
                  <a:gd name="T15" fmla="*/ 167 h 284"/>
                  <a:gd name="T16" fmla="*/ 0 w 490"/>
                  <a:gd name="T17" fmla="*/ 167 h 284"/>
                  <a:gd name="T18" fmla="*/ 1 w 490"/>
                  <a:gd name="T19" fmla="*/ 168 h 284"/>
                  <a:gd name="T20" fmla="*/ 204 w 490"/>
                  <a:gd name="T21" fmla="*/ 284 h 284"/>
                  <a:gd name="T22" fmla="*/ 207 w 490"/>
                  <a:gd name="T23" fmla="*/ 284 h 284"/>
                  <a:gd name="T24" fmla="*/ 490 w 490"/>
                  <a:gd name="T25" fmla="*/ 118 h 284"/>
                  <a:gd name="T26" fmla="*/ 490 w 490"/>
                  <a:gd name="T27" fmla="*/ 117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90" h="284">
                    <a:moveTo>
                      <a:pt x="490" y="117"/>
                    </a:moveTo>
                    <a:cubicBezTo>
                      <a:pt x="490" y="107"/>
                      <a:pt x="490" y="107"/>
                      <a:pt x="490" y="107"/>
                    </a:cubicBezTo>
                    <a:cubicBezTo>
                      <a:pt x="474" y="107"/>
                      <a:pt x="474" y="107"/>
                      <a:pt x="474" y="107"/>
                    </a:cubicBezTo>
                    <a:cubicBezTo>
                      <a:pt x="412" y="71"/>
                      <a:pt x="348" y="36"/>
                      <a:pt x="286" y="0"/>
                    </a:cubicBezTo>
                    <a:cubicBezTo>
                      <a:pt x="285" y="0"/>
                      <a:pt x="284" y="0"/>
                      <a:pt x="283" y="0"/>
                    </a:cubicBezTo>
                    <a:cubicBezTo>
                      <a:pt x="194" y="52"/>
                      <a:pt x="106" y="104"/>
                      <a:pt x="17" y="156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167"/>
                      <a:pt x="1" y="168"/>
                      <a:pt x="1" y="168"/>
                    </a:cubicBezTo>
                    <a:cubicBezTo>
                      <a:pt x="68" y="207"/>
                      <a:pt x="136" y="245"/>
                      <a:pt x="204" y="284"/>
                    </a:cubicBezTo>
                    <a:cubicBezTo>
                      <a:pt x="205" y="284"/>
                      <a:pt x="207" y="284"/>
                      <a:pt x="207" y="284"/>
                    </a:cubicBezTo>
                    <a:cubicBezTo>
                      <a:pt x="302" y="229"/>
                      <a:pt x="396" y="173"/>
                      <a:pt x="490" y="118"/>
                    </a:cubicBezTo>
                    <a:cubicBezTo>
                      <a:pt x="490" y="117"/>
                      <a:pt x="490" y="117"/>
                      <a:pt x="490" y="117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4" name="iŝḷíḑe">
                <a:extLst>
                  <a:ext uri="{FF2B5EF4-FFF2-40B4-BE49-F238E27FC236}">
                    <a16:creationId xmlns:a16="http://schemas.microsoft.com/office/drawing/2014/main" id="{3D4904D7-AC40-4D72-9E0B-D6FA0880067C}"/>
                  </a:ext>
                </a:extLst>
              </p:cNvPr>
              <p:cNvSpPr/>
              <p:nvPr/>
            </p:nvSpPr>
            <p:spPr bwMode="auto">
              <a:xfrm flipH="1">
                <a:off x="5884840" y="3946659"/>
                <a:ext cx="1954273" cy="1201344"/>
              </a:xfrm>
              <a:custGeom>
                <a:avLst/>
                <a:gdLst>
                  <a:gd name="T0" fmla="*/ 6 w 584"/>
                  <a:gd name="T1" fmla="*/ 359 h 359"/>
                  <a:gd name="T2" fmla="*/ 584 w 584"/>
                  <a:gd name="T3" fmla="*/ 21 h 359"/>
                  <a:gd name="T4" fmla="*/ 578 w 584"/>
                  <a:gd name="T5" fmla="*/ 0 h 359"/>
                  <a:gd name="T6" fmla="*/ 0 w 584"/>
                  <a:gd name="T7" fmla="*/ 340 h 359"/>
                  <a:gd name="T8" fmla="*/ 6 w 584"/>
                  <a:gd name="T9" fmla="*/ 359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4" h="359">
                    <a:moveTo>
                      <a:pt x="6" y="359"/>
                    </a:moveTo>
                    <a:lnTo>
                      <a:pt x="584" y="21"/>
                    </a:lnTo>
                    <a:lnTo>
                      <a:pt x="578" y="0"/>
                    </a:lnTo>
                    <a:lnTo>
                      <a:pt x="0" y="340"/>
                    </a:lnTo>
                    <a:lnTo>
                      <a:pt x="6" y="359"/>
                    </a:ln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5" name="îṥľíḑê">
                <a:extLst>
                  <a:ext uri="{FF2B5EF4-FFF2-40B4-BE49-F238E27FC236}">
                    <a16:creationId xmlns:a16="http://schemas.microsoft.com/office/drawing/2014/main" id="{29F3A606-0E66-4436-A423-B5170814B6AC}"/>
                  </a:ext>
                </a:extLst>
              </p:cNvPr>
              <p:cNvSpPr/>
              <p:nvPr/>
            </p:nvSpPr>
            <p:spPr bwMode="auto">
              <a:xfrm flipH="1">
                <a:off x="5844681" y="2266786"/>
                <a:ext cx="2051319" cy="2867832"/>
              </a:xfrm>
              <a:custGeom>
                <a:avLst/>
                <a:gdLst>
                  <a:gd name="T0" fmla="*/ 13 w 295"/>
                  <a:gd name="T1" fmla="*/ 161 h 413"/>
                  <a:gd name="T2" fmla="*/ 1 w 295"/>
                  <a:gd name="T3" fmla="*/ 181 h 413"/>
                  <a:gd name="T4" fmla="*/ 2 w 295"/>
                  <a:gd name="T5" fmla="*/ 404 h 413"/>
                  <a:gd name="T6" fmla="*/ 14 w 295"/>
                  <a:gd name="T7" fmla="*/ 409 h 413"/>
                  <a:gd name="T8" fmla="*/ 283 w 295"/>
                  <a:gd name="T9" fmla="*/ 251 h 413"/>
                  <a:gd name="T10" fmla="*/ 295 w 295"/>
                  <a:gd name="T11" fmla="*/ 232 h 413"/>
                  <a:gd name="T12" fmla="*/ 293 w 295"/>
                  <a:gd name="T13" fmla="*/ 9 h 413"/>
                  <a:gd name="T14" fmla="*/ 281 w 295"/>
                  <a:gd name="T15" fmla="*/ 4 h 413"/>
                  <a:gd name="T16" fmla="*/ 13 w 295"/>
                  <a:gd name="T17" fmla="*/ 161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5" h="413">
                    <a:moveTo>
                      <a:pt x="13" y="161"/>
                    </a:moveTo>
                    <a:cubicBezTo>
                      <a:pt x="6" y="165"/>
                      <a:pt x="0" y="174"/>
                      <a:pt x="1" y="181"/>
                    </a:cubicBezTo>
                    <a:cubicBezTo>
                      <a:pt x="2" y="404"/>
                      <a:pt x="2" y="404"/>
                      <a:pt x="2" y="404"/>
                    </a:cubicBezTo>
                    <a:cubicBezTo>
                      <a:pt x="2" y="411"/>
                      <a:pt x="8" y="413"/>
                      <a:pt x="14" y="409"/>
                    </a:cubicBezTo>
                    <a:cubicBezTo>
                      <a:pt x="283" y="251"/>
                      <a:pt x="283" y="251"/>
                      <a:pt x="283" y="251"/>
                    </a:cubicBezTo>
                    <a:cubicBezTo>
                      <a:pt x="290" y="247"/>
                      <a:pt x="295" y="239"/>
                      <a:pt x="295" y="232"/>
                    </a:cubicBezTo>
                    <a:cubicBezTo>
                      <a:pt x="293" y="9"/>
                      <a:pt x="293" y="9"/>
                      <a:pt x="293" y="9"/>
                    </a:cubicBezTo>
                    <a:cubicBezTo>
                      <a:pt x="293" y="2"/>
                      <a:pt x="288" y="0"/>
                      <a:pt x="281" y="4"/>
                    </a:cubicBezTo>
                    <a:lnTo>
                      <a:pt x="13" y="161"/>
                    </a:lnTo>
                    <a:close/>
                  </a:path>
                </a:pathLst>
              </a:custGeom>
              <a:solidFill>
                <a:srgbClr val="64798B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6" name="íṣľíḓè">
                <a:extLst>
                  <a:ext uri="{FF2B5EF4-FFF2-40B4-BE49-F238E27FC236}">
                    <a16:creationId xmlns:a16="http://schemas.microsoft.com/office/drawing/2014/main" id="{57343C6F-5C19-4DC7-A410-B077E73288F3}"/>
                  </a:ext>
                </a:extLst>
              </p:cNvPr>
              <p:cNvSpPr/>
              <p:nvPr/>
            </p:nvSpPr>
            <p:spPr bwMode="auto">
              <a:xfrm flipH="1">
                <a:off x="5851374" y="2280171"/>
                <a:ext cx="2031241" cy="2841061"/>
              </a:xfrm>
              <a:custGeom>
                <a:avLst/>
                <a:gdLst>
                  <a:gd name="T0" fmla="*/ 2 w 292"/>
                  <a:gd name="T1" fmla="*/ 401 h 409"/>
                  <a:gd name="T2" fmla="*/ 12 w 292"/>
                  <a:gd name="T3" fmla="*/ 406 h 409"/>
                  <a:gd name="T4" fmla="*/ 281 w 292"/>
                  <a:gd name="T5" fmla="*/ 248 h 409"/>
                  <a:gd name="T6" fmla="*/ 292 w 292"/>
                  <a:gd name="T7" fmla="*/ 231 h 409"/>
                  <a:gd name="T8" fmla="*/ 290 w 292"/>
                  <a:gd name="T9" fmla="*/ 8 h 409"/>
                  <a:gd name="T10" fmla="*/ 279 w 292"/>
                  <a:gd name="T11" fmla="*/ 3 h 409"/>
                  <a:gd name="T12" fmla="*/ 11 w 292"/>
                  <a:gd name="T13" fmla="*/ 161 h 409"/>
                  <a:gd name="T14" fmla="*/ 0 w 292"/>
                  <a:gd name="T15" fmla="*/ 178 h 409"/>
                  <a:gd name="T16" fmla="*/ 2 w 292"/>
                  <a:gd name="T17" fmla="*/ 401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2" h="409">
                    <a:moveTo>
                      <a:pt x="2" y="401"/>
                    </a:moveTo>
                    <a:cubicBezTo>
                      <a:pt x="2" y="407"/>
                      <a:pt x="7" y="409"/>
                      <a:pt x="12" y="406"/>
                    </a:cubicBezTo>
                    <a:cubicBezTo>
                      <a:pt x="281" y="248"/>
                      <a:pt x="281" y="248"/>
                      <a:pt x="281" y="248"/>
                    </a:cubicBezTo>
                    <a:cubicBezTo>
                      <a:pt x="287" y="244"/>
                      <a:pt x="292" y="237"/>
                      <a:pt x="292" y="231"/>
                    </a:cubicBezTo>
                    <a:cubicBezTo>
                      <a:pt x="290" y="8"/>
                      <a:pt x="290" y="8"/>
                      <a:pt x="290" y="8"/>
                    </a:cubicBezTo>
                    <a:cubicBezTo>
                      <a:pt x="290" y="2"/>
                      <a:pt x="285" y="0"/>
                      <a:pt x="279" y="3"/>
                    </a:cubicBezTo>
                    <a:cubicBezTo>
                      <a:pt x="11" y="161"/>
                      <a:pt x="11" y="161"/>
                      <a:pt x="11" y="161"/>
                    </a:cubicBezTo>
                    <a:cubicBezTo>
                      <a:pt x="5" y="164"/>
                      <a:pt x="0" y="172"/>
                      <a:pt x="0" y="178"/>
                    </a:cubicBezTo>
                    <a:lnTo>
                      <a:pt x="2" y="401"/>
                    </a:ln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7" name="îsliḓè">
                <a:extLst>
                  <a:ext uri="{FF2B5EF4-FFF2-40B4-BE49-F238E27FC236}">
                    <a16:creationId xmlns:a16="http://schemas.microsoft.com/office/drawing/2014/main" id="{8E55E4EA-E2E2-48D5-800E-3FDAC9853D1F}"/>
                  </a:ext>
                </a:extLst>
              </p:cNvPr>
              <p:cNvSpPr/>
              <p:nvPr/>
            </p:nvSpPr>
            <p:spPr bwMode="auto">
              <a:xfrm flipH="1">
                <a:off x="5918304" y="2377217"/>
                <a:ext cx="1894039" cy="2640279"/>
              </a:xfrm>
              <a:custGeom>
                <a:avLst/>
                <a:gdLst>
                  <a:gd name="T0" fmla="*/ 0 w 566"/>
                  <a:gd name="T1" fmla="*/ 328 h 789"/>
                  <a:gd name="T2" fmla="*/ 4 w 566"/>
                  <a:gd name="T3" fmla="*/ 789 h 789"/>
                  <a:gd name="T4" fmla="*/ 566 w 566"/>
                  <a:gd name="T5" fmla="*/ 461 h 789"/>
                  <a:gd name="T6" fmla="*/ 561 w 566"/>
                  <a:gd name="T7" fmla="*/ 0 h 789"/>
                  <a:gd name="T8" fmla="*/ 0 w 566"/>
                  <a:gd name="T9" fmla="*/ 328 h 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6" h="789">
                    <a:moveTo>
                      <a:pt x="0" y="328"/>
                    </a:moveTo>
                    <a:lnTo>
                      <a:pt x="4" y="789"/>
                    </a:lnTo>
                    <a:lnTo>
                      <a:pt x="566" y="461"/>
                    </a:lnTo>
                    <a:lnTo>
                      <a:pt x="561" y="0"/>
                    </a:lnTo>
                    <a:lnTo>
                      <a:pt x="0" y="328"/>
                    </a:lnTo>
                    <a:close/>
                  </a:path>
                </a:pathLst>
              </a:custGeom>
              <a:blipFill>
                <a:blip r:embed="rId3"/>
                <a:stretch>
                  <a:fillRect l="-89848" r="-88952"/>
                </a:stretch>
              </a:blip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8" name="iś1iḋé">
                <a:extLst>
                  <a:ext uri="{FF2B5EF4-FFF2-40B4-BE49-F238E27FC236}">
                    <a16:creationId xmlns:a16="http://schemas.microsoft.com/office/drawing/2014/main" id="{C0ED1B72-F94F-4DCC-AFC2-12B9AE5955B1}"/>
                  </a:ext>
                </a:extLst>
              </p:cNvPr>
              <p:cNvSpPr/>
              <p:nvPr/>
            </p:nvSpPr>
            <p:spPr bwMode="auto">
              <a:xfrm flipH="1">
                <a:off x="4419135" y="3986815"/>
                <a:ext cx="3413285" cy="1974353"/>
              </a:xfrm>
              <a:custGeom>
                <a:avLst/>
                <a:gdLst>
                  <a:gd name="T0" fmla="*/ 207 w 491"/>
                  <a:gd name="T1" fmla="*/ 284 h 284"/>
                  <a:gd name="T2" fmla="*/ 490 w 491"/>
                  <a:gd name="T3" fmla="*/ 118 h 284"/>
                  <a:gd name="T4" fmla="*/ 490 w 491"/>
                  <a:gd name="T5" fmla="*/ 116 h 284"/>
                  <a:gd name="T6" fmla="*/ 286 w 491"/>
                  <a:gd name="T7" fmla="*/ 0 h 284"/>
                  <a:gd name="T8" fmla="*/ 283 w 491"/>
                  <a:gd name="T9" fmla="*/ 0 h 284"/>
                  <a:gd name="T10" fmla="*/ 1 w 491"/>
                  <a:gd name="T11" fmla="*/ 166 h 284"/>
                  <a:gd name="T12" fmla="*/ 1 w 491"/>
                  <a:gd name="T13" fmla="*/ 168 h 284"/>
                  <a:gd name="T14" fmla="*/ 204 w 491"/>
                  <a:gd name="T15" fmla="*/ 284 h 284"/>
                  <a:gd name="T16" fmla="*/ 207 w 491"/>
                  <a:gd name="T17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1" h="284">
                    <a:moveTo>
                      <a:pt x="207" y="284"/>
                    </a:moveTo>
                    <a:cubicBezTo>
                      <a:pt x="302" y="229"/>
                      <a:pt x="396" y="173"/>
                      <a:pt x="490" y="118"/>
                    </a:cubicBezTo>
                    <a:cubicBezTo>
                      <a:pt x="491" y="117"/>
                      <a:pt x="491" y="116"/>
                      <a:pt x="490" y="116"/>
                    </a:cubicBezTo>
                    <a:cubicBezTo>
                      <a:pt x="422" y="77"/>
                      <a:pt x="353" y="39"/>
                      <a:pt x="286" y="0"/>
                    </a:cubicBezTo>
                    <a:cubicBezTo>
                      <a:pt x="285" y="0"/>
                      <a:pt x="284" y="0"/>
                      <a:pt x="283" y="0"/>
                    </a:cubicBezTo>
                    <a:cubicBezTo>
                      <a:pt x="189" y="55"/>
                      <a:pt x="95" y="111"/>
                      <a:pt x="1" y="166"/>
                    </a:cubicBezTo>
                    <a:cubicBezTo>
                      <a:pt x="0" y="166"/>
                      <a:pt x="0" y="167"/>
                      <a:pt x="1" y="168"/>
                    </a:cubicBezTo>
                    <a:cubicBezTo>
                      <a:pt x="68" y="207"/>
                      <a:pt x="136" y="245"/>
                      <a:pt x="204" y="284"/>
                    </a:cubicBezTo>
                    <a:cubicBezTo>
                      <a:pt x="205" y="284"/>
                      <a:pt x="206" y="284"/>
                      <a:pt x="207" y="284"/>
                    </a:cubicBezTo>
                    <a:close/>
                  </a:path>
                </a:pathLst>
              </a:custGeom>
              <a:solidFill>
                <a:srgbClr val="64798B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9" name="íṩḻîḓè">
                <a:extLst>
                  <a:ext uri="{FF2B5EF4-FFF2-40B4-BE49-F238E27FC236}">
                    <a16:creationId xmlns:a16="http://schemas.microsoft.com/office/drawing/2014/main" id="{33407037-ABCA-42A7-B493-8D530B5FDE84}"/>
                  </a:ext>
                </a:extLst>
              </p:cNvPr>
              <p:cNvSpPr/>
              <p:nvPr/>
            </p:nvSpPr>
            <p:spPr bwMode="auto">
              <a:xfrm flipH="1">
                <a:off x="5279149" y="5000763"/>
                <a:ext cx="799780" cy="468491"/>
              </a:xfrm>
              <a:custGeom>
                <a:avLst/>
                <a:gdLst>
                  <a:gd name="T0" fmla="*/ 54 w 115"/>
                  <a:gd name="T1" fmla="*/ 67 h 67"/>
                  <a:gd name="T2" fmla="*/ 114 w 115"/>
                  <a:gd name="T3" fmla="*/ 31 h 67"/>
                  <a:gd name="T4" fmla="*/ 114 w 115"/>
                  <a:gd name="T5" fmla="*/ 29 h 67"/>
                  <a:gd name="T6" fmla="*/ 64 w 115"/>
                  <a:gd name="T7" fmla="*/ 1 h 67"/>
                  <a:gd name="T8" fmla="*/ 61 w 115"/>
                  <a:gd name="T9" fmla="*/ 1 h 67"/>
                  <a:gd name="T10" fmla="*/ 1 w 115"/>
                  <a:gd name="T11" fmla="*/ 37 h 67"/>
                  <a:gd name="T12" fmla="*/ 1 w 115"/>
                  <a:gd name="T13" fmla="*/ 38 h 67"/>
                  <a:gd name="T14" fmla="*/ 51 w 115"/>
                  <a:gd name="T15" fmla="*/ 67 h 67"/>
                  <a:gd name="T16" fmla="*/ 54 w 115"/>
                  <a:gd name="T17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5" h="67">
                    <a:moveTo>
                      <a:pt x="54" y="67"/>
                    </a:moveTo>
                    <a:cubicBezTo>
                      <a:pt x="74" y="55"/>
                      <a:pt x="94" y="43"/>
                      <a:pt x="114" y="31"/>
                    </a:cubicBezTo>
                    <a:cubicBezTo>
                      <a:pt x="115" y="31"/>
                      <a:pt x="115" y="30"/>
                      <a:pt x="114" y="29"/>
                    </a:cubicBezTo>
                    <a:cubicBezTo>
                      <a:pt x="102" y="22"/>
                      <a:pt x="76" y="7"/>
                      <a:pt x="64" y="1"/>
                    </a:cubicBezTo>
                    <a:cubicBezTo>
                      <a:pt x="64" y="0"/>
                      <a:pt x="62" y="0"/>
                      <a:pt x="61" y="1"/>
                    </a:cubicBezTo>
                    <a:cubicBezTo>
                      <a:pt x="41" y="13"/>
                      <a:pt x="21" y="25"/>
                      <a:pt x="1" y="37"/>
                    </a:cubicBezTo>
                    <a:cubicBezTo>
                      <a:pt x="0" y="37"/>
                      <a:pt x="0" y="38"/>
                      <a:pt x="1" y="38"/>
                    </a:cubicBezTo>
                    <a:cubicBezTo>
                      <a:pt x="13" y="45"/>
                      <a:pt x="39" y="60"/>
                      <a:pt x="51" y="67"/>
                    </a:cubicBezTo>
                    <a:cubicBezTo>
                      <a:pt x="52" y="67"/>
                      <a:pt x="53" y="67"/>
                      <a:pt x="54" y="67"/>
                    </a:cubicBezTo>
                    <a:close/>
                  </a:path>
                </a:pathLst>
              </a:custGeom>
              <a:solidFill>
                <a:srgbClr val="4B5860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0" name="iş1ïďé">
                <a:extLst>
                  <a:ext uri="{FF2B5EF4-FFF2-40B4-BE49-F238E27FC236}">
                    <a16:creationId xmlns:a16="http://schemas.microsoft.com/office/drawing/2014/main" id="{C08792A3-06E0-41BC-AD46-03FAE3B64F73}"/>
                  </a:ext>
                </a:extLst>
              </p:cNvPr>
              <p:cNvSpPr/>
              <p:nvPr/>
            </p:nvSpPr>
            <p:spPr bwMode="auto">
              <a:xfrm flipH="1">
                <a:off x="6206090" y="4709629"/>
                <a:ext cx="187396" cy="110431"/>
              </a:xfrm>
              <a:custGeom>
                <a:avLst/>
                <a:gdLst>
                  <a:gd name="T0" fmla="*/ 12 w 27"/>
                  <a:gd name="T1" fmla="*/ 0 h 16"/>
                  <a:gd name="T2" fmla="*/ 1 w 27"/>
                  <a:gd name="T3" fmla="*/ 7 h 16"/>
                  <a:gd name="T4" fmla="*/ 1 w 27"/>
                  <a:gd name="T5" fmla="*/ 8 h 16"/>
                  <a:gd name="T6" fmla="*/ 13 w 27"/>
                  <a:gd name="T7" fmla="*/ 15 h 16"/>
                  <a:gd name="T8" fmla="*/ 15 w 27"/>
                  <a:gd name="T9" fmla="*/ 15 h 16"/>
                  <a:gd name="T10" fmla="*/ 26 w 27"/>
                  <a:gd name="T11" fmla="*/ 9 h 16"/>
                  <a:gd name="T12" fmla="*/ 26 w 27"/>
                  <a:gd name="T13" fmla="*/ 8 h 16"/>
                  <a:gd name="T14" fmla="*/ 14 w 27"/>
                  <a:gd name="T15" fmla="*/ 0 h 16"/>
                  <a:gd name="T16" fmla="*/ 12 w 27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6">
                    <a:moveTo>
                      <a:pt x="12" y="0"/>
                    </a:moveTo>
                    <a:cubicBezTo>
                      <a:pt x="7" y="3"/>
                      <a:pt x="5" y="4"/>
                      <a:pt x="1" y="7"/>
                    </a:cubicBezTo>
                    <a:cubicBezTo>
                      <a:pt x="0" y="7"/>
                      <a:pt x="0" y="8"/>
                      <a:pt x="1" y="8"/>
                    </a:cubicBezTo>
                    <a:cubicBezTo>
                      <a:pt x="6" y="11"/>
                      <a:pt x="8" y="12"/>
                      <a:pt x="13" y="15"/>
                    </a:cubicBezTo>
                    <a:cubicBezTo>
                      <a:pt x="14" y="16"/>
                      <a:pt x="15" y="16"/>
                      <a:pt x="15" y="15"/>
                    </a:cubicBezTo>
                    <a:cubicBezTo>
                      <a:pt x="20" y="13"/>
                      <a:pt x="22" y="11"/>
                      <a:pt x="26" y="9"/>
                    </a:cubicBezTo>
                    <a:cubicBezTo>
                      <a:pt x="27" y="9"/>
                      <a:pt x="27" y="8"/>
                      <a:pt x="26" y="8"/>
                    </a:cubicBezTo>
                    <a:cubicBezTo>
                      <a:pt x="21" y="5"/>
                      <a:pt x="19" y="3"/>
                      <a:pt x="14" y="0"/>
                    </a:cubicBezTo>
                    <a:cubicBezTo>
                      <a:pt x="13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1" name="íṡ1ïḑe">
                <a:extLst>
                  <a:ext uri="{FF2B5EF4-FFF2-40B4-BE49-F238E27FC236}">
                    <a16:creationId xmlns:a16="http://schemas.microsoft.com/office/drawing/2014/main" id="{BAE19CF3-7F1F-4E51-B2C6-793448C4BBD9}"/>
                  </a:ext>
                </a:extLst>
              </p:cNvPr>
              <p:cNvSpPr/>
              <p:nvPr/>
            </p:nvSpPr>
            <p:spPr bwMode="auto">
              <a:xfrm flipH="1">
                <a:off x="6109045" y="4656087"/>
                <a:ext cx="180703" cy="103738"/>
              </a:xfrm>
              <a:custGeom>
                <a:avLst/>
                <a:gdLst>
                  <a:gd name="T0" fmla="*/ 11 w 26"/>
                  <a:gd name="T1" fmla="*/ 0 h 15"/>
                  <a:gd name="T2" fmla="*/ 0 w 26"/>
                  <a:gd name="T3" fmla="*/ 7 h 15"/>
                  <a:gd name="T4" fmla="*/ 0 w 26"/>
                  <a:gd name="T5" fmla="*/ 8 h 15"/>
                  <a:gd name="T6" fmla="*/ 13 w 26"/>
                  <a:gd name="T7" fmla="*/ 15 h 15"/>
                  <a:gd name="T8" fmla="*/ 14 w 26"/>
                  <a:gd name="T9" fmla="*/ 15 h 15"/>
                  <a:gd name="T10" fmla="*/ 26 w 26"/>
                  <a:gd name="T11" fmla="*/ 8 h 15"/>
                  <a:gd name="T12" fmla="*/ 26 w 26"/>
                  <a:gd name="T13" fmla="*/ 7 h 15"/>
                  <a:gd name="T14" fmla="*/ 13 w 26"/>
                  <a:gd name="T15" fmla="*/ 0 h 15"/>
                  <a:gd name="T16" fmla="*/ 11 w 26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15">
                    <a:moveTo>
                      <a:pt x="11" y="0"/>
                    </a:moveTo>
                    <a:cubicBezTo>
                      <a:pt x="7" y="3"/>
                      <a:pt x="5" y="4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5" y="11"/>
                      <a:pt x="8" y="12"/>
                      <a:pt x="13" y="15"/>
                    </a:cubicBezTo>
                    <a:cubicBezTo>
                      <a:pt x="13" y="15"/>
                      <a:pt x="14" y="15"/>
                      <a:pt x="14" y="15"/>
                    </a:cubicBezTo>
                    <a:cubicBezTo>
                      <a:pt x="19" y="12"/>
                      <a:pt x="21" y="11"/>
                      <a:pt x="26" y="8"/>
                    </a:cubicBezTo>
                    <a:cubicBezTo>
                      <a:pt x="26" y="8"/>
                      <a:pt x="26" y="8"/>
                      <a:pt x="26" y="7"/>
                    </a:cubicBezTo>
                    <a:cubicBezTo>
                      <a:pt x="21" y="4"/>
                      <a:pt x="18" y="3"/>
                      <a:pt x="13" y="0"/>
                    </a:cubicBezTo>
                    <a:cubicBezTo>
                      <a:pt x="13" y="0"/>
                      <a:pt x="12" y="0"/>
                      <a:pt x="11" y="0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2" name="ïšḻiďê">
                <a:extLst>
                  <a:ext uri="{FF2B5EF4-FFF2-40B4-BE49-F238E27FC236}">
                    <a16:creationId xmlns:a16="http://schemas.microsoft.com/office/drawing/2014/main" id="{9A962871-72F6-4AC3-96F4-635EB1D214AA}"/>
                  </a:ext>
                </a:extLst>
              </p:cNvPr>
              <p:cNvSpPr/>
              <p:nvPr/>
            </p:nvSpPr>
            <p:spPr bwMode="auto">
              <a:xfrm flipH="1">
                <a:off x="6001962" y="4592508"/>
                <a:ext cx="190743" cy="110431"/>
              </a:xfrm>
              <a:custGeom>
                <a:avLst/>
                <a:gdLst>
                  <a:gd name="T0" fmla="*/ 12 w 27"/>
                  <a:gd name="T1" fmla="*/ 0 h 16"/>
                  <a:gd name="T2" fmla="*/ 0 w 27"/>
                  <a:gd name="T3" fmla="*/ 7 h 16"/>
                  <a:gd name="T4" fmla="*/ 0 w 27"/>
                  <a:gd name="T5" fmla="*/ 8 h 16"/>
                  <a:gd name="T6" fmla="*/ 13 w 27"/>
                  <a:gd name="T7" fmla="*/ 15 h 16"/>
                  <a:gd name="T8" fmla="*/ 15 w 27"/>
                  <a:gd name="T9" fmla="*/ 16 h 16"/>
                  <a:gd name="T10" fmla="*/ 26 w 27"/>
                  <a:gd name="T11" fmla="*/ 9 h 16"/>
                  <a:gd name="T12" fmla="*/ 26 w 27"/>
                  <a:gd name="T13" fmla="*/ 8 h 16"/>
                  <a:gd name="T14" fmla="*/ 14 w 27"/>
                  <a:gd name="T15" fmla="*/ 0 h 16"/>
                  <a:gd name="T16" fmla="*/ 12 w 27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6">
                    <a:moveTo>
                      <a:pt x="12" y="0"/>
                    </a:moveTo>
                    <a:cubicBezTo>
                      <a:pt x="7" y="3"/>
                      <a:pt x="5" y="4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6" y="11"/>
                      <a:pt x="8" y="13"/>
                      <a:pt x="13" y="15"/>
                    </a:cubicBezTo>
                    <a:cubicBezTo>
                      <a:pt x="14" y="16"/>
                      <a:pt x="14" y="16"/>
                      <a:pt x="15" y="16"/>
                    </a:cubicBezTo>
                    <a:cubicBezTo>
                      <a:pt x="19" y="13"/>
                      <a:pt x="22" y="11"/>
                      <a:pt x="26" y="9"/>
                    </a:cubicBezTo>
                    <a:cubicBezTo>
                      <a:pt x="27" y="9"/>
                      <a:pt x="27" y="8"/>
                      <a:pt x="26" y="8"/>
                    </a:cubicBezTo>
                    <a:cubicBezTo>
                      <a:pt x="21" y="5"/>
                      <a:pt x="19" y="3"/>
                      <a:pt x="14" y="0"/>
                    </a:cubicBezTo>
                    <a:cubicBezTo>
                      <a:pt x="13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3" name="iṧḻídè">
                <a:extLst>
                  <a:ext uri="{FF2B5EF4-FFF2-40B4-BE49-F238E27FC236}">
                    <a16:creationId xmlns:a16="http://schemas.microsoft.com/office/drawing/2014/main" id="{8D99E637-90A3-4F52-9EBF-984AFC24D4EF}"/>
                  </a:ext>
                </a:extLst>
              </p:cNvPr>
              <p:cNvSpPr/>
              <p:nvPr/>
            </p:nvSpPr>
            <p:spPr bwMode="auto">
              <a:xfrm flipH="1">
                <a:off x="6309827" y="4773211"/>
                <a:ext cx="180703" cy="103738"/>
              </a:xfrm>
              <a:custGeom>
                <a:avLst/>
                <a:gdLst>
                  <a:gd name="T0" fmla="*/ 12 w 26"/>
                  <a:gd name="T1" fmla="*/ 0 h 15"/>
                  <a:gd name="T2" fmla="*/ 0 w 26"/>
                  <a:gd name="T3" fmla="*/ 7 h 15"/>
                  <a:gd name="T4" fmla="*/ 0 w 26"/>
                  <a:gd name="T5" fmla="*/ 8 h 15"/>
                  <a:gd name="T6" fmla="*/ 13 w 26"/>
                  <a:gd name="T7" fmla="*/ 15 h 15"/>
                  <a:gd name="T8" fmla="*/ 15 w 26"/>
                  <a:gd name="T9" fmla="*/ 15 h 15"/>
                  <a:gd name="T10" fmla="*/ 26 w 26"/>
                  <a:gd name="T11" fmla="*/ 8 h 15"/>
                  <a:gd name="T12" fmla="*/ 26 w 26"/>
                  <a:gd name="T13" fmla="*/ 7 h 15"/>
                  <a:gd name="T14" fmla="*/ 13 w 26"/>
                  <a:gd name="T15" fmla="*/ 0 h 15"/>
                  <a:gd name="T16" fmla="*/ 12 w 26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15">
                    <a:moveTo>
                      <a:pt x="12" y="0"/>
                    </a:moveTo>
                    <a:cubicBezTo>
                      <a:pt x="7" y="3"/>
                      <a:pt x="5" y="4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5" y="10"/>
                      <a:pt x="8" y="12"/>
                      <a:pt x="13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9" y="12"/>
                      <a:pt x="21" y="11"/>
                      <a:pt x="26" y="8"/>
                    </a:cubicBezTo>
                    <a:cubicBezTo>
                      <a:pt x="26" y="8"/>
                      <a:pt x="26" y="8"/>
                      <a:pt x="26" y="7"/>
                    </a:cubicBezTo>
                    <a:cubicBezTo>
                      <a:pt x="21" y="4"/>
                      <a:pt x="18" y="3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4" name="iṩlîďe">
                <a:extLst>
                  <a:ext uri="{FF2B5EF4-FFF2-40B4-BE49-F238E27FC236}">
                    <a16:creationId xmlns:a16="http://schemas.microsoft.com/office/drawing/2014/main" id="{442D8BA6-6DF5-42DA-982F-458EF2A37EF9}"/>
                  </a:ext>
                </a:extLst>
              </p:cNvPr>
              <p:cNvSpPr/>
              <p:nvPr/>
            </p:nvSpPr>
            <p:spPr bwMode="auto">
              <a:xfrm flipH="1">
                <a:off x="6406872" y="4830098"/>
                <a:ext cx="187396" cy="110431"/>
              </a:xfrm>
              <a:custGeom>
                <a:avLst/>
                <a:gdLst>
                  <a:gd name="T0" fmla="*/ 12 w 27"/>
                  <a:gd name="T1" fmla="*/ 0 h 16"/>
                  <a:gd name="T2" fmla="*/ 1 w 27"/>
                  <a:gd name="T3" fmla="*/ 7 h 16"/>
                  <a:gd name="T4" fmla="*/ 1 w 27"/>
                  <a:gd name="T5" fmla="*/ 8 h 16"/>
                  <a:gd name="T6" fmla="*/ 14 w 27"/>
                  <a:gd name="T7" fmla="*/ 15 h 16"/>
                  <a:gd name="T8" fmla="*/ 15 w 27"/>
                  <a:gd name="T9" fmla="*/ 15 h 16"/>
                  <a:gd name="T10" fmla="*/ 27 w 27"/>
                  <a:gd name="T11" fmla="*/ 9 h 16"/>
                  <a:gd name="T12" fmla="*/ 27 w 27"/>
                  <a:gd name="T13" fmla="*/ 8 h 16"/>
                  <a:gd name="T14" fmla="*/ 14 w 27"/>
                  <a:gd name="T15" fmla="*/ 0 h 16"/>
                  <a:gd name="T16" fmla="*/ 12 w 27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6">
                    <a:moveTo>
                      <a:pt x="12" y="0"/>
                    </a:moveTo>
                    <a:cubicBezTo>
                      <a:pt x="8" y="3"/>
                      <a:pt x="5" y="4"/>
                      <a:pt x="1" y="7"/>
                    </a:cubicBezTo>
                    <a:cubicBezTo>
                      <a:pt x="0" y="7"/>
                      <a:pt x="0" y="8"/>
                      <a:pt x="1" y="8"/>
                    </a:cubicBezTo>
                    <a:cubicBezTo>
                      <a:pt x="6" y="11"/>
                      <a:pt x="9" y="12"/>
                      <a:pt x="14" y="15"/>
                    </a:cubicBezTo>
                    <a:cubicBezTo>
                      <a:pt x="14" y="16"/>
                      <a:pt x="15" y="16"/>
                      <a:pt x="15" y="15"/>
                    </a:cubicBezTo>
                    <a:cubicBezTo>
                      <a:pt x="20" y="13"/>
                      <a:pt x="22" y="11"/>
                      <a:pt x="27" y="9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1" y="5"/>
                      <a:pt x="19" y="3"/>
                      <a:pt x="14" y="0"/>
                    </a:cubicBezTo>
                    <a:cubicBezTo>
                      <a:pt x="13" y="0"/>
                      <a:pt x="13" y="0"/>
                      <a:pt x="12" y="0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5" name="iŝḻiḋê">
                <a:extLst>
                  <a:ext uri="{FF2B5EF4-FFF2-40B4-BE49-F238E27FC236}">
                    <a16:creationId xmlns:a16="http://schemas.microsoft.com/office/drawing/2014/main" id="{42D58A98-CBF4-4282-8145-F0CEEC1AC78D}"/>
                  </a:ext>
                </a:extLst>
              </p:cNvPr>
              <p:cNvSpPr/>
              <p:nvPr/>
            </p:nvSpPr>
            <p:spPr bwMode="auto">
              <a:xfrm flipH="1">
                <a:off x="5376191" y="4418497"/>
                <a:ext cx="384833" cy="297827"/>
              </a:xfrm>
              <a:custGeom>
                <a:avLst/>
                <a:gdLst>
                  <a:gd name="T0" fmla="*/ 14 w 55"/>
                  <a:gd name="T1" fmla="*/ 42 h 43"/>
                  <a:gd name="T2" fmla="*/ 55 w 55"/>
                  <a:gd name="T3" fmla="*/ 18 h 43"/>
                  <a:gd name="T4" fmla="*/ 55 w 55"/>
                  <a:gd name="T5" fmla="*/ 17 h 43"/>
                  <a:gd name="T6" fmla="*/ 26 w 55"/>
                  <a:gd name="T7" fmla="*/ 1 h 43"/>
                  <a:gd name="T8" fmla="*/ 24 w 55"/>
                  <a:gd name="T9" fmla="*/ 1 h 43"/>
                  <a:gd name="T10" fmla="*/ 6 w 55"/>
                  <a:gd name="T11" fmla="*/ 11 h 43"/>
                  <a:gd name="T12" fmla="*/ 6 w 55"/>
                  <a:gd name="T13" fmla="*/ 12 h 43"/>
                  <a:gd name="T14" fmla="*/ 22 w 55"/>
                  <a:gd name="T15" fmla="*/ 21 h 43"/>
                  <a:gd name="T16" fmla="*/ 0 w 55"/>
                  <a:gd name="T17" fmla="*/ 34 h 43"/>
                  <a:gd name="T18" fmla="*/ 0 w 55"/>
                  <a:gd name="T19" fmla="*/ 35 h 43"/>
                  <a:gd name="T20" fmla="*/ 13 w 55"/>
                  <a:gd name="T21" fmla="*/ 42 h 43"/>
                  <a:gd name="T22" fmla="*/ 14 w 55"/>
                  <a:gd name="T23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5" h="43">
                    <a:moveTo>
                      <a:pt x="14" y="42"/>
                    </a:moveTo>
                    <a:cubicBezTo>
                      <a:pt x="28" y="34"/>
                      <a:pt x="41" y="26"/>
                      <a:pt x="55" y="18"/>
                    </a:cubicBezTo>
                    <a:cubicBezTo>
                      <a:pt x="55" y="18"/>
                      <a:pt x="55" y="18"/>
                      <a:pt x="55" y="17"/>
                    </a:cubicBezTo>
                    <a:cubicBezTo>
                      <a:pt x="45" y="12"/>
                      <a:pt x="36" y="6"/>
                      <a:pt x="26" y="1"/>
                    </a:cubicBezTo>
                    <a:cubicBezTo>
                      <a:pt x="25" y="0"/>
                      <a:pt x="25" y="0"/>
                      <a:pt x="24" y="1"/>
                    </a:cubicBezTo>
                    <a:cubicBezTo>
                      <a:pt x="17" y="5"/>
                      <a:pt x="14" y="7"/>
                      <a:pt x="6" y="11"/>
                    </a:cubicBezTo>
                    <a:cubicBezTo>
                      <a:pt x="6" y="11"/>
                      <a:pt x="6" y="12"/>
                      <a:pt x="6" y="12"/>
                    </a:cubicBezTo>
                    <a:cubicBezTo>
                      <a:pt x="13" y="16"/>
                      <a:pt x="16" y="18"/>
                      <a:pt x="22" y="21"/>
                    </a:cubicBezTo>
                    <a:cubicBezTo>
                      <a:pt x="15" y="25"/>
                      <a:pt x="7" y="30"/>
                      <a:pt x="0" y="34"/>
                    </a:cubicBezTo>
                    <a:cubicBezTo>
                      <a:pt x="0" y="34"/>
                      <a:pt x="0" y="35"/>
                      <a:pt x="0" y="35"/>
                    </a:cubicBezTo>
                    <a:cubicBezTo>
                      <a:pt x="5" y="38"/>
                      <a:pt x="8" y="39"/>
                      <a:pt x="13" y="42"/>
                    </a:cubicBezTo>
                    <a:cubicBezTo>
                      <a:pt x="13" y="42"/>
                      <a:pt x="14" y="43"/>
                      <a:pt x="14" y="42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6" name="íṧlîḓè">
                <a:extLst>
                  <a:ext uri="{FF2B5EF4-FFF2-40B4-BE49-F238E27FC236}">
                    <a16:creationId xmlns:a16="http://schemas.microsoft.com/office/drawing/2014/main" id="{D1A0FBE4-340A-4D77-9652-2E02A97A0761}"/>
                  </a:ext>
                </a:extLst>
              </p:cNvPr>
              <p:cNvSpPr/>
              <p:nvPr/>
            </p:nvSpPr>
            <p:spPr bwMode="auto">
              <a:xfrm flipH="1">
                <a:off x="5904918" y="4535618"/>
                <a:ext cx="187396" cy="107084"/>
              </a:xfrm>
              <a:custGeom>
                <a:avLst/>
                <a:gdLst>
                  <a:gd name="T0" fmla="*/ 12 w 27"/>
                  <a:gd name="T1" fmla="*/ 0 h 15"/>
                  <a:gd name="T2" fmla="*/ 1 w 27"/>
                  <a:gd name="T3" fmla="*/ 7 h 15"/>
                  <a:gd name="T4" fmla="*/ 1 w 27"/>
                  <a:gd name="T5" fmla="*/ 8 h 15"/>
                  <a:gd name="T6" fmla="*/ 14 w 27"/>
                  <a:gd name="T7" fmla="*/ 15 h 15"/>
                  <a:gd name="T8" fmla="*/ 15 w 27"/>
                  <a:gd name="T9" fmla="*/ 15 h 15"/>
                  <a:gd name="T10" fmla="*/ 27 w 27"/>
                  <a:gd name="T11" fmla="*/ 8 h 15"/>
                  <a:gd name="T12" fmla="*/ 27 w 27"/>
                  <a:gd name="T13" fmla="*/ 7 h 15"/>
                  <a:gd name="T14" fmla="*/ 14 w 27"/>
                  <a:gd name="T15" fmla="*/ 0 h 15"/>
                  <a:gd name="T16" fmla="*/ 12 w 27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5">
                    <a:moveTo>
                      <a:pt x="12" y="0"/>
                    </a:moveTo>
                    <a:cubicBezTo>
                      <a:pt x="8" y="3"/>
                      <a:pt x="5" y="4"/>
                      <a:pt x="1" y="7"/>
                    </a:cubicBezTo>
                    <a:cubicBezTo>
                      <a:pt x="0" y="7"/>
                      <a:pt x="0" y="7"/>
                      <a:pt x="1" y="8"/>
                    </a:cubicBezTo>
                    <a:cubicBezTo>
                      <a:pt x="6" y="11"/>
                      <a:pt x="9" y="12"/>
                      <a:pt x="14" y="15"/>
                    </a:cubicBezTo>
                    <a:cubicBezTo>
                      <a:pt x="14" y="15"/>
                      <a:pt x="15" y="15"/>
                      <a:pt x="15" y="15"/>
                    </a:cubicBezTo>
                    <a:cubicBezTo>
                      <a:pt x="20" y="12"/>
                      <a:pt x="22" y="11"/>
                      <a:pt x="27" y="8"/>
                    </a:cubicBezTo>
                    <a:cubicBezTo>
                      <a:pt x="27" y="8"/>
                      <a:pt x="27" y="8"/>
                      <a:pt x="27" y="7"/>
                    </a:cubicBezTo>
                    <a:cubicBezTo>
                      <a:pt x="22" y="4"/>
                      <a:pt x="19" y="3"/>
                      <a:pt x="14" y="0"/>
                    </a:cubicBezTo>
                    <a:cubicBezTo>
                      <a:pt x="13" y="0"/>
                      <a:pt x="13" y="0"/>
                      <a:pt x="12" y="0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7" name="íśḷiḋè">
                <a:extLst>
                  <a:ext uri="{FF2B5EF4-FFF2-40B4-BE49-F238E27FC236}">
                    <a16:creationId xmlns:a16="http://schemas.microsoft.com/office/drawing/2014/main" id="{6B0D83BF-39AE-486C-B50F-9AF37C3DF7BD}"/>
                  </a:ext>
                </a:extLst>
              </p:cNvPr>
              <p:cNvSpPr/>
              <p:nvPr/>
            </p:nvSpPr>
            <p:spPr bwMode="auto">
              <a:xfrm flipH="1">
                <a:off x="5781102" y="4723015"/>
                <a:ext cx="180703" cy="113776"/>
              </a:xfrm>
              <a:custGeom>
                <a:avLst/>
                <a:gdLst>
                  <a:gd name="T0" fmla="*/ 14 w 26"/>
                  <a:gd name="T1" fmla="*/ 15 h 16"/>
                  <a:gd name="T2" fmla="*/ 26 w 26"/>
                  <a:gd name="T3" fmla="*/ 9 h 16"/>
                  <a:gd name="T4" fmla="*/ 26 w 26"/>
                  <a:gd name="T5" fmla="*/ 8 h 16"/>
                  <a:gd name="T6" fmla="*/ 13 w 26"/>
                  <a:gd name="T7" fmla="*/ 0 h 16"/>
                  <a:gd name="T8" fmla="*/ 11 w 26"/>
                  <a:gd name="T9" fmla="*/ 0 h 16"/>
                  <a:gd name="T10" fmla="*/ 0 w 26"/>
                  <a:gd name="T11" fmla="*/ 7 h 16"/>
                  <a:gd name="T12" fmla="*/ 0 w 26"/>
                  <a:gd name="T13" fmla="*/ 8 h 16"/>
                  <a:gd name="T14" fmla="*/ 13 w 26"/>
                  <a:gd name="T15" fmla="*/ 15 h 16"/>
                  <a:gd name="T16" fmla="*/ 14 w 26"/>
                  <a:gd name="T17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16">
                    <a:moveTo>
                      <a:pt x="14" y="15"/>
                    </a:moveTo>
                    <a:cubicBezTo>
                      <a:pt x="19" y="13"/>
                      <a:pt x="21" y="11"/>
                      <a:pt x="26" y="9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1" y="5"/>
                      <a:pt x="18" y="3"/>
                      <a:pt x="13" y="0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7" y="3"/>
                      <a:pt x="5" y="4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5" y="11"/>
                      <a:pt x="8" y="12"/>
                      <a:pt x="13" y="15"/>
                    </a:cubicBezTo>
                    <a:cubicBezTo>
                      <a:pt x="13" y="16"/>
                      <a:pt x="14" y="16"/>
                      <a:pt x="14" y="15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8" name="îśļiḑê">
                <a:extLst>
                  <a:ext uri="{FF2B5EF4-FFF2-40B4-BE49-F238E27FC236}">
                    <a16:creationId xmlns:a16="http://schemas.microsoft.com/office/drawing/2014/main" id="{0B8BD296-07A6-45AE-A32F-4AC7F22C1DBD}"/>
                  </a:ext>
                </a:extLst>
              </p:cNvPr>
              <p:cNvSpPr/>
              <p:nvPr/>
            </p:nvSpPr>
            <p:spPr bwMode="auto">
              <a:xfrm flipH="1">
                <a:off x="5600399" y="4354915"/>
                <a:ext cx="388177" cy="230900"/>
              </a:xfrm>
              <a:custGeom>
                <a:avLst/>
                <a:gdLst>
                  <a:gd name="T0" fmla="*/ 43 w 56"/>
                  <a:gd name="T1" fmla="*/ 0 h 33"/>
                  <a:gd name="T2" fmla="*/ 41 w 56"/>
                  <a:gd name="T3" fmla="*/ 0 h 33"/>
                  <a:gd name="T4" fmla="*/ 1 w 56"/>
                  <a:gd name="T5" fmla="*/ 24 h 33"/>
                  <a:gd name="T6" fmla="*/ 1 w 56"/>
                  <a:gd name="T7" fmla="*/ 25 h 33"/>
                  <a:gd name="T8" fmla="*/ 13 w 56"/>
                  <a:gd name="T9" fmla="*/ 32 h 33"/>
                  <a:gd name="T10" fmla="*/ 15 w 56"/>
                  <a:gd name="T11" fmla="*/ 32 h 33"/>
                  <a:gd name="T12" fmla="*/ 55 w 56"/>
                  <a:gd name="T13" fmla="*/ 9 h 33"/>
                  <a:gd name="T14" fmla="*/ 55 w 56"/>
                  <a:gd name="T15" fmla="*/ 8 h 33"/>
                  <a:gd name="T16" fmla="*/ 43 w 56"/>
                  <a:gd name="T1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3">
                    <a:moveTo>
                      <a:pt x="43" y="0"/>
                    </a:moveTo>
                    <a:cubicBezTo>
                      <a:pt x="42" y="0"/>
                      <a:pt x="41" y="0"/>
                      <a:pt x="41" y="0"/>
                    </a:cubicBezTo>
                    <a:cubicBezTo>
                      <a:pt x="28" y="8"/>
                      <a:pt x="14" y="16"/>
                      <a:pt x="1" y="24"/>
                    </a:cubicBezTo>
                    <a:cubicBezTo>
                      <a:pt x="0" y="24"/>
                      <a:pt x="0" y="25"/>
                      <a:pt x="1" y="25"/>
                    </a:cubicBezTo>
                    <a:cubicBezTo>
                      <a:pt x="6" y="28"/>
                      <a:pt x="8" y="29"/>
                      <a:pt x="13" y="32"/>
                    </a:cubicBezTo>
                    <a:cubicBezTo>
                      <a:pt x="14" y="33"/>
                      <a:pt x="15" y="33"/>
                      <a:pt x="15" y="32"/>
                    </a:cubicBezTo>
                    <a:cubicBezTo>
                      <a:pt x="29" y="24"/>
                      <a:pt x="42" y="16"/>
                      <a:pt x="55" y="9"/>
                    </a:cubicBezTo>
                    <a:cubicBezTo>
                      <a:pt x="56" y="8"/>
                      <a:pt x="56" y="8"/>
                      <a:pt x="55" y="8"/>
                    </a:cubicBezTo>
                    <a:cubicBezTo>
                      <a:pt x="50" y="5"/>
                      <a:pt x="48" y="3"/>
                      <a:pt x="43" y="0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9" name="íŝḻîḓé">
                <a:extLst>
                  <a:ext uri="{FF2B5EF4-FFF2-40B4-BE49-F238E27FC236}">
                    <a16:creationId xmlns:a16="http://schemas.microsoft.com/office/drawing/2014/main" id="{C6AC0EC9-51F3-4E7F-A795-14CFEC5414EC}"/>
                  </a:ext>
                </a:extLst>
              </p:cNvPr>
              <p:cNvSpPr/>
              <p:nvPr/>
            </p:nvSpPr>
            <p:spPr bwMode="auto">
              <a:xfrm flipH="1">
                <a:off x="5677366" y="4669473"/>
                <a:ext cx="187396" cy="103738"/>
              </a:xfrm>
              <a:custGeom>
                <a:avLst/>
                <a:gdLst>
                  <a:gd name="T0" fmla="*/ 15 w 27"/>
                  <a:gd name="T1" fmla="*/ 15 h 15"/>
                  <a:gd name="T2" fmla="*/ 26 w 27"/>
                  <a:gd name="T3" fmla="*/ 8 h 15"/>
                  <a:gd name="T4" fmla="*/ 26 w 27"/>
                  <a:gd name="T5" fmla="*/ 7 h 15"/>
                  <a:gd name="T6" fmla="*/ 14 w 27"/>
                  <a:gd name="T7" fmla="*/ 0 h 15"/>
                  <a:gd name="T8" fmla="*/ 12 w 27"/>
                  <a:gd name="T9" fmla="*/ 0 h 15"/>
                  <a:gd name="T10" fmla="*/ 0 w 27"/>
                  <a:gd name="T11" fmla="*/ 7 h 15"/>
                  <a:gd name="T12" fmla="*/ 0 w 27"/>
                  <a:gd name="T13" fmla="*/ 8 h 15"/>
                  <a:gd name="T14" fmla="*/ 13 w 27"/>
                  <a:gd name="T15" fmla="*/ 15 h 15"/>
                  <a:gd name="T16" fmla="*/ 15 w 27"/>
                  <a:gd name="T1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5">
                    <a:moveTo>
                      <a:pt x="15" y="15"/>
                    </a:moveTo>
                    <a:cubicBezTo>
                      <a:pt x="19" y="12"/>
                      <a:pt x="22" y="11"/>
                      <a:pt x="26" y="8"/>
                    </a:cubicBezTo>
                    <a:cubicBezTo>
                      <a:pt x="27" y="8"/>
                      <a:pt x="27" y="7"/>
                      <a:pt x="26" y="7"/>
                    </a:cubicBezTo>
                    <a:cubicBezTo>
                      <a:pt x="21" y="4"/>
                      <a:pt x="19" y="3"/>
                      <a:pt x="14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7" y="3"/>
                      <a:pt x="5" y="4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6" y="11"/>
                      <a:pt x="8" y="12"/>
                      <a:pt x="13" y="15"/>
                    </a:cubicBezTo>
                    <a:cubicBezTo>
                      <a:pt x="14" y="15"/>
                      <a:pt x="14" y="15"/>
                      <a:pt x="15" y="15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0" name="íṧļïďê">
                <a:extLst>
                  <a:ext uri="{FF2B5EF4-FFF2-40B4-BE49-F238E27FC236}">
                    <a16:creationId xmlns:a16="http://schemas.microsoft.com/office/drawing/2014/main" id="{350726F7-FCCF-47CD-835B-51DBBA87FD6D}"/>
                  </a:ext>
                </a:extLst>
              </p:cNvPr>
              <p:cNvSpPr/>
              <p:nvPr/>
            </p:nvSpPr>
            <p:spPr bwMode="auto">
              <a:xfrm flipH="1">
                <a:off x="7005869" y="5181467"/>
                <a:ext cx="187396" cy="107084"/>
              </a:xfrm>
              <a:custGeom>
                <a:avLst/>
                <a:gdLst>
                  <a:gd name="T0" fmla="*/ 12 w 27"/>
                  <a:gd name="T1" fmla="*/ 0 h 15"/>
                  <a:gd name="T2" fmla="*/ 0 w 27"/>
                  <a:gd name="T3" fmla="*/ 7 h 15"/>
                  <a:gd name="T4" fmla="*/ 0 w 27"/>
                  <a:gd name="T5" fmla="*/ 8 h 15"/>
                  <a:gd name="T6" fmla="*/ 13 w 27"/>
                  <a:gd name="T7" fmla="*/ 15 h 15"/>
                  <a:gd name="T8" fmla="*/ 15 w 27"/>
                  <a:gd name="T9" fmla="*/ 15 h 15"/>
                  <a:gd name="T10" fmla="*/ 26 w 27"/>
                  <a:gd name="T11" fmla="*/ 8 h 15"/>
                  <a:gd name="T12" fmla="*/ 26 w 27"/>
                  <a:gd name="T13" fmla="*/ 7 h 15"/>
                  <a:gd name="T14" fmla="*/ 13 w 27"/>
                  <a:gd name="T15" fmla="*/ 0 h 15"/>
                  <a:gd name="T16" fmla="*/ 12 w 27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5">
                    <a:moveTo>
                      <a:pt x="12" y="0"/>
                    </a:moveTo>
                    <a:cubicBezTo>
                      <a:pt x="7" y="3"/>
                      <a:pt x="5" y="4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5" y="11"/>
                      <a:pt x="8" y="12"/>
                      <a:pt x="13" y="15"/>
                    </a:cubicBezTo>
                    <a:cubicBezTo>
                      <a:pt x="14" y="15"/>
                      <a:pt x="14" y="15"/>
                      <a:pt x="15" y="15"/>
                    </a:cubicBezTo>
                    <a:cubicBezTo>
                      <a:pt x="19" y="12"/>
                      <a:pt x="22" y="11"/>
                      <a:pt x="26" y="8"/>
                    </a:cubicBezTo>
                    <a:cubicBezTo>
                      <a:pt x="27" y="8"/>
                      <a:pt x="27" y="8"/>
                      <a:pt x="26" y="7"/>
                    </a:cubicBezTo>
                    <a:cubicBezTo>
                      <a:pt x="21" y="5"/>
                      <a:pt x="18" y="3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1" name="íšḷiḓe">
                <a:extLst>
                  <a:ext uri="{FF2B5EF4-FFF2-40B4-BE49-F238E27FC236}">
                    <a16:creationId xmlns:a16="http://schemas.microsoft.com/office/drawing/2014/main" id="{55FA02A9-10B2-4F69-9A0A-C6AED255500B}"/>
                  </a:ext>
                </a:extLst>
              </p:cNvPr>
              <p:cNvSpPr/>
              <p:nvPr/>
            </p:nvSpPr>
            <p:spPr bwMode="auto">
              <a:xfrm flipH="1">
                <a:off x="6677926" y="5251739"/>
                <a:ext cx="187396" cy="110431"/>
              </a:xfrm>
              <a:custGeom>
                <a:avLst/>
                <a:gdLst>
                  <a:gd name="T0" fmla="*/ 14 w 27"/>
                  <a:gd name="T1" fmla="*/ 15 h 16"/>
                  <a:gd name="T2" fmla="*/ 15 w 27"/>
                  <a:gd name="T3" fmla="*/ 15 h 16"/>
                  <a:gd name="T4" fmla="*/ 27 w 27"/>
                  <a:gd name="T5" fmla="*/ 9 h 16"/>
                  <a:gd name="T6" fmla="*/ 27 w 27"/>
                  <a:gd name="T7" fmla="*/ 8 h 16"/>
                  <a:gd name="T8" fmla="*/ 14 w 27"/>
                  <a:gd name="T9" fmla="*/ 0 h 16"/>
                  <a:gd name="T10" fmla="*/ 12 w 27"/>
                  <a:gd name="T11" fmla="*/ 0 h 16"/>
                  <a:gd name="T12" fmla="*/ 1 w 27"/>
                  <a:gd name="T13" fmla="*/ 7 h 16"/>
                  <a:gd name="T14" fmla="*/ 1 w 27"/>
                  <a:gd name="T15" fmla="*/ 8 h 16"/>
                  <a:gd name="T16" fmla="*/ 14 w 27"/>
                  <a:gd name="T17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6">
                    <a:moveTo>
                      <a:pt x="14" y="15"/>
                    </a:moveTo>
                    <a:cubicBezTo>
                      <a:pt x="14" y="16"/>
                      <a:pt x="15" y="16"/>
                      <a:pt x="15" y="15"/>
                    </a:cubicBezTo>
                    <a:cubicBezTo>
                      <a:pt x="20" y="13"/>
                      <a:pt x="22" y="11"/>
                      <a:pt x="27" y="9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2" y="5"/>
                      <a:pt x="19" y="3"/>
                      <a:pt x="14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8" y="3"/>
                      <a:pt x="5" y="4"/>
                      <a:pt x="1" y="7"/>
                    </a:cubicBezTo>
                    <a:cubicBezTo>
                      <a:pt x="0" y="7"/>
                      <a:pt x="0" y="8"/>
                      <a:pt x="1" y="8"/>
                    </a:cubicBezTo>
                    <a:cubicBezTo>
                      <a:pt x="6" y="11"/>
                      <a:pt x="9" y="12"/>
                      <a:pt x="14" y="15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2" name="îṥ1îdê">
                <a:extLst>
                  <a:ext uri="{FF2B5EF4-FFF2-40B4-BE49-F238E27FC236}">
                    <a16:creationId xmlns:a16="http://schemas.microsoft.com/office/drawing/2014/main" id="{52355C66-E820-4A38-B027-7C485E2747D6}"/>
                  </a:ext>
                </a:extLst>
              </p:cNvPr>
              <p:cNvSpPr/>
              <p:nvPr/>
            </p:nvSpPr>
            <p:spPr bwMode="auto">
              <a:xfrm flipH="1">
                <a:off x="6838551" y="5218276"/>
                <a:ext cx="187396" cy="103738"/>
              </a:xfrm>
              <a:custGeom>
                <a:avLst/>
                <a:gdLst>
                  <a:gd name="T0" fmla="*/ 14 w 27"/>
                  <a:gd name="T1" fmla="*/ 15 h 15"/>
                  <a:gd name="T2" fmla="*/ 15 w 27"/>
                  <a:gd name="T3" fmla="*/ 15 h 15"/>
                  <a:gd name="T4" fmla="*/ 27 w 27"/>
                  <a:gd name="T5" fmla="*/ 8 h 15"/>
                  <a:gd name="T6" fmla="*/ 27 w 27"/>
                  <a:gd name="T7" fmla="*/ 7 h 15"/>
                  <a:gd name="T8" fmla="*/ 14 w 27"/>
                  <a:gd name="T9" fmla="*/ 0 h 15"/>
                  <a:gd name="T10" fmla="*/ 12 w 27"/>
                  <a:gd name="T11" fmla="*/ 0 h 15"/>
                  <a:gd name="T12" fmla="*/ 1 w 27"/>
                  <a:gd name="T13" fmla="*/ 7 h 15"/>
                  <a:gd name="T14" fmla="*/ 1 w 27"/>
                  <a:gd name="T15" fmla="*/ 8 h 15"/>
                  <a:gd name="T16" fmla="*/ 14 w 27"/>
                  <a:gd name="T1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5">
                    <a:moveTo>
                      <a:pt x="14" y="15"/>
                    </a:moveTo>
                    <a:cubicBezTo>
                      <a:pt x="14" y="15"/>
                      <a:pt x="15" y="15"/>
                      <a:pt x="15" y="15"/>
                    </a:cubicBezTo>
                    <a:cubicBezTo>
                      <a:pt x="20" y="12"/>
                      <a:pt x="22" y="11"/>
                      <a:pt x="27" y="8"/>
                    </a:cubicBezTo>
                    <a:cubicBezTo>
                      <a:pt x="27" y="8"/>
                      <a:pt x="27" y="7"/>
                      <a:pt x="27" y="7"/>
                    </a:cubicBezTo>
                    <a:cubicBezTo>
                      <a:pt x="22" y="4"/>
                      <a:pt x="19" y="3"/>
                      <a:pt x="14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8" y="3"/>
                      <a:pt x="5" y="4"/>
                      <a:pt x="1" y="7"/>
                    </a:cubicBezTo>
                    <a:cubicBezTo>
                      <a:pt x="0" y="7"/>
                      <a:pt x="0" y="7"/>
                      <a:pt x="1" y="8"/>
                    </a:cubicBezTo>
                    <a:cubicBezTo>
                      <a:pt x="6" y="10"/>
                      <a:pt x="9" y="12"/>
                      <a:pt x="14" y="15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3" name="îSliďé">
                <a:extLst>
                  <a:ext uri="{FF2B5EF4-FFF2-40B4-BE49-F238E27FC236}">
                    <a16:creationId xmlns:a16="http://schemas.microsoft.com/office/drawing/2014/main" id="{1467456A-F51D-4B53-959B-40EAB835B6F9}"/>
                  </a:ext>
                </a:extLst>
              </p:cNvPr>
              <p:cNvSpPr/>
              <p:nvPr/>
            </p:nvSpPr>
            <p:spPr bwMode="auto">
              <a:xfrm flipH="1">
                <a:off x="6503915" y="5288550"/>
                <a:ext cx="187396" cy="103738"/>
              </a:xfrm>
              <a:custGeom>
                <a:avLst/>
                <a:gdLst>
                  <a:gd name="T0" fmla="*/ 13 w 27"/>
                  <a:gd name="T1" fmla="*/ 15 h 15"/>
                  <a:gd name="T2" fmla="*/ 15 w 27"/>
                  <a:gd name="T3" fmla="*/ 15 h 15"/>
                  <a:gd name="T4" fmla="*/ 26 w 27"/>
                  <a:gd name="T5" fmla="*/ 8 h 15"/>
                  <a:gd name="T6" fmla="*/ 26 w 27"/>
                  <a:gd name="T7" fmla="*/ 7 h 15"/>
                  <a:gd name="T8" fmla="*/ 13 w 27"/>
                  <a:gd name="T9" fmla="*/ 0 h 15"/>
                  <a:gd name="T10" fmla="*/ 12 w 27"/>
                  <a:gd name="T11" fmla="*/ 0 h 15"/>
                  <a:gd name="T12" fmla="*/ 0 w 27"/>
                  <a:gd name="T13" fmla="*/ 7 h 15"/>
                  <a:gd name="T14" fmla="*/ 0 w 27"/>
                  <a:gd name="T15" fmla="*/ 8 h 15"/>
                  <a:gd name="T16" fmla="*/ 13 w 27"/>
                  <a:gd name="T1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5">
                    <a:moveTo>
                      <a:pt x="13" y="15"/>
                    </a:moveTo>
                    <a:cubicBezTo>
                      <a:pt x="14" y="15"/>
                      <a:pt x="15" y="15"/>
                      <a:pt x="15" y="15"/>
                    </a:cubicBezTo>
                    <a:cubicBezTo>
                      <a:pt x="20" y="12"/>
                      <a:pt x="22" y="11"/>
                      <a:pt x="26" y="8"/>
                    </a:cubicBezTo>
                    <a:cubicBezTo>
                      <a:pt x="27" y="8"/>
                      <a:pt x="27" y="8"/>
                      <a:pt x="26" y="7"/>
                    </a:cubicBezTo>
                    <a:cubicBezTo>
                      <a:pt x="21" y="4"/>
                      <a:pt x="19" y="3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7" y="3"/>
                      <a:pt x="5" y="4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6" y="11"/>
                      <a:pt x="8" y="12"/>
                      <a:pt x="13" y="15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4" name="îş1ïḑé">
                <a:extLst>
                  <a:ext uri="{FF2B5EF4-FFF2-40B4-BE49-F238E27FC236}">
                    <a16:creationId xmlns:a16="http://schemas.microsoft.com/office/drawing/2014/main" id="{BCBBDF61-4982-4FE2-B045-E37C93F005F6}"/>
                  </a:ext>
                </a:extLst>
              </p:cNvPr>
              <p:cNvSpPr/>
              <p:nvPr/>
            </p:nvSpPr>
            <p:spPr bwMode="auto">
              <a:xfrm flipH="1">
                <a:off x="6406872" y="5224969"/>
                <a:ext cx="187396" cy="110431"/>
              </a:xfrm>
              <a:custGeom>
                <a:avLst/>
                <a:gdLst>
                  <a:gd name="T0" fmla="*/ 15 w 27"/>
                  <a:gd name="T1" fmla="*/ 16 h 16"/>
                  <a:gd name="T2" fmla="*/ 27 w 27"/>
                  <a:gd name="T3" fmla="*/ 9 h 16"/>
                  <a:gd name="T4" fmla="*/ 27 w 27"/>
                  <a:gd name="T5" fmla="*/ 8 h 16"/>
                  <a:gd name="T6" fmla="*/ 14 w 27"/>
                  <a:gd name="T7" fmla="*/ 1 h 16"/>
                  <a:gd name="T8" fmla="*/ 12 w 27"/>
                  <a:gd name="T9" fmla="*/ 1 h 16"/>
                  <a:gd name="T10" fmla="*/ 1 w 27"/>
                  <a:gd name="T11" fmla="*/ 7 h 16"/>
                  <a:gd name="T12" fmla="*/ 1 w 27"/>
                  <a:gd name="T13" fmla="*/ 8 h 16"/>
                  <a:gd name="T14" fmla="*/ 14 w 27"/>
                  <a:gd name="T15" fmla="*/ 16 h 16"/>
                  <a:gd name="T16" fmla="*/ 15 w 27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6">
                    <a:moveTo>
                      <a:pt x="15" y="16"/>
                    </a:moveTo>
                    <a:cubicBezTo>
                      <a:pt x="20" y="13"/>
                      <a:pt x="22" y="12"/>
                      <a:pt x="27" y="9"/>
                    </a:cubicBezTo>
                    <a:cubicBezTo>
                      <a:pt x="27" y="9"/>
                      <a:pt x="27" y="8"/>
                      <a:pt x="27" y="8"/>
                    </a:cubicBezTo>
                    <a:cubicBezTo>
                      <a:pt x="21" y="5"/>
                      <a:pt x="19" y="4"/>
                      <a:pt x="14" y="1"/>
                    </a:cubicBezTo>
                    <a:cubicBezTo>
                      <a:pt x="13" y="0"/>
                      <a:pt x="13" y="0"/>
                      <a:pt x="12" y="1"/>
                    </a:cubicBezTo>
                    <a:cubicBezTo>
                      <a:pt x="8" y="3"/>
                      <a:pt x="5" y="5"/>
                      <a:pt x="1" y="7"/>
                    </a:cubicBezTo>
                    <a:cubicBezTo>
                      <a:pt x="0" y="8"/>
                      <a:pt x="0" y="8"/>
                      <a:pt x="1" y="8"/>
                    </a:cubicBezTo>
                    <a:cubicBezTo>
                      <a:pt x="6" y="11"/>
                      <a:pt x="9" y="13"/>
                      <a:pt x="14" y="16"/>
                    </a:cubicBezTo>
                    <a:cubicBezTo>
                      <a:pt x="14" y="16"/>
                      <a:pt x="15" y="16"/>
                      <a:pt x="15" y="16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5" name="ïṣḻîdê">
                <a:extLst>
                  <a:ext uri="{FF2B5EF4-FFF2-40B4-BE49-F238E27FC236}">
                    <a16:creationId xmlns:a16="http://schemas.microsoft.com/office/drawing/2014/main" id="{DE7E2AA1-05D0-4184-B6A7-159B8FC970FE}"/>
                  </a:ext>
                </a:extLst>
              </p:cNvPr>
              <p:cNvSpPr/>
              <p:nvPr/>
            </p:nvSpPr>
            <p:spPr bwMode="auto">
              <a:xfrm flipH="1">
                <a:off x="6503915" y="4890332"/>
                <a:ext cx="187396" cy="103738"/>
              </a:xfrm>
              <a:custGeom>
                <a:avLst/>
                <a:gdLst>
                  <a:gd name="T0" fmla="*/ 12 w 27"/>
                  <a:gd name="T1" fmla="*/ 0 h 15"/>
                  <a:gd name="T2" fmla="*/ 0 w 27"/>
                  <a:gd name="T3" fmla="*/ 6 h 15"/>
                  <a:gd name="T4" fmla="*/ 0 w 27"/>
                  <a:gd name="T5" fmla="*/ 7 h 15"/>
                  <a:gd name="T6" fmla="*/ 13 w 27"/>
                  <a:gd name="T7" fmla="*/ 15 h 15"/>
                  <a:gd name="T8" fmla="*/ 15 w 27"/>
                  <a:gd name="T9" fmla="*/ 15 h 15"/>
                  <a:gd name="T10" fmla="*/ 26 w 27"/>
                  <a:gd name="T11" fmla="*/ 8 h 15"/>
                  <a:gd name="T12" fmla="*/ 26 w 27"/>
                  <a:gd name="T13" fmla="*/ 7 h 15"/>
                  <a:gd name="T14" fmla="*/ 13 w 27"/>
                  <a:gd name="T15" fmla="*/ 0 h 15"/>
                  <a:gd name="T16" fmla="*/ 12 w 27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5">
                    <a:moveTo>
                      <a:pt x="12" y="0"/>
                    </a:moveTo>
                    <a:cubicBezTo>
                      <a:pt x="7" y="2"/>
                      <a:pt x="5" y="4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0"/>
                      <a:pt x="8" y="12"/>
                      <a:pt x="13" y="15"/>
                    </a:cubicBezTo>
                    <a:cubicBezTo>
                      <a:pt x="14" y="15"/>
                      <a:pt x="14" y="15"/>
                      <a:pt x="15" y="15"/>
                    </a:cubicBezTo>
                    <a:cubicBezTo>
                      <a:pt x="19" y="12"/>
                      <a:pt x="22" y="11"/>
                      <a:pt x="26" y="8"/>
                    </a:cubicBezTo>
                    <a:cubicBezTo>
                      <a:pt x="27" y="8"/>
                      <a:pt x="27" y="7"/>
                      <a:pt x="26" y="7"/>
                    </a:cubicBezTo>
                    <a:cubicBezTo>
                      <a:pt x="21" y="4"/>
                      <a:pt x="19" y="3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6" name="îṥľïḓè">
                <a:extLst>
                  <a:ext uri="{FF2B5EF4-FFF2-40B4-BE49-F238E27FC236}">
                    <a16:creationId xmlns:a16="http://schemas.microsoft.com/office/drawing/2014/main" id="{4A035E24-E17A-43E7-904E-5325B6C98FB4}"/>
                  </a:ext>
                </a:extLst>
              </p:cNvPr>
              <p:cNvSpPr/>
              <p:nvPr/>
            </p:nvSpPr>
            <p:spPr bwMode="auto">
              <a:xfrm flipH="1">
                <a:off x="6704696" y="5000763"/>
                <a:ext cx="187396" cy="113776"/>
              </a:xfrm>
              <a:custGeom>
                <a:avLst/>
                <a:gdLst>
                  <a:gd name="T0" fmla="*/ 12 w 27"/>
                  <a:gd name="T1" fmla="*/ 1 h 16"/>
                  <a:gd name="T2" fmla="*/ 1 w 27"/>
                  <a:gd name="T3" fmla="*/ 7 h 16"/>
                  <a:gd name="T4" fmla="*/ 1 w 27"/>
                  <a:gd name="T5" fmla="*/ 8 h 16"/>
                  <a:gd name="T6" fmla="*/ 13 w 27"/>
                  <a:gd name="T7" fmla="*/ 16 h 16"/>
                  <a:gd name="T8" fmla="*/ 15 w 27"/>
                  <a:gd name="T9" fmla="*/ 16 h 16"/>
                  <a:gd name="T10" fmla="*/ 27 w 27"/>
                  <a:gd name="T11" fmla="*/ 9 h 16"/>
                  <a:gd name="T12" fmla="*/ 26 w 27"/>
                  <a:gd name="T13" fmla="*/ 8 h 16"/>
                  <a:gd name="T14" fmla="*/ 14 w 27"/>
                  <a:gd name="T15" fmla="*/ 1 h 16"/>
                  <a:gd name="T16" fmla="*/ 12 w 27"/>
                  <a:gd name="T17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6">
                    <a:moveTo>
                      <a:pt x="12" y="1"/>
                    </a:moveTo>
                    <a:cubicBezTo>
                      <a:pt x="7" y="3"/>
                      <a:pt x="5" y="5"/>
                      <a:pt x="1" y="7"/>
                    </a:cubicBezTo>
                    <a:cubicBezTo>
                      <a:pt x="0" y="8"/>
                      <a:pt x="0" y="8"/>
                      <a:pt x="1" y="8"/>
                    </a:cubicBezTo>
                    <a:cubicBezTo>
                      <a:pt x="6" y="11"/>
                      <a:pt x="8" y="13"/>
                      <a:pt x="13" y="16"/>
                    </a:cubicBezTo>
                    <a:cubicBezTo>
                      <a:pt x="14" y="16"/>
                      <a:pt x="15" y="16"/>
                      <a:pt x="15" y="16"/>
                    </a:cubicBezTo>
                    <a:cubicBezTo>
                      <a:pt x="20" y="13"/>
                      <a:pt x="22" y="12"/>
                      <a:pt x="27" y="9"/>
                    </a:cubicBezTo>
                    <a:cubicBezTo>
                      <a:pt x="27" y="9"/>
                      <a:pt x="27" y="8"/>
                      <a:pt x="26" y="8"/>
                    </a:cubicBezTo>
                    <a:cubicBezTo>
                      <a:pt x="21" y="5"/>
                      <a:pt x="19" y="4"/>
                      <a:pt x="14" y="1"/>
                    </a:cubicBezTo>
                    <a:cubicBezTo>
                      <a:pt x="13" y="0"/>
                      <a:pt x="12" y="0"/>
                      <a:pt x="12" y="1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7" name="îṥļíḍe">
                <a:extLst>
                  <a:ext uri="{FF2B5EF4-FFF2-40B4-BE49-F238E27FC236}">
                    <a16:creationId xmlns:a16="http://schemas.microsoft.com/office/drawing/2014/main" id="{3B0DACA2-FAA4-4101-9B52-540FDB903699}"/>
                  </a:ext>
                </a:extLst>
              </p:cNvPr>
              <p:cNvSpPr/>
              <p:nvPr/>
            </p:nvSpPr>
            <p:spPr bwMode="auto">
              <a:xfrm flipH="1">
                <a:off x="6607654" y="4947222"/>
                <a:ext cx="180703" cy="110431"/>
              </a:xfrm>
              <a:custGeom>
                <a:avLst/>
                <a:gdLst>
                  <a:gd name="T0" fmla="*/ 11 w 26"/>
                  <a:gd name="T1" fmla="*/ 0 h 16"/>
                  <a:gd name="T2" fmla="*/ 0 w 26"/>
                  <a:gd name="T3" fmla="*/ 7 h 16"/>
                  <a:gd name="T4" fmla="*/ 0 w 26"/>
                  <a:gd name="T5" fmla="*/ 8 h 16"/>
                  <a:gd name="T6" fmla="*/ 13 w 26"/>
                  <a:gd name="T7" fmla="*/ 15 h 16"/>
                  <a:gd name="T8" fmla="*/ 15 w 26"/>
                  <a:gd name="T9" fmla="*/ 15 h 16"/>
                  <a:gd name="T10" fmla="*/ 26 w 26"/>
                  <a:gd name="T11" fmla="*/ 9 h 16"/>
                  <a:gd name="T12" fmla="*/ 26 w 26"/>
                  <a:gd name="T13" fmla="*/ 8 h 16"/>
                  <a:gd name="T14" fmla="*/ 13 w 26"/>
                  <a:gd name="T15" fmla="*/ 0 h 16"/>
                  <a:gd name="T16" fmla="*/ 11 w 2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16">
                    <a:moveTo>
                      <a:pt x="11" y="0"/>
                    </a:moveTo>
                    <a:cubicBezTo>
                      <a:pt x="7" y="3"/>
                      <a:pt x="5" y="4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5" y="11"/>
                      <a:pt x="8" y="12"/>
                      <a:pt x="13" y="15"/>
                    </a:cubicBezTo>
                    <a:cubicBezTo>
                      <a:pt x="13" y="16"/>
                      <a:pt x="14" y="16"/>
                      <a:pt x="15" y="15"/>
                    </a:cubicBezTo>
                    <a:cubicBezTo>
                      <a:pt x="19" y="13"/>
                      <a:pt x="21" y="11"/>
                      <a:pt x="26" y="9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1" y="5"/>
                      <a:pt x="18" y="3"/>
                      <a:pt x="13" y="0"/>
                    </a:cubicBezTo>
                    <a:cubicBezTo>
                      <a:pt x="13" y="0"/>
                      <a:pt x="12" y="0"/>
                      <a:pt x="11" y="0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8" name="ïŝḷidê">
                <a:extLst>
                  <a:ext uri="{FF2B5EF4-FFF2-40B4-BE49-F238E27FC236}">
                    <a16:creationId xmlns:a16="http://schemas.microsoft.com/office/drawing/2014/main" id="{9EB5A9DC-E5A6-4EC5-8EB2-ACA07224152E}"/>
                  </a:ext>
                </a:extLst>
              </p:cNvPr>
              <p:cNvSpPr/>
              <p:nvPr/>
            </p:nvSpPr>
            <p:spPr bwMode="auto">
              <a:xfrm flipH="1">
                <a:off x="6908826" y="5121232"/>
                <a:ext cx="187396" cy="110431"/>
              </a:xfrm>
              <a:custGeom>
                <a:avLst/>
                <a:gdLst>
                  <a:gd name="T0" fmla="*/ 12 w 27"/>
                  <a:gd name="T1" fmla="*/ 1 h 16"/>
                  <a:gd name="T2" fmla="*/ 1 w 27"/>
                  <a:gd name="T3" fmla="*/ 7 h 16"/>
                  <a:gd name="T4" fmla="*/ 1 w 27"/>
                  <a:gd name="T5" fmla="*/ 8 h 16"/>
                  <a:gd name="T6" fmla="*/ 14 w 27"/>
                  <a:gd name="T7" fmla="*/ 16 h 16"/>
                  <a:gd name="T8" fmla="*/ 15 w 27"/>
                  <a:gd name="T9" fmla="*/ 16 h 16"/>
                  <a:gd name="T10" fmla="*/ 27 w 27"/>
                  <a:gd name="T11" fmla="*/ 9 h 16"/>
                  <a:gd name="T12" fmla="*/ 27 w 27"/>
                  <a:gd name="T13" fmla="*/ 8 h 16"/>
                  <a:gd name="T14" fmla="*/ 14 w 27"/>
                  <a:gd name="T15" fmla="*/ 1 h 16"/>
                  <a:gd name="T16" fmla="*/ 12 w 27"/>
                  <a:gd name="T17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6">
                    <a:moveTo>
                      <a:pt x="12" y="1"/>
                    </a:moveTo>
                    <a:cubicBezTo>
                      <a:pt x="8" y="3"/>
                      <a:pt x="5" y="5"/>
                      <a:pt x="1" y="7"/>
                    </a:cubicBezTo>
                    <a:cubicBezTo>
                      <a:pt x="0" y="8"/>
                      <a:pt x="0" y="8"/>
                      <a:pt x="1" y="8"/>
                    </a:cubicBezTo>
                    <a:cubicBezTo>
                      <a:pt x="6" y="11"/>
                      <a:pt x="8" y="13"/>
                      <a:pt x="14" y="16"/>
                    </a:cubicBezTo>
                    <a:cubicBezTo>
                      <a:pt x="14" y="16"/>
                      <a:pt x="15" y="16"/>
                      <a:pt x="15" y="16"/>
                    </a:cubicBezTo>
                    <a:cubicBezTo>
                      <a:pt x="20" y="13"/>
                      <a:pt x="22" y="12"/>
                      <a:pt x="27" y="9"/>
                    </a:cubicBezTo>
                    <a:cubicBezTo>
                      <a:pt x="27" y="9"/>
                      <a:pt x="27" y="8"/>
                      <a:pt x="27" y="8"/>
                    </a:cubicBezTo>
                    <a:cubicBezTo>
                      <a:pt x="22" y="5"/>
                      <a:pt x="19" y="4"/>
                      <a:pt x="14" y="1"/>
                    </a:cubicBezTo>
                    <a:cubicBezTo>
                      <a:pt x="13" y="0"/>
                      <a:pt x="13" y="0"/>
                      <a:pt x="12" y="1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9" name="íśḻiḋê">
                <a:extLst>
                  <a:ext uri="{FF2B5EF4-FFF2-40B4-BE49-F238E27FC236}">
                    <a16:creationId xmlns:a16="http://schemas.microsoft.com/office/drawing/2014/main" id="{EC7B63CE-5DC9-49A4-9E71-F8207BB62404}"/>
                  </a:ext>
                </a:extLst>
              </p:cNvPr>
              <p:cNvSpPr/>
              <p:nvPr/>
            </p:nvSpPr>
            <p:spPr bwMode="auto">
              <a:xfrm flipH="1">
                <a:off x="6801741" y="5064343"/>
                <a:ext cx="190743" cy="103738"/>
              </a:xfrm>
              <a:custGeom>
                <a:avLst/>
                <a:gdLst>
                  <a:gd name="T0" fmla="*/ 12 w 27"/>
                  <a:gd name="T1" fmla="*/ 0 h 15"/>
                  <a:gd name="T2" fmla="*/ 0 w 27"/>
                  <a:gd name="T3" fmla="*/ 7 h 15"/>
                  <a:gd name="T4" fmla="*/ 0 w 27"/>
                  <a:gd name="T5" fmla="*/ 8 h 15"/>
                  <a:gd name="T6" fmla="*/ 13 w 27"/>
                  <a:gd name="T7" fmla="*/ 15 h 15"/>
                  <a:gd name="T8" fmla="*/ 15 w 27"/>
                  <a:gd name="T9" fmla="*/ 15 h 15"/>
                  <a:gd name="T10" fmla="*/ 26 w 27"/>
                  <a:gd name="T11" fmla="*/ 8 h 15"/>
                  <a:gd name="T12" fmla="*/ 26 w 27"/>
                  <a:gd name="T13" fmla="*/ 8 h 15"/>
                  <a:gd name="T14" fmla="*/ 13 w 27"/>
                  <a:gd name="T15" fmla="*/ 0 h 15"/>
                  <a:gd name="T16" fmla="*/ 12 w 27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5">
                    <a:moveTo>
                      <a:pt x="12" y="0"/>
                    </a:moveTo>
                    <a:cubicBezTo>
                      <a:pt x="7" y="3"/>
                      <a:pt x="5" y="4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5" y="11"/>
                      <a:pt x="8" y="12"/>
                      <a:pt x="13" y="15"/>
                    </a:cubicBezTo>
                    <a:cubicBezTo>
                      <a:pt x="14" y="15"/>
                      <a:pt x="14" y="15"/>
                      <a:pt x="15" y="15"/>
                    </a:cubicBezTo>
                    <a:cubicBezTo>
                      <a:pt x="19" y="12"/>
                      <a:pt x="22" y="11"/>
                      <a:pt x="26" y="8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1" y="5"/>
                      <a:pt x="18" y="3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0" name="îṩliḋe">
                <a:extLst>
                  <a:ext uri="{FF2B5EF4-FFF2-40B4-BE49-F238E27FC236}">
                    <a16:creationId xmlns:a16="http://schemas.microsoft.com/office/drawing/2014/main" id="{2840C383-9BBE-42FE-AD40-D780FDB6A02F}"/>
                  </a:ext>
                </a:extLst>
              </p:cNvPr>
              <p:cNvSpPr/>
              <p:nvPr/>
            </p:nvSpPr>
            <p:spPr bwMode="auto">
              <a:xfrm flipH="1">
                <a:off x="5737601" y="4565736"/>
                <a:ext cx="180703" cy="110431"/>
              </a:xfrm>
              <a:custGeom>
                <a:avLst/>
                <a:gdLst>
                  <a:gd name="T0" fmla="*/ 12 w 26"/>
                  <a:gd name="T1" fmla="*/ 1 h 16"/>
                  <a:gd name="T2" fmla="*/ 0 w 26"/>
                  <a:gd name="T3" fmla="*/ 7 h 16"/>
                  <a:gd name="T4" fmla="*/ 0 w 26"/>
                  <a:gd name="T5" fmla="*/ 8 h 16"/>
                  <a:gd name="T6" fmla="*/ 13 w 26"/>
                  <a:gd name="T7" fmla="*/ 16 h 16"/>
                  <a:gd name="T8" fmla="*/ 14 w 26"/>
                  <a:gd name="T9" fmla="*/ 16 h 16"/>
                  <a:gd name="T10" fmla="*/ 26 w 26"/>
                  <a:gd name="T11" fmla="*/ 9 h 16"/>
                  <a:gd name="T12" fmla="*/ 26 w 26"/>
                  <a:gd name="T13" fmla="*/ 8 h 16"/>
                  <a:gd name="T14" fmla="*/ 13 w 26"/>
                  <a:gd name="T15" fmla="*/ 1 h 16"/>
                  <a:gd name="T16" fmla="*/ 12 w 26"/>
                  <a:gd name="T17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16">
                    <a:moveTo>
                      <a:pt x="12" y="1"/>
                    </a:moveTo>
                    <a:cubicBezTo>
                      <a:pt x="7" y="3"/>
                      <a:pt x="5" y="5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5" y="11"/>
                      <a:pt x="8" y="13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9" y="13"/>
                      <a:pt x="21" y="12"/>
                      <a:pt x="26" y="9"/>
                    </a:cubicBezTo>
                    <a:cubicBezTo>
                      <a:pt x="26" y="9"/>
                      <a:pt x="26" y="8"/>
                      <a:pt x="26" y="8"/>
                    </a:cubicBezTo>
                    <a:cubicBezTo>
                      <a:pt x="21" y="5"/>
                      <a:pt x="18" y="4"/>
                      <a:pt x="13" y="1"/>
                    </a:cubicBezTo>
                    <a:cubicBezTo>
                      <a:pt x="13" y="0"/>
                      <a:pt x="12" y="0"/>
                      <a:pt x="12" y="1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1" name="iSľíďé">
                <a:extLst>
                  <a:ext uri="{FF2B5EF4-FFF2-40B4-BE49-F238E27FC236}">
                    <a16:creationId xmlns:a16="http://schemas.microsoft.com/office/drawing/2014/main" id="{F57BBED1-4A98-4706-B491-E0C2F3170CBD}"/>
                  </a:ext>
                </a:extLst>
              </p:cNvPr>
              <p:cNvSpPr/>
              <p:nvPr/>
            </p:nvSpPr>
            <p:spPr bwMode="auto">
              <a:xfrm flipH="1">
                <a:off x="6038773" y="4746440"/>
                <a:ext cx="187396" cy="110431"/>
              </a:xfrm>
              <a:custGeom>
                <a:avLst/>
                <a:gdLst>
                  <a:gd name="T0" fmla="*/ 12 w 27"/>
                  <a:gd name="T1" fmla="*/ 0 h 16"/>
                  <a:gd name="T2" fmla="*/ 1 w 27"/>
                  <a:gd name="T3" fmla="*/ 7 h 16"/>
                  <a:gd name="T4" fmla="*/ 1 w 27"/>
                  <a:gd name="T5" fmla="*/ 8 h 16"/>
                  <a:gd name="T6" fmla="*/ 14 w 27"/>
                  <a:gd name="T7" fmla="*/ 15 h 16"/>
                  <a:gd name="T8" fmla="*/ 15 w 27"/>
                  <a:gd name="T9" fmla="*/ 15 h 16"/>
                  <a:gd name="T10" fmla="*/ 27 w 27"/>
                  <a:gd name="T11" fmla="*/ 9 h 16"/>
                  <a:gd name="T12" fmla="*/ 27 w 27"/>
                  <a:gd name="T13" fmla="*/ 8 h 16"/>
                  <a:gd name="T14" fmla="*/ 14 w 27"/>
                  <a:gd name="T15" fmla="*/ 0 h 16"/>
                  <a:gd name="T16" fmla="*/ 12 w 27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6">
                    <a:moveTo>
                      <a:pt x="12" y="0"/>
                    </a:moveTo>
                    <a:cubicBezTo>
                      <a:pt x="8" y="3"/>
                      <a:pt x="5" y="4"/>
                      <a:pt x="1" y="7"/>
                    </a:cubicBezTo>
                    <a:cubicBezTo>
                      <a:pt x="0" y="7"/>
                      <a:pt x="0" y="8"/>
                      <a:pt x="1" y="8"/>
                    </a:cubicBezTo>
                    <a:cubicBezTo>
                      <a:pt x="6" y="11"/>
                      <a:pt x="9" y="12"/>
                      <a:pt x="14" y="15"/>
                    </a:cubicBezTo>
                    <a:cubicBezTo>
                      <a:pt x="14" y="15"/>
                      <a:pt x="15" y="16"/>
                      <a:pt x="15" y="15"/>
                    </a:cubicBezTo>
                    <a:cubicBezTo>
                      <a:pt x="20" y="13"/>
                      <a:pt x="22" y="11"/>
                      <a:pt x="27" y="9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2" y="5"/>
                      <a:pt x="19" y="3"/>
                      <a:pt x="14" y="0"/>
                    </a:cubicBezTo>
                    <a:cubicBezTo>
                      <a:pt x="13" y="0"/>
                      <a:pt x="13" y="0"/>
                      <a:pt x="12" y="0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2" name="íṣlïḍè">
                <a:extLst>
                  <a:ext uri="{FF2B5EF4-FFF2-40B4-BE49-F238E27FC236}">
                    <a16:creationId xmlns:a16="http://schemas.microsoft.com/office/drawing/2014/main" id="{5EC11966-A45E-47D7-B894-EB3E78079E09}"/>
                  </a:ext>
                </a:extLst>
              </p:cNvPr>
              <p:cNvSpPr/>
              <p:nvPr/>
            </p:nvSpPr>
            <p:spPr bwMode="auto">
              <a:xfrm flipH="1">
                <a:off x="6135816" y="4799982"/>
                <a:ext cx="187396" cy="110431"/>
              </a:xfrm>
              <a:custGeom>
                <a:avLst/>
                <a:gdLst>
                  <a:gd name="T0" fmla="*/ 12 w 27"/>
                  <a:gd name="T1" fmla="*/ 1 h 16"/>
                  <a:gd name="T2" fmla="*/ 1 w 27"/>
                  <a:gd name="T3" fmla="*/ 7 h 16"/>
                  <a:gd name="T4" fmla="*/ 1 w 27"/>
                  <a:gd name="T5" fmla="*/ 8 h 16"/>
                  <a:gd name="T6" fmla="*/ 13 w 27"/>
                  <a:gd name="T7" fmla="*/ 16 h 16"/>
                  <a:gd name="T8" fmla="*/ 15 w 27"/>
                  <a:gd name="T9" fmla="*/ 16 h 16"/>
                  <a:gd name="T10" fmla="*/ 26 w 27"/>
                  <a:gd name="T11" fmla="*/ 9 h 16"/>
                  <a:gd name="T12" fmla="*/ 26 w 27"/>
                  <a:gd name="T13" fmla="*/ 8 h 16"/>
                  <a:gd name="T14" fmla="*/ 14 w 27"/>
                  <a:gd name="T15" fmla="*/ 1 h 16"/>
                  <a:gd name="T16" fmla="*/ 12 w 27"/>
                  <a:gd name="T17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6">
                    <a:moveTo>
                      <a:pt x="12" y="1"/>
                    </a:moveTo>
                    <a:cubicBezTo>
                      <a:pt x="7" y="3"/>
                      <a:pt x="5" y="5"/>
                      <a:pt x="1" y="7"/>
                    </a:cubicBezTo>
                    <a:cubicBezTo>
                      <a:pt x="0" y="8"/>
                      <a:pt x="0" y="8"/>
                      <a:pt x="1" y="8"/>
                    </a:cubicBezTo>
                    <a:cubicBezTo>
                      <a:pt x="6" y="11"/>
                      <a:pt x="8" y="13"/>
                      <a:pt x="13" y="16"/>
                    </a:cubicBezTo>
                    <a:cubicBezTo>
                      <a:pt x="14" y="16"/>
                      <a:pt x="14" y="16"/>
                      <a:pt x="15" y="16"/>
                    </a:cubicBezTo>
                    <a:cubicBezTo>
                      <a:pt x="19" y="13"/>
                      <a:pt x="22" y="12"/>
                      <a:pt x="26" y="9"/>
                    </a:cubicBezTo>
                    <a:cubicBezTo>
                      <a:pt x="27" y="9"/>
                      <a:pt x="27" y="8"/>
                      <a:pt x="26" y="8"/>
                    </a:cubicBezTo>
                    <a:cubicBezTo>
                      <a:pt x="21" y="5"/>
                      <a:pt x="19" y="4"/>
                      <a:pt x="14" y="1"/>
                    </a:cubicBezTo>
                    <a:cubicBezTo>
                      <a:pt x="13" y="0"/>
                      <a:pt x="12" y="0"/>
                      <a:pt x="12" y="1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3" name="ïśļiďê">
                <a:extLst>
                  <a:ext uri="{FF2B5EF4-FFF2-40B4-BE49-F238E27FC236}">
                    <a16:creationId xmlns:a16="http://schemas.microsoft.com/office/drawing/2014/main" id="{51E0CD2C-102B-4047-BA27-FEEAF3B10537}"/>
                  </a:ext>
                </a:extLst>
              </p:cNvPr>
              <p:cNvSpPr/>
              <p:nvPr/>
            </p:nvSpPr>
            <p:spPr bwMode="auto">
              <a:xfrm flipH="1">
                <a:off x="5941728" y="4682858"/>
                <a:ext cx="180703" cy="110431"/>
              </a:xfrm>
              <a:custGeom>
                <a:avLst/>
                <a:gdLst>
                  <a:gd name="T0" fmla="*/ 12 w 26"/>
                  <a:gd name="T1" fmla="*/ 1 h 16"/>
                  <a:gd name="T2" fmla="*/ 0 w 26"/>
                  <a:gd name="T3" fmla="*/ 7 h 16"/>
                  <a:gd name="T4" fmla="*/ 0 w 26"/>
                  <a:gd name="T5" fmla="*/ 8 h 16"/>
                  <a:gd name="T6" fmla="*/ 13 w 26"/>
                  <a:gd name="T7" fmla="*/ 16 h 16"/>
                  <a:gd name="T8" fmla="*/ 15 w 26"/>
                  <a:gd name="T9" fmla="*/ 16 h 16"/>
                  <a:gd name="T10" fmla="*/ 26 w 26"/>
                  <a:gd name="T11" fmla="*/ 9 h 16"/>
                  <a:gd name="T12" fmla="*/ 26 w 26"/>
                  <a:gd name="T13" fmla="*/ 8 h 16"/>
                  <a:gd name="T14" fmla="*/ 13 w 26"/>
                  <a:gd name="T15" fmla="*/ 1 h 16"/>
                  <a:gd name="T16" fmla="*/ 12 w 26"/>
                  <a:gd name="T17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16">
                    <a:moveTo>
                      <a:pt x="12" y="1"/>
                    </a:moveTo>
                    <a:cubicBezTo>
                      <a:pt x="7" y="3"/>
                      <a:pt x="5" y="5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5" y="11"/>
                      <a:pt x="8" y="13"/>
                      <a:pt x="13" y="16"/>
                    </a:cubicBezTo>
                    <a:cubicBezTo>
                      <a:pt x="13" y="16"/>
                      <a:pt x="14" y="16"/>
                      <a:pt x="15" y="16"/>
                    </a:cubicBezTo>
                    <a:cubicBezTo>
                      <a:pt x="19" y="13"/>
                      <a:pt x="21" y="12"/>
                      <a:pt x="26" y="9"/>
                    </a:cubicBezTo>
                    <a:cubicBezTo>
                      <a:pt x="26" y="9"/>
                      <a:pt x="26" y="8"/>
                      <a:pt x="26" y="8"/>
                    </a:cubicBezTo>
                    <a:cubicBezTo>
                      <a:pt x="21" y="5"/>
                      <a:pt x="18" y="4"/>
                      <a:pt x="13" y="1"/>
                    </a:cubicBezTo>
                    <a:cubicBezTo>
                      <a:pt x="13" y="0"/>
                      <a:pt x="12" y="0"/>
                      <a:pt x="12" y="1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4" name="ïšľiḋê">
                <a:extLst>
                  <a:ext uri="{FF2B5EF4-FFF2-40B4-BE49-F238E27FC236}">
                    <a16:creationId xmlns:a16="http://schemas.microsoft.com/office/drawing/2014/main" id="{36206291-20CC-455D-927B-A1DA403E1148}"/>
                  </a:ext>
                </a:extLst>
              </p:cNvPr>
              <p:cNvSpPr/>
              <p:nvPr/>
            </p:nvSpPr>
            <p:spPr bwMode="auto">
              <a:xfrm flipH="1">
                <a:off x="6239555" y="4863562"/>
                <a:ext cx="180703" cy="103738"/>
              </a:xfrm>
              <a:custGeom>
                <a:avLst/>
                <a:gdLst>
                  <a:gd name="T0" fmla="*/ 12 w 26"/>
                  <a:gd name="T1" fmla="*/ 0 h 15"/>
                  <a:gd name="T2" fmla="*/ 0 w 26"/>
                  <a:gd name="T3" fmla="*/ 7 h 15"/>
                  <a:gd name="T4" fmla="*/ 0 w 26"/>
                  <a:gd name="T5" fmla="*/ 8 h 15"/>
                  <a:gd name="T6" fmla="*/ 13 w 26"/>
                  <a:gd name="T7" fmla="*/ 15 h 15"/>
                  <a:gd name="T8" fmla="*/ 15 w 26"/>
                  <a:gd name="T9" fmla="*/ 15 h 15"/>
                  <a:gd name="T10" fmla="*/ 26 w 26"/>
                  <a:gd name="T11" fmla="*/ 8 h 15"/>
                  <a:gd name="T12" fmla="*/ 26 w 26"/>
                  <a:gd name="T13" fmla="*/ 7 h 15"/>
                  <a:gd name="T14" fmla="*/ 13 w 26"/>
                  <a:gd name="T15" fmla="*/ 0 h 15"/>
                  <a:gd name="T16" fmla="*/ 12 w 26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15">
                    <a:moveTo>
                      <a:pt x="12" y="0"/>
                    </a:moveTo>
                    <a:cubicBezTo>
                      <a:pt x="7" y="3"/>
                      <a:pt x="5" y="4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5" y="11"/>
                      <a:pt x="8" y="12"/>
                      <a:pt x="13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9" y="12"/>
                      <a:pt x="21" y="11"/>
                      <a:pt x="26" y="8"/>
                    </a:cubicBezTo>
                    <a:cubicBezTo>
                      <a:pt x="26" y="8"/>
                      <a:pt x="26" y="8"/>
                      <a:pt x="26" y="7"/>
                    </a:cubicBezTo>
                    <a:cubicBezTo>
                      <a:pt x="21" y="5"/>
                      <a:pt x="18" y="3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5" name="iŝlíḋè">
                <a:extLst>
                  <a:ext uri="{FF2B5EF4-FFF2-40B4-BE49-F238E27FC236}">
                    <a16:creationId xmlns:a16="http://schemas.microsoft.com/office/drawing/2014/main" id="{37353AEE-3BFE-4ACD-A33F-1FE2642909CA}"/>
                  </a:ext>
                </a:extLst>
              </p:cNvPr>
              <p:cNvSpPr/>
              <p:nvPr/>
            </p:nvSpPr>
            <p:spPr bwMode="auto">
              <a:xfrm flipH="1">
                <a:off x="6336597" y="4920451"/>
                <a:ext cx="187396" cy="110431"/>
              </a:xfrm>
              <a:custGeom>
                <a:avLst/>
                <a:gdLst>
                  <a:gd name="T0" fmla="*/ 12 w 27"/>
                  <a:gd name="T1" fmla="*/ 1 h 16"/>
                  <a:gd name="T2" fmla="*/ 1 w 27"/>
                  <a:gd name="T3" fmla="*/ 7 h 16"/>
                  <a:gd name="T4" fmla="*/ 1 w 27"/>
                  <a:gd name="T5" fmla="*/ 8 h 16"/>
                  <a:gd name="T6" fmla="*/ 14 w 27"/>
                  <a:gd name="T7" fmla="*/ 16 h 16"/>
                  <a:gd name="T8" fmla="*/ 15 w 27"/>
                  <a:gd name="T9" fmla="*/ 16 h 16"/>
                  <a:gd name="T10" fmla="*/ 27 w 27"/>
                  <a:gd name="T11" fmla="*/ 9 h 16"/>
                  <a:gd name="T12" fmla="*/ 27 w 27"/>
                  <a:gd name="T13" fmla="*/ 8 h 16"/>
                  <a:gd name="T14" fmla="*/ 14 w 27"/>
                  <a:gd name="T15" fmla="*/ 1 h 16"/>
                  <a:gd name="T16" fmla="*/ 12 w 27"/>
                  <a:gd name="T17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6">
                    <a:moveTo>
                      <a:pt x="12" y="1"/>
                    </a:moveTo>
                    <a:cubicBezTo>
                      <a:pt x="8" y="3"/>
                      <a:pt x="5" y="5"/>
                      <a:pt x="1" y="7"/>
                    </a:cubicBezTo>
                    <a:cubicBezTo>
                      <a:pt x="0" y="8"/>
                      <a:pt x="0" y="8"/>
                      <a:pt x="1" y="8"/>
                    </a:cubicBezTo>
                    <a:cubicBezTo>
                      <a:pt x="6" y="11"/>
                      <a:pt x="9" y="13"/>
                      <a:pt x="14" y="16"/>
                    </a:cubicBezTo>
                    <a:cubicBezTo>
                      <a:pt x="14" y="16"/>
                      <a:pt x="15" y="16"/>
                      <a:pt x="15" y="16"/>
                    </a:cubicBezTo>
                    <a:cubicBezTo>
                      <a:pt x="20" y="13"/>
                      <a:pt x="22" y="12"/>
                      <a:pt x="27" y="9"/>
                    </a:cubicBezTo>
                    <a:cubicBezTo>
                      <a:pt x="27" y="9"/>
                      <a:pt x="27" y="8"/>
                      <a:pt x="27" y="8"/>
                    </a:cubicBezTo>
                    <a:cubicBezTo>
                      <a:pt x="21" y="5"/>
                      <a:pt x="19" y="4"/>
                      <a:pt x="14" y="1"/>
                    </a:cubicBezTo>
                    <a:cubicBezTo>
                      <a:pt x="13" y="0"/>
                      <a:pt x="13" y="0"/>
                      <a:pt x="12" y="1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6" name="iṡlíḋè">
                <a:extLst>
                  <a:ext uri="{FF2B5EF4-FFF2-40B4-BE49-F238E27FC236}">
                    <a16:creationId xmlns:a16="http://schemas.microsoft.com/office/drawing/2014/main" id="{B5EC58E7-5105-4751-BE9D-14D0D0E0C2D9}"/>
                  </a:ext>
                </a:extLst>
              </p:cNvPr>
              <p:cNvSpPr/>
              <p:nvPr/>
            </p:nvSpPr>
            <p:spPr bwMode="auto">
              <a:xfrm flipH="1">
                <a:off x="5837991" y="4625971"/>
                <a:ext cx="187396" cy="113776"/>
              </a:xfrm>
              <a:custGeom>
                <a:avLst/>
                <a:gdLst>
                  <a:gd name="T0" fmla="*/ 12 w 27"/>
                  <a:gd name="T1" fmla="*/ 0 h 16"/>
                  <a:gd name="T2" fmla="*/ 1 w 27"/>
                  <a:gd name="T3" fmla="*/ 7 h 16"/>
                  <a:gd name="T4" fmla="*/ 1 w 27"/>
                  <a:gd name="T5" fmla="*/ 8 h 16"/>
                  <a:gd name="T6" fmla="*/ 13 w 27"/>
                  <a:gd name="T7" fmla="*/ 15 h 16"/>
                  <a:gd name="T8" fmla="*/ 15 w 27"/>
                  <a:gd name="T9" fmla="*/ 15 h 16"/>
                  <a:gd name="T10" fmla="*/ 26 w 27"/>
                  <a:gd name="T11" fmla="*/ 9 h 16"/>
                  <a:gd name="T12" fmla="*/ 26 w 27"/>
                  <a:gd name="T13" fmla="*/ 8 h 16"/>
                  <a:gd name="T14" fmla="*/ 14 w 27"/>
                  <a:gd name="T15" fmla="*/ 0 h 16"/>
                  <a:gd name="T16" fmla="*/ 12 w 27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6">
                    <a:moveTo>
                      <a:pt x="12" y="0"/>
                    </a:moveTo>
                    <a:cubicBezTo>
                      <a:pt x="8" y="3"/>
                      <a:pt x="5" y="4"/>
                      <a:pt x="1" y="7"/>
                    </a:cubicBezTo>
                    <a:cubicBezTo>
                      <a:pt x="0" y="7"/>
                      <a:pt x="0" y="8"/>
                      <a:pt x="1" y="8"/>
                    </a:cubicBezTo>
                    <a:cubicBezTo>
                      <a:pt x="6" y="11"/>
                      <a:pt x="8" y="12"/>
                      <a:pt x="13" y="15"/>
                    </a:cubicBezTo>
                    <a:cubicBezTo>
                      <a:pt x="14" y="16"/>
                      <a:pt x="15" y="16"/>
                      <a:pt x="15" y="15"/>
                    </a:cubicBezTo>
                    <a:cubicBezTo>
                      <a:pt x="20" y="13"/>
                      <a:pt x="22" y="11"/>
                      <a:pt x="26" y="9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1" y="5"/>
                      <a:pt x="19" y="3"/>
                      <a:pt x="14" y="0"/>
                    </a:cubicBezTo>
                    <a:cubicBezTo>
                      <a:pt x="13" y="0"/>
                      <a:pt x="13" y="0"/>
                      <a:pt x="12" y="0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7" name="îṣḷiḑé">
                <a:extLst>
                  <a:ext uri="{FF2B5EF4-FFF2-40B4-BE49-F238E27FC236}">
                    <a16:creationId xmlns:a16="http://schemas.microsoft.com/office/drawing/2014/main" id="{2335CEA8-3BB5-4983-B20D-F29144B25227}"/>
                  </a:ext>
                </a:extLst>
              </p:cNvPr>
              <p:cNvSpPr/>
              <p:nvPr/>
            </p:nvSpPr>
            <p:spPr bwMode="auto">
              <a:xfrm flipH="1">
                <a:off x="5162027" y="4488770"/>
                <a:ext cx="187396" cy="110431"/>
              </a:xfrm>
              <a:custGeom>
                <a:avLst/>
                <a:gdLst>
                  <a:gd name="T0" fmla="*/ 1 w 27"/>
                  <a:gd name="T1" fmla="*/ 9 h 16"/>
                  <a:gd name="T2" fmla="*/ 13 w 27"/>
                  <a:gd name="T3" fmla="*/ 16 h 16"/>
                  <a:gd name="T4" fmla="*/ 15 w 27"/>
                  <a:gd name="T5" fmla="*/ 16 h 16"/>
                  <a:gd name="T6" fmla="*/ 27 w 27"/>
                  <a:gd name="T7" fmla="*/ 9 h 16"/>
                  <a:gd name="T8" fmla="*/ 27 w 27"/>
                  <a:gd name="T9" fmla="*/ 8 h 16"/>
                  <a:gd name="T10" fmla="*/ 14 w 27"/>
                  <a:gd name="T11" fmla="*/ 1 h 16"/>
                  <a:gd name="T12" fmla="*/ 13 w 27"/>
                  <a:gd name="T13" fmla="*/ 1 h 16"/>
                  <a:gd name="T14" fmla="*/ 1 w 27"/>
                  <a:gd name="T15" fmla="*/ 8 h 16"/>
                  <a:gd name="T16" fmla="*/ 1 w 27"/>
                  <a:gd name="T17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6">
                    <a:moveTo>
                      <a:pt x="1" y="9"/>
                    </a:moveTo>
                    <a:cubicBezTo>
                      <a:pt x="6" y="12"/>
                      <a:pt x="8" y="13"/>
                      <a:pt x="13" y="16"/>
                    </a:cubicBezTo>
                    <a:cubicBezTo>
                      <a:pt x="14" y="16"/>
                      <a:pt x="15" y="16"/>
                      <a:pt x="15" y="16"/>
                    </a:cubicBezTo>
                    <a:cubicBezTo>
                      <a:pt x="20" y="13"/>
                      <a:pt x="22" y="12"/>
                      <a:pt x="27" y="9"/>
                    </a:cubicBezTo>
                    <a:cubicBezTo>
                      <a:pt x="27" y="9"/>
                      <a:pt x="27" y="8"/>
                      <a:pt x="27" y="8"/>
                    </a:cubicBezTo>
                    <a:cubicBezTo>
                      <a:pt x="22" y="5"/>
                      <a:pt x="19" y="4"/>
                      <a:pt x="14" y="1"/>
                    </a:cubicBezTo>
                    <a:cubicBezTo>
                      <a:pt x="14" y="0"/>
                      <a:pt x="13" y="0"/>
                      <a:pt x="13" y="1"/>
                    </a:cubicBezTo>
                    <a:cubicBezTo>
                      <a:pt x="8" y="3"/>
                      <a:pt x="6" y="5"/>
                      <a:pt x="1" y="8"/>
                    </a:cubicBezTo>
                    <a:cubicBezTo>
                      <a:pt x="0" y="8"/>
                      <a:pt x="0" y="8"/>
                      <a:pt x="1" y="9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8" name="îṥḻídê">
                <a:extLst>
                  <a:ext uri="{FF2B5EF4-FFF2-40B4-BE49-F238E27FC236}">
                    <a16:creationId xmlns:a16="http://schemas.microsoft.com/office/drawing/2014/main" id="{F7CA2AB8-8D5F-4841-9E7E-3172CCBA3B95}"/>
                  </a:ext>
                </a:extLst>
              </p:cNvPr>
              <p:cNvSpPr/>
              <p:nvPr/>
            </p:nvSpPr>
            <p:spPr bwMode="auto">
              <a:xfrm flipH="1">
                <a:off x="6309827" y="5168081"/>
                <a:ext cx="180703" cy="103738"/>
              </a:xfrm>
              <a:custGeom>
                <a:avLst/>
                <a:gdLst>
                  <a:gd name="T0" fmla="*/ 15 w 26"/>
                  <a:gd name="T1" fmla="*/ 15 h 15"/>
                  <a:gd name="T2" fmla="*/ 26 w 26"/>
                  <a:gd name="T3" fmla="*/ 8 h 15"/>
                  <a:gd name="T4" fmla="*/ 26 w 26"/>
                  <a:gd name="T5" fmla="*/ 8 h 15"/>
                  <a:gd name="T6" fmla="*/ 13 w 26"/>
                  <a:gd name="T7" fmla="*/ 0 h 15"/>
                  <a:gd name="T8" fmla="*/ 11 w 26"/>
                  <a:gd name="T9" fmla="*/ 0 h 15"/>
                  <a:gd name="T10" fmla="*/ 0 w 26"/>
                  <a:gd name="T11" fmla="*/ 7 h 15"/>
                  <a:gd name="T12" fmla="*/ 0 w 26"/>
                  <a:gd name="T13" fmla="*/ 8 h 15"/>
                  <a:gd name="T14" fmla="*/ 13 w 26"/>
                  <a:gd name="T15" fmla="*/ 15 h 15"/>
                  <a:gd name="T16" fmla="*/ 15 w 26"/>
                  <a:gd name="T1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15">
                    <a:moveTo>
                      <a:pt x="15" y="15"/>
                    </a:moveTo>
                    <a:cubicBezTo>
                      <a:pt x="19" y="12"/>
                      <a:pt x="21" y="11"/>
                      <a:pt x="26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1" y="5"/>
                      <a:pt x="18" y="3"/>
                      <a:pt x="13" y="0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7" y="3"/>
                      <a:pt x="5" y="4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5" y="11"/>
                      <a:pt x="8" y="12"/>
                      <a:pt x="13" y="15"/>
                    </a:cubicBezTo>
                    <a:cubicBezTo>
                      <a:pt x="13" y="15"/>
                      <a:pt x="14" y="15"/>
                      <a:pt x="15" y="15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9" name="íṩľíḍè">
                <a:extLst>
                  <a:ext uri="{FF2B5EF4-FFF2-40B4-BE49-F238E27FC236}">
                    <a16:creationId xmlns:a16="http://schemas.microsoft.com/office/drawing/2014/main" id="{6902BCA4-539D-4374-91FB-D25D9EB68B64}"/>
                  </a:ext>
                </a:extLst>
              </p:cNvPr>
              <p:cNvSpPr/>
              <p:nvPr/>
            </p:nvSpPr>
            <p:spPr bwMode="auto">
              <a:xfrm flipH="1">
                <a:off x="5878147" y="4786597"/>
                <a:ext cx="187396" cy="103738"/>
              </a:xfrm>
              <a:custGeom>
                <a:avLst/>
                <a:gdLst>
                  <a:gd name="T0" fmla="*/ 15 w 27"/>
                  <a:gd name="T1" fmla="*/ 15 h 15"/>
                  <a:gd name="T2" fmla="*/ 26 w 27"/>
                  <a:gd name="T3" fmla="*/ 8 h 15"/>
                  <a:gd name="T4" fmla="*/ 26 w 27"/>
                  <a:gd name="T5" fmla="*/ 7 h 15"/>
                  <a:gd name="T6" fmla="*/ 14 w 27"/>
                  <a:gd name="T7" fmla="*/ 0 h 15"/>
                  <a:gd name="T8" fmla="*/ 12 w 27"/>
                  <a:gd name="T9" fmla="*/ 0 h 15"/>
                  <a:gd name="T10" fmla="*/ 1 w 27"/>
                  <a:gd name="T11" fmla="*/ 7 h 15"/>
                  <a:gd name="T12" fmla="*/ 1 w 27"/>
                  <a:gd name="T13" fmla="*/ 8 h 15"/>
                  <a:gd name="T14" fmla="*/ 13 w 27"/>
                  <a:gd name="T15" fmla="*/ 15 h 15"/>
                  <a:gd name="T16" fmla="*/ 15 w 27"/>
                  <a:gd name="T1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5">
                    <a:moveTo>
                      <a:pt x="15" y="15"/>
                    </a:moveTo>
                    <a:cubicBezTo>
                      <a:pt x="20" y="12"/>
                      <a:pt x="22" y="11"/>
                      <a:pt x="26" y="8"/>
                    </a:cubicBezTo>
                    <a:cubicBezTo>
                      <a:pt x="27" y="8"/>
                      <a:pt x="27" y="7"/>
                      <a:pt x="26" y="7"/>
                    </a:cubicBezTo>
                    <a:cubicBezTo>
                      <a:pt x="21" y="4"/>
                      <a:pt x="19" y="3"/>
                      <a:pt x="14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7" y="3"/>
                      <a:pt x="5" y="4"/>
                      <a:pt x="1" y="7"/>
                    </a:cubicBezTo>
                    <a:cubicBezTo>
                      <a:pt x="0" y="7"/>
                      <a:pt x="0" y="7"/>
                      <a:pt x="1" y="8"/>
                    </a:cubicBezTo>
                    <a:cubicBezTo>
                      <a:pt x="6" y="10"/>
                      <a:pt x="8" y="12"/>
                      <a:pt x="13" y="15"/>
                    </a:cubicBezTo>
                    <a:cubicBezTo>
                      <a:pt x="14" y="15"/>
                      <a:pt x="15" y="15"/>
                      <a:pt x="15" y="15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0" name="îşḷîḋe">
                <a:extLst>
                  <a:ext uri="{FF2B5EF4-FFF2-40B4-BE49-F238E27FC236}">
                    <a16:creationId xmlns:a16="http://schemas.microsoft.com/office/drawing/2014/main" id="{C3D83C78-609E-468B-A2C3-4B86BB66B1A8}"/>
                  </a:ext>
                </a:extLst>
              </p:cNvPr>
              <p:cNvSpPr/>
              <p:nvPr/>
            </p:nvSpPr>
            <p:spPr bwMode="auto">
              <a:xfrm flipH="1">
                <a:off x="5633862" y="4508847"/>
                <a:ext cx="187396" cy="110431"/>
              </a:xfrm>
              <a:custGeom>
                <a:avLst/>
                <a:gdLst>
                  <a:gd name="T0" fmla="*/ 15 w 27"/>
                  <a:gd name="T1" fmla="*/ 15 h 16"/>
                  <a:gd name="T2" fmla="*/ 26 w 27"/>
                  <a:gd name="T3" fmla="*/ 8 h 16"/>
                  <a:gd name="T4" fmla="*/ 26 w 27"/>
                  <a:gd name="T5" fmla="*/ 7 h 16"/>
                  <a:gd name="T6" fmla="*/ 14 w 27"/>
                  <a:gd name="T7" fmla="*/ 0 h 16"/>
                  <a:gd name="T8" fmla="*/ 12 w 27"/>
                  <a:gd name="T9" fmla="*/ 0 h 16"/>
                  <a:gd name="T10" fmla="*/ 1 w 27"/>
                  <a:gd name="T11" fmla="*/ 7 h 16"/>
                  <a:gd name="T12" fmla="*/ 1 w 27"/>
                  <a:gd name="T13" fmla="*/ 8 h 16"/>
                  <a:gd name="T14" fmla="*/ 13 w 27"/>
                  <a:gd name="T15" fmla="*/ 15 h 16"/>
                  <a:gd name="T16" fmla="*/ 15 w 27"/>
                  <a:gd name="T17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6">
                    <a:moveTo>
                      <a:pt x="15" y="15"/>
                    </a:moveTo>
                    <a:cubicBezTo>
                      <a:pt x="20" y="13"/>
                      <a:pt x="22" y="11"/>
                      <a:pt x="26" y="8"/>
                    </a:cubicBezTo>
                    <a:cubicBezTo>
                      <a:pt x="27" y="8"/>
                      <a:pt x="27" y="8"/>
                      <a:pt x="26" y="7"/>
                    </a:cubicBezTo>
                    <a:cubicBezTo>
                      <a:pt x="21" y="5"/>
                      <a:pt x="19" y="3"/>
                      <a:pt x="14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8" y="3"/>
                      <a:pt x="5" y="4"/>
                      <a:pt x="1" y="7"/>
                    </a:cubicBezTo>
                    <a:cubicBezTo>
                      <a:pt x="0" y="7"/>
                      <a:pt x="0" y="8"/>
                      <a:pt x="1" y="8"/>
                    </a:cubicBezTo>
                    <a:cubicBezTo>
                      <a:pt x="6" y="11"/>
                      <a:pt x="8" y="12"/>
                      <a:pt x="13" y="15"/>
                    </a:cubicBezTo>
                    <a:cubicBezTo>
                      <a:pt x="14" y="15"/>
                      <a:pt x="15" y="16"/>
                      <a:pt x="15" y="15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1" name="iSlïḓe">
                <a:extLst>
                  <a:ext uri="{FF2B5EF4-FFF2-40B4-BE49-F238E27FC236}">
                    <a16:creationId xmlns:a16="http://schemas.microsoft.com/office/drawing/2014/main" id="{B94117B1-24CE-4ED6-8108-C0EDF8B21DE1}"/>
                  </a:ext>
                </a:extLst>
              </p:cNvPr>
              <p:cNvSpPr/>
              <p:nvPr/>
            </p:nvSpPr>
            <p:spPr bwMode="auto">
              <a:xfrm flipH="1">
                <a:off x="6433643" y="4980685"/>
                <a:ext cx="187396" cy="103738"/>
              </a:xfrm>
              <a:custGeom>
                <a:avLst/>
                <a:gdLst>
                  <a:gd name="T0" fmla="*/ 12 w 27"/>
                  <a:gd name="T1" fmla="*/ 0 h 15"/>
                  <a:gd name="T2" fmla="*/ 0 w 27"/>
                  <a:gd name="T3" fmla="*/ 7 h 15"/>
                  <a:gd name="T4" fmla="*/ 1 w 27"/>
                  <a:gd name="T5" fmla="*/ 8 h 15"/>
                  <a:gd name="T6" fmla="*/ 13 w 27"/>
                  <a:gd name="T7" fmla="*/ 15 h 15"/>
                  <a:gd name="T8" fmla="*/ 15 w 27"/>
                  <a:gd name="T9" fmla="*/ 15 h 15"/>
                  <a:gd name="T10" fmla="*/ 26 w 27"/>
                  <a:gd name="T11" fmla="*/ 8 h 15"/>
                  <a:gd name="T12" fmla="*/ 26 w 27"/>
                  <a:gd name="T13" fmla="*/ 7 h 15"/>
                  <a:gd name="T14" fmla="*/ 13 w 27"/>
                  <a:gd name="T15" fmla="*/ 0 h 15"/>
                  <a:gd name="T16" fmla="*/ 12 w 27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5">
                    <a:moveTo>
                      <a:pt x="12" y="0"/>
                    </a:moveTo>
                    <a:cubicBezTo>
                      <a:pt x="7" y="3"/>
                      <a:pt x="5" y="4"/>
                      <a:pt x="0" y="7"/>
                    </a:cubicBezTo>
                    <a:cubicBezTo>
                      <a:pt x="0" y="7"/>
                      <a:pt x="0" y="7"/>
                      <a:pt x="1" y="8"/>
                    </a:cubicBezTo>
                    <a:cubicBezTo>
                      <a:pt x="6" y="11"/>
                      <a:pt x="8" y="12"/>
                      <a:pt x="13" y="15"/>
                    </a:cubicBezTo>
                    <a:cubicBezTo>
                      <a:pt x="14" y="15"/>
                      <a:pt x="15" y="15"/>
                      <a:pt x="15" y="15"/>
                    </a:cubicBezTo>
                    <a:cubicBezTo>
                      <a:pt x="20" y="12"/>
                      <a:pt x="22" y="11"/>
                      <a:pt x="26" y="8"/>
                    </a:cubicBezTo>
                    <a:cubicBezTo>
                      <a:pt x="27" y="8"/>
                      <a:pt x="27" y="8"/>
                      <a:pt x="26" y="7"/>
                    </a:cubicBezTo>
                    <a:cubicBezTo>
                      <a:pt x="21" y="4"/>
                      <a:pt x="19" y="3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2" name="iṥ1íḑè">
                <a:extLst>
                  <a:ext uri="{FF2B5EF4-FFF2-40B4-BE49-F238E27FC236}">
                    <a16:creationId xmlns:a16="http://schemas.microsoft.com/office/drawing/2014/main" id="{51658C27-F761-490A-9DC5-2B63874BBC71}"/>
                  </a:ext>
                </a:extLst>
              </p:cNvPr>
              <p:cNvSpPr/>
              <p:nvPr/>
            </p:nvSpPr>
            <p:spPr bwMode="auto">
              <a:xfrm flipH="1">
                <a:off x="6273016" y="5017494"/>
                <a:ext cx="190743" cy="110431"/>
              </a:xfrm>
              <a:custGeom>
                <a:avLst/>
                <a:gdLst>
                  <a:gd name="T0" fmla="*/ 15 w 27"/>
                  <a:gd name="T1" fmla="*/ 16 h 16"/>
                  <a:gd name="T2" fmla="*/ 26 w 27"/>
                  <a:gd name="T3" fmla="*/ 9 h 16"/>
                  <a:gd name="T4" fmla="*/ 26 w 27"/>
                  <a:gd name="T5" fmla="*/ 8 h 16"/>
                  <a:gd name="T6" fmla="*/ 13 w 27"/>
                  <a:gd name="T7" fmla="*/ 1 h 16"/>
                  <a:gd name="T8" fmla="*/ 12 w 27"/>
                  <a:gd name="T9" fmla="*/ 1 h 16"/>
                  <a:gd name="T10" fmla="*/ 0 w 27"/>
                  <a:gd name="T11" fmla="*/ 7 h 16"/>
                  <a:gd name="T12" fmla="*/ 0 w 27"/>
                  <a:gd name="T13" fmla="*/ 8 h 16"/>
                  <a:gd name="T14" fmla="*/ 13 w 27"/>
                  <a:gd name="T15" fmla="*/ 16 h 16"/>
                  <a:gd name="T16" fmla="*/ 15 w 27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6">
                    <a:moveTo>
                      <a:pt x="15" y="16"/>
                    </a:moveTo>
                    <a:cubicBezTo>
                      <a:pt x="19" y="13"/>
                      <a:pt x="22" y="12"/>
                      <a:pt x="26" y="9"/>
                    </a:cubicBezTo>
                    <a:cubicBezTo>
                      <a:pt x="27" y="9"/>
                      <a:pt x="27" y="8"/>
                      <a:pt x="26" y="8"/>
                    </a:cubicBezTo>
                    <a:cubicBezTo>
                      <a:pt x="21" y="5"/>
                      <a:pt x="18" y="4"/>
                      <a:pt x="13" y="1"/>
                    </a:cubicBezTo>
                    <a:cubicBezTo>
                      <a:pt x="13" y="0"/>
                      <a:pt x="12" y="0"/>
                      <a:pt x="12" y="1"/>
                    </a:cubicBezTo>
                    <a:cubicBezTo>
                      <a:pt x="7" y="3"/>
                      <a:pt x="5" y="5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6" y="11"/>
                      <a:pt x="8" y="13"/>
                      <a:pt x="13" y="16"/>
                    </a:cubicBezTo>
                    <a:cubicBezTo>
                      <a:pt x="14" y="16"/>
                      <a:pt x="14" y="16"/>
                      <a:pt x="15" y="16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3" name="iŝľïḓê">
                <a:extLst>
                  <a:ext uri="{FF2B5EF4-FFF2-40B4-BE49-F238E27FC236}">
                    <a16:creationId xmlns:a16="http://schemas.microsoft.com/office/drawing/2014/main" id="{D0DB4B7E-BD7C-464F-B0B4-7E1AE7BA509D}"/>
                  </a:ext>
                </a:extLst>
              </p:cNvPr>
              <p:cNvSpPr/>
              <p:nvPr/>
            </p:nvSpPr>
            <p:spPr bwMode="auto">
              <a:xfrm flipH="1">
                <a:off x="6175973" y="4960607"/>
                <a:ext cx="187396" cy="103738"/>
              </a:xfrm>
              <a:custGeom>
                <a:avLst/>
                <a:gdLst>
                  <a:gd name="T0" fmla="*/ 15 w 27"/>
                  <a:gd name="T1" fmla="*/ 15 h 15"/>
                  <a:gd name="T2" fmla="*/ 26 w 27"/>
                  <a:gd name="T3" fmla="*/ 9 h 15"/>
                  <a:gd name="T4" fmla="*/ 26 w 27"/>
                  <a:gd name="T5" fmla="*/ 8 h 15"/>
                  <a:gd name="T6" fmla="*/ 14 w 27"/>
                  <a:gd name="T7" fmla="*/ 0 h 15"/>
                  <a:gd name="T8" fmla="*/ 12 w 27"/>
                  <a:gd name="T9" fmla="*/ 0 h 15"/>
                  <a:gd name="T10" fmla="*/ 1 w 27"/>
                  <a:gd name="T11" fmla="*/ 7 h 15"/>
                  <a:gd name="T12" fmla="*/ 1 w 27"/>
                  <a:gd name="T13" fmla="*/ 8 h 15"/>
                  <a:gd name="T14" fmla="*/ 13 w 27"/>
                  <a:gd name="T15" fmla="*/ 15 h 15"/>
                  <a:gd name="T16" fmla="*/ 15 w 27"/>
                  <a:gd name="T1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5">
                    <a:moveTo>
                      <a:pt x="15" y="15"/>
                    </a:moveTo>
                    <a:cubicBezTo>
                      <a:pt x="20" y="13"/>
                      <a:pt x="22" y="11"/>
                      <a:pt x="26" y="9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1" y="5"/>
                      <a:pt x="19" y="3"/>
                      <a:pt x="14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7" y="3"/>
                      <a:pt x="5" y="4"/>
                      <a:pt x="1" y="7"/>
                    </a:cubicBezTo>
                    <a:cubicBezTo>
                      <a:pt x="0" y="7"/>
                      <a:pt x="0" y="8"/>
                      <a:pt x="1" y="8"/>
                    </a:cubicBezTo>
                    <a:cubicBezTo>
                      <a:pt x="6" y="11"/>
                      <a:pt x="8" y="12"/>
                      <a:pt x="13" y="15"/>
                    </a:cubicBezTo>
                    <a:cubicBezTo>
                      <a:pt x="14" y="15"/>
                      <a:pt x="15" y="15"/>
                      <a:pt x="15" y="15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4" name="iṣļídê">
                <a:extLst>
                  <a:ext uri="{FF2B5EF4-FFF2-40B4-BE49-F238E27FC236}">
                    <a16:creationId xmlns:a16="http://schemas.microsoft.com/office/drawing/2014/main" id="{4B451D46-0C09-4C00-B8DC-88002E3CEAAD}"/>
                  </a:ext>
                </a:extLst>
              </p:cNvPr>
              <p:cNvSpPr/>
              <p:nvPr/>
            </p:nvSpPr>
            <p:spPr bwMode="auto">
              <a:xfrm flipH="1">
                <a:off x="5981883" y="4843484"/>
                <a:ext cx="180703" cy="110431"/>
              </a:xfrm>
              <a:custGeom>
                <a:avLst/>
                <a:gdLst>
                  <a:gd name="T0" fmla="*/ 15 w 26"/>
                  <a:gd name="T1" fmla="*/ 15 h 16"/>
                  <a:gd name="T2" fmla="*/ 26 w 26"/>
                  <a:gd name="T3" fmla="*/ 9 h 16"/>
                  <a:gd name="T4" fmla="*/ 26 w 26"/>
                  <a:gd name="T5" fmla="*/ 8 h 16"/>
                  <a:gd name="T6" fmla="*/ 13 w 26"/>
                  <a:gd name="T7" fmla="*/ 0 h 16"/>
                  <a:gd name="T8" fmla="*/ 12 w 26"/>
                  <a:gd name="T9" fmla="*/ 0 h 16"/>
                  <a:gd name="T10" fmla="*/ 0 w 26"/>
                  <a:gd name="T11" fmla="*/ 7 h 16"/>
                  <a:gd name="T12" fmla="*/ 0 w 26"/>
                  <a:gd name="T13" fmla="*/ 8 h 16"/>
                  <a:gd name="T14" fmla="*/ 13 w 26"/>
                  <a:gd name="T15" fmla="*/ 15 h 16"/>
                  <a:gd name="T16" fmla="*/ 15 w 26"/>
                  <a:gd name="T17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16">
                    <a:moveTo>
                      <a:pt x="15" y="15"/>
                    </a:moveTo>
                    <a:cubicBezTo>
                      <a:pt x="19" y="13"/>
                      <a:pt x="21" y="11"/>
                      <a:pt x="26" y="9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1" y="5"/>
                      <a:pt x="18" y="3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7" y="3"/>
                      <a:pt x="5" y="4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5" y="11"/>
                      <a:pt x="8" y="12"/>
                      <a:pt x="13" y="15"/>
                    </a:cubicBezTo>
                    <a:cubicBezTo>
                      <a:pt x="13" y="16"/>
                      <a:pt x="14" y="16"/>
                      <a:pt x="15" y="15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5" name="ïš1ïḓe">
                <a:extLst>
                  <a:ext uri="{FF2B5EF4-FFF2-40B4-BE49-F238E27FC236}">
                    <a16:creationId xmlns:a16="http://schemas.microsoft.com/office/drawing/2014/main" id="{BFC83FBC-FFA9-4606-83CD-76529ADD74E2}"/>
                  </a:ext>
                </a:extLst>
              </p:cNvPr>
              <p:cNvSpPr/>
              <p:nvPr/>
            </p:nvSpPr>
            <p:spPr bwMode="auto">
              <a:xfrm flipH="1">
                <a:off x="6537379" y="5037573"/>
                <a:ext cx="180703" cy="110431"/>
              </a:xfrm>
              <a:custGeom>
                <a:avLst/>
                <a:gdLst>
                  <a:gd name="T0" fmla="*/ 11 w 26"/>
                  <a:gd name="T1" fmla="*/ 0 h 16"/>
                  <a:gd name="T2" fmla="*/ 0 w 26"/>
                  <a:gd name="T3" fmla="*/ 7 h 16"/>
                  <a:gd name="T4" fmla="*/ 0 w 26"/>
                  <a:gd name="T5" fmla="*/ 8 h 16"/>
                  <a:gd name="T6" fmla="*/ 13 w 26"/>
                  <a:gd name="T7" fmla="*/ 15 h 16"/>
                  <a:gd name="T8" fmla="*/ 15 w 26"/>
                  <a:gd name="T9" fmla="*/ 15 h 16"/>
                  <a:gd name="T10" fmla="*/ 26 w 26"/>
                  <a:gd name="T11" fmla="*/ 9 h 16"/>
                  <a:gd name="T12" fmla="*/ 26 w 26"/>
                  <a:gd name="T13" fmla="*/ 8 h 16"/>
                  <a:gd name="T14" fmla="*/ 13 w 26"/>
                  <a:gd name="T15" fmla="*/ 1 h 16"/>
                  <a:gd name="T16" fmla="*/ 11 w 2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16">
                    <a:moveTo>
                      <a:pt x="11" y="0"/>
                    </a:moveTo>
                    <a:cubicBezTo>
                      <a:pt x="7" y="3"/>
                      <a:pt x="5" y="4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5" y="11"/>
                      <a:pt x="8" y="13"/>
                      <a:pt x="13" y="15"/>
                    </a:cubicBezTo>
                    <a:cubicBezTo>
                      <a:pt x="13" y="16"/>
                      <a:pt x="14" y="16"/>
                      <a:pt x="15" y="15"/>
                    </a:cubicBezTo>
                    <a:cubicBezTo>
                      <a:pt x="19" y="13"/>
                      <a:pt x="21" y="11"/>
                      <a:pt x="26" y="9"/>
                    </a:cubicBezTo>
                    <a:cubicBezTo>
                      <a:pt x="26" y="9"/>
                      <a:pt x="26" y="8"/>
                      <a:pt x="26" y="8"/>
                    </a:cubicBezTo>
                    <a:cubicBezTo>
                      <a:pt x="21" y="5"/>
                      <a:pt x="18" y="3"/>
                      <a:pt x="13" y="1"/>
                    </a:cubicBezTo>
                    <a:cubicBezTo>
                      <a:pt x="13" y="0"/>
                      <a:pt x="12" y="0"/>
                      <a:pt x="11" y="0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6" name="îSľîďè">
                <a:extLst>
                  <a:ext uri="{FF2B5EF4-FFF2-40B4-BE49-F238E27FC236}">
                    <a16:creationId xmlns:a16="http://schemas.microsoft.com/office/drawing/2014/main" id="{76EAA47F-A6F9-4835-A716-0F21DAAF090A}"/>
                  </a:ext>
                </a:extLst>
              </p:cNvPr>
              <p:cNvSpPr/>
              <p:nvPr/>
            </p:nvSpPr>
            <p:spPr bwMode="auto">
              <a:xfrm flipH="1">
                <a:off x="6078929" y="4903718"/>
                <a:ext cx="180703" cy="107084"/>
              </a:xfrm>
              <a:custGeom>
                <a:avLst/>
                <a:gdLst>
                  <a:gd name="T0" fmla="*/ 14 w 26"/>
                  <a:gd name="T1" fmla="*/ 15 h 15"/>
                  <a:gd name="T2" fmla="*/ 26 w 26"/>
                  <a:gd name="T3" fmla="*/ 8 h 15"/>
                  <a:gd name="T4" fmla="*/ 26 w 26"/>
                  <a:gd name="T5" fmla="*/ 7 h 15"/>
                  <a:gd name="T6" fmla="*/ 13 w 26"/>
                  <a:gd name="T7" fmla="*/ 0 h 15"/>
                  <a:gd name="T8" fmla="*/ 11 w 26"/>
                  <a:gd name="T9" fmla="*/ 0 h 15"/>
                  <a:gd name="T10" fmla="*/ 0 w 26"/>
                  <a:gd name="T11" fmla="*/ 6 h 15"/>
                  <a:gd name="T12" fmla="*/ 0 w 26"/>
                  <a:gd name="T13" fmla="*/ 7 h 15"/>
                  <a:gd name="T14" fmla="*/ 13 w 26"/>
                  <a:gd name="T15" fmla="*/ 15 h 15"/>
                  <a:gd name="T16" fmla="*/ 14 w 26"/>
                  <a:gd name="T1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15">
                    <a:moveTo>
                      <a:pt x="14" y="15"/>
                    </a:moveTo>
                    <a:cubicBezTo>
                      <a:pt x="19" y="12"/>
                      <a:pt x="21" y="11"/>
                      <a:pt x="26" y="8"/>
                    </a:cubicBezTo>
                    <a:cubicBezTo>
                      <a:pt x="26" y="8"/>
                      <a:pt x="26" y="7"/>
                      <a:pt x="26" y="7"/>
                    </a:cubicBezTo>
                    <a:cubicBezTo>
                      <a:pt x="21" y="4"/>
                      <a:pt x="18" y="3"/>
                      <a:pt x="13" y="0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7" y="2"/>
                      <a:pt x="5" y="4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5" y="10"/>
                      <a:pt x="8" y="12"/>
                      <a:pt x="13" y="15"/>
                    </a:cubicBezTo>
                    <a:cubicBezTo>
                      <a:pt x="13" y="15"/>
                      <a:pt x="14" y="15"/>
                      <a:pt x="14" y="15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7" name="iṥḻïḋé">
                <a:extLst>
                  <a:ext uri="{FF2B5EF4-FFF2-40B4-BE49-F238E27FC236}">
                    <a16:creationId xmlns:a16="http://schemas.microsoft.com/office/drawing/2014/main" id="{6C140ED7-510F-4409-AEF4-BD1236F23164}"/>
                  </a:ext>
                </a:extLst>
              </p:cNvPr>
              <p:cNvSpPr/>
              <p:nvPr/>
            </p:nvSpPr>
            <p:spPr bwMode="auto">
              <a:xfrm flipH="1">
                <a:off x="6380101" y="5077728"/>
                <a:ext cx="180703" cy="103738"/>
              </a:xfrm>
              <a:custGeom>
                <a:avLst/>
                <a:gdLst>
                  <a:gd name="T0" fmla="*/ 15 w 26"/>
                  <a:gd name="T1" fmla="*/ 15 h 15"/>
                  <a:gd name="T2" fmla="*/ 26 w 26"/>
                  <a:gd name="T3" fmla="*/ 8 h 15"/>
                  <a:gd name="T4" fmla="*/ 26 w 26"/>
                  <a:gd name="T5" fmla="*/ 7 h 15"/>
                  <a:gd name="T6" fmla="*/ 13 w 26"/>
                  <a:gd name="T7" fmla="*/ 0 h 15"/>
                  <a:gd name="T8" fmla="*/ 11 w 26"/>
                  <a:gd name="T9" fmla="*/ 0 h 15"/>
                  <a:gd name="T10" fmla="*/ 0 w 26"/>
                  <a:gd name="T11" fmla="*/ 7 h 15"/>
                  <a:gd name="T12" fmla="*/ 0 w 26"/>
                  <a:gd name="T13" fmla="*/ 8 h 15"/>
                  <a:gd name="T14" fmla="*/ 13 w 26"/>
                  <a:gd name="T15" fmla="*/ 15 h 15"/>
                  <a:gd name="T16" fmla="*/ 15 w 26"/>
                  <a:gd name="T1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15">
                    <a:moveTo>
                      <a:pt x="15" y="15"/>
                    </a:moveTo>
                    <a:cubicBezTo>
                      <a:pt x="19" y="12"/>
                      <a:pt x="21" y="11"/>
                      <a:pt x="26" y="8"/>
                    </a:cubicBezTo>
                    <a:cubicBezTo>
                      <a:pt x="26" y="8"/>
                      <a:pt x="26" y="8"/>
                      <a:pt x="26" y="7"/>
                    </a:cubicBezTo>
                    <a:cubicBezTo>
                      <a:pt x="21" y="4"/>
                      <a:pt x="18" y="3"/>
                      <a:pt x="13" y="0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7" y="3"/>
                      <a:pt x="5" y="4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5" y="11"/>
                      <a:pt x="8" y="12"/>
                      <a:pt x="13" y="15"/>
                    </a:cubicBezTo>
                    <a:cubicBezTo>
                      <a:pt x="13" y="15"/>
                      <a:pt x="14" y="15"/>
                      <a:pt x="15" y="15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8" name="ïşḻidé">
                <a:extLst>
                  <a:ext uri="{FF2B5EF4-FFF2-40B4-BE49-F238E27FC236}">
                    <a16:creationId xmlns:a16="http://schemas.microsoft.com/office/drawing/2014/main" id="{4E5EA11D-35CD-4BD8-8ED3-386750F35E0F}"/>
                  </a:ext>
                </a:extLst>
              </p:cNvPr>
              <p:cNvSpPr/>
              <p:nvPr/>
            </p:nvSpPr>
            <p:spPr bwMode="auto">
              <a:xfrm flipH="1">
                <a:off x="6477145" y="5134618"/>
                <a:ext cx="187396" cy="110431"/>
              </a:xfrm>
              <a:custGeom>
                <a:avLst/>
                <a:gdLst>
                  <a:gd name="T0" fmla="*/ 15 w 27"/>
                  <a:gd name="T1" fmla="*/ 15 h 16"/>
                  <a:gd name="T2" fmla="*/ 27 w 27"/>
                  <a:gd name="T3" fmla="*/ 9 h 16"/>
                  <a:gd name="T4" fmla="*/ 26 w 27"/>
                  <a:gd name="T5" fmla="*/ 8 h 16"/>
                  <a:gd name="T6" fmla="*/ 14 w 27"/>
                  <a:gd name="T7" fmla="*/ 1 h 16"/>
                  <a:gd name="T8" fmla="*/ 12 w 27"/>
                  <a:gd name="T9" fmla="*/ 1 h 16"/>
                  <a:gd name="T10" fmla="*/ 1 w 27"/>
                  <a:gd name="T11" fmla="*/ 7 h 16"/>
                  <a:gd name="T12" fmla="*/ 1 w 27"/>
                  <a:gd name="T13" fmla="*/ 8 h 16"/>
                  <a:gd name="T14" fmla="*/ 14 w 27"/>
                  <a:gd name="T15" fmla="*/ 15 h 16"/>
                  <a:gd name="T16" fmla="*/ 15 w 27"/>
                  <a:gd name="T17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6">
                    <a:moveTo>
                      <a:pt x="15" y="15"/>
                    </a:moveTo>
                    <a:cubicBezTo>
                      <a:pt x="20" y="13"/>
                      <a:pt x="22" y="11"/>
                      <a:pt x="27" y="9"/>
                    </a:cubicBezTo>
                    <a:cubicBezTo>
                      <a:pt x="27" y="9"/>
                      <a:pt x="27" y="8"/>
                      <a:pt x="26" y="8"/>
                    </a:cubicBezTo>
                    <a:cubicBezTo>
                      <a:pt x="21" y="5"/>
                      <a:pt x="19" y="3"/>
                      <a:pt x="14" y="1"/>
                    </a:cubicBezTo>
                    <a:cubicBezTo>
                      <a:pt x="13" y="0"/>
                      <a:pt x="12" y="0"/>
                      <a:pt x="12" y="1"/>
                    </a:cubicBezTo>
                    <a:cubicBezTo>
                      <a:pt x="7" y="3"/>
                      <a:pt x="5" y="5"/>
                      <a:pt x="1" y="7"/>
                    </a:cubicBezTo>
                    <a:cubicBezTo>
                      <a:pt x="0" y="7"/>
                      <a:pt x="0" y="8"/>
                      <a:pt x="1" y="8"/>
                    </a:cubicBezTo>
                    <a:cubicBezTo>
                      <a:pt x="6" y="11"/>
                      <a:pt x="8" y="13"/>
                      <a:pt x="14" y="15"/>
                    </a:cubicBezTo>
                    <a:cubicBezTo>
                      <a:pt x="14" y="16"/>
                      <a:pt x="15" y="16"/>
                      <a:pt x="15" y="15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9" name="ïṣlïḑé">
                <a:extLst>
                  <a:ext uri="{FF2B5EF4-FFF2-40B4-BE49-F238E27FC236}">
                    <a16:creationId xmlns:a16="http://schemas.microsoft.com/office/drawing/2014/main" id="{C66528E7-1467-479B-87FF-9BC2C888A28C}"/>
                  </a:ext>
                </a:extLst>
              </p:cNvPr>
              <p:cNvSpPr/>
              <p:nvPr/>
            </p:nvSpPr>
            <p:spPr bwMode="auto">
              <a:xfrm flipH="1">
                <a:off x="6637769" y="5101154"/>
                <a:ext cx="187396" cy="103738"/>
              </a:xfrm>
              <a:custGeom>
                <a:avLst/>
                <a:gdLst>
                  <a:gd name="T0" fmla="*/ 12 w 27"/>
                  <a:gd name="T1" fmla="*/ 0 h 15"/>
                  <a:gd name="T2" fmla="*/ 1 w 27"/>
                  <a:gd name="T3" fmla="*/ 7 h 15"/>
                  <a:gd name="T4" fmla="*/ 1 w 27"/>
                  <a:gd name="T5" fmla="*/ 8 h 15"/>
                  <a:gd name="T6" fmla="*/ 14 w 27"/>
                  <a:gd name="T7" fmla="*/ 15 h 15"/>
                  <a:gd name="T8" fmla="*/ 15 w 27"/>
                  <a:gd name="T9" fmla="*/ 15 h 15"/>
                  <a:gd name="T10" fmla="*/ 27 w 27"/>
                  <a:gd name="T11" fmla="*/ 8 h 15"/>
                  <a:gd name="T12" fmla="*/ 27 w 27"/>
                  <a:gd name="T13" fmla="*/ 7 h 15"/>
                  <a:gd name="T14" fmla="*/ 14 w 27"/>
                  <a:gd name="T15" fmla="*/ 0 h 15"/>
                  <a:gd name="T16" fmla="*/ 12 w 27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5">
                    <a:moveTo>
                      <a:pt x="12" y="0"/>
                    </a:moveTo>
                    <a:cubicBezTo>
                      <a:pt x="8" y="3"/>
                      <a:pt x="5" y="4"/>
                      <a:pt x="1" y="7"/>
                    </a:cubicBezTo>
                    <a:cubicBezTo>
                      <a:pt x="0" y="7"/>
                      <a:pt x="0" y="7"/>
                      <a:pt x="1" y="8"/>
                    </a:cubicBezTo>
                    <a:cubicBezTo>
                      <a:pt x="6" y="11"/>
                      <a:pt x="8" y="12"/>
                      <a:pt x="14" y="15"/>
                    </a:cubicBezTo>
                    <a:cubicBezTo>
                      <a:pt x="14" y="15"/>
                      <a:pt x="15" y="15"/>
                      <a:pt x="15" y="15"/>
                    </a:cubicBezTo>
                    <a:cubicBezTo>
                      <a:pt x="20" y="12"/>
                      <a:pt x="22" y="11"/>
                      <a:pt x="27" y="8"/>
                    </a:cubicBezTo>
                    <a:cubicBezTo>
                      <a:pt x="27" y="8"/>
                      <a:pt x="27" y="8"/>
                      <a:pt x="27" y="7"/>
                    </a:cubicBezTo>
                    <a:cubicBezTo>
                      <a:pt x="21" y="4"/>
                      <a:pt x="19" y="3"/>
                      <a:pt x="14" y="0"/>
                    </a:cubicBezTo>
                    <a:cubicBezTo>
                      <a:pt x="13" y="0"/>
                      <a:pt x="13" y="0"/>
                      <a:pt x="12" y="0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0" name="îšḻídê">
                <a:extLst>
                  <a:ext uri="{FF2B5EF4-FFF2-40B4-BE49-F238E27FC236}">
                    <a16:creationId xmlns:a16="http://schemas.microsoft.com/office/drawing/2014/main" id="{9FF5FD0A-B1F5-4CE3-926F-2BA74A840D1B}"/>
                  </a:ext>
                </a:extLst>
              </p:cNvPr>
              <p:cNvSpPr/>
              <p:nvPr/>
            </p:nvSpPr>
            <p:spPr bwMode="auto">
              <a:xfrm flipH="1">
                <a:off x="6734815" y="5154696"/>
                <a:ext cx="187396" cy="110431"/>
              </a:xfrm>
              <a:custGeom>
                <a:avLst/>
                <a:gdLst>
                  <a:gd name="T0" fmla="*/ 12 w 27"/>
                  <a:gd name="T1" fmla="*/ 0 h 16"/>
                  <a:gd name="T2" fmla="*/ 0 w 27"/>
                  <a:gd name="T3" fmla="*/ 7 h 16"/>
                  <a:gd name="T4" fmla="*/ 0 w 27"/>
                  <a:gd name="T5" fmla="*/ 8 h 16"/>
                  <a:gd name="T6" fmla="*/ 13 w 27"/>
                  <a:gd name="T7" fmla="*/ 15 h 16"/>
                  <a:gd name="T8" fmla="*/ 15 w 27"/>
                  <a:gd name="T9" fmla="*/ 15 h 16"/>
                  <a:gd name="T10" fmla="*/ 26 w 27"/>
                  <a:gd name="T11" fmla="*/ 9 h 16"/>
                  <a:gd name="T12" fmla="*/ 26 w 27"/>
                  <a:gd name="T13" fmla="*/ 8 h 16"/>
                  <a:gd name="T14" fmla="*/ 13 w 27"/>
                  <a:gd name="T15" fmla="*/ 0 h 16"/>
                  <a:gd name="T16" fmla="*/ 12 w 27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6">
                    <a:moveTo>
                      <a:pt x="12" y="0"/>
                    </a:moveTo>
                    <a:cubicBezTo>
                      <a:pt x="7" y="3"/>
                      <a:pt x="5" y="4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5" y="11"/>
                      <a:pt x="8" y="12"/>
                      <a:pt x="13" y="15"/>
                    </a:cubicBezTo>
                    <a:cubicBezTo>
                      <a:pt x="14" y="16"/>
                      <a:pt x="14" y="16"/>
                      <a:pt x="15" y="15"/>
                    </a:cubicBezTo>
                    <a:cubicBezTo>
                      <a:pt x="19" y="13"/>
                      <a:pt x="22" y="11"/>
                      <a:pt x="26" y="9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1" y="5"/>
                      <a:pt x="18" y="3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1" name="ïśḷïḓè">
                <a:extLst>
                  <a:ext uri="{FF2B5EF4-FFF2-40B4-BE49-F238E27FC236}">
                    <a16:creationId xmlns:a16="http://schemas.microsoft.com/office/drawing/2014/main" id="{ACBB5C76-D82D-4BC2-B5AF-8EF916685DD5}"/>
                  </a:ext>
                </a:extLst>
              </p:cNvPr>
              <p:cNvSpPr/>
              <p:nvPr/>
            </p:nvSpPr>
            <p:spPr bwMode="auto">
              <a:xfrm flipH="1">
                <a:off x="6574190" y="5198197"/>
                <a:ext cx="187396" cy="103738"/>
              </a:xfrm>
              <a:custGeom>
                <a:avLst/>
                <a:gdLst>
                  <a:gd name="T0" fmla="*/ 13 w 27"/>
                  <a:gd name="T1" fmla="*/ 15 h 15"/>
                  <a:gd name="T2" fmla="*/ 15 w 27"/>
                  <a:gd name="T3" fmla="*/ 15 h 15"/>
                  <a:gd name="T4" fmla="*/ 26 w 27"/>
                  <a:gd name="T5" fmla="*/ 8 h 15"/>
                  <a:gd name="T6" fmla="*/ 26 w 27"/>
                  <a:gd name="T7" fmla="*/ 7 h 15"/>
                  <a:gd name="T8" fmla="*/ 13 w 27"/>
                  <a:gd name="T9" fmla="*/ 0 h 15"/>
                  <a:gd name="T10" fmla="*/ 12 w 27"/>
                  <a:gd name="T11" fmla="*/ 0 h 15"/>
                  <a:gd name="T12" fmla="*/ 0 w 27"/>
                  <a:gd name="T13" fmla="*/ 7 h 15"/>
                  <a:gd name="T14" fmla="*/ 0 w 27"/>
                  <a:gd name="T15" fmla="*/ 8 h 15"/>
                  <a:gd name="T16" fmla="*/ 13 w 27"/>
                  <a:gd name="T1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5">
                    <a:moveTo>
                      <a:pt x="13" y="15"/>
                    </a:moveTo>
                    <a:cubicBezTo>
                      <a:pt x="14" y="15"/>
                      <a:pt x="14" y="15"/>
                      <a:pt x="15" y="15"/>
                    </a:cubicBezTo>
                    <a:cubicBezTo>
                      <a:pt x="19" y="12"/>
                      <a:pt x="22" y="11"/>
                      <a:pt x="26" y="8"/>
                    </a:cubicBezTo>
                    <a:cubicBezTo>
                      <a:pt x="27" y="8"/>
                      <a:pt x="27" y="8"/>
                      <a:pt x="26" y="7"/>
                    </a:cubicBezTo>
                    <a:cubicBezTo>
                      <a:pt x="21" y="4"/>
                      <a:pt x="18" y="3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7" y="3"/>
                      <a:pt x="5" y="4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5" y="11"/>
                      <a:pt x="8" y="12"/>
                      <a:pt x="13" y="15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2" name="iṣḷïḓe">
                <a:extLst>
                  <a:ext uri="{FF2B5EF4-FFF2-40B4-BE49-F238E27FC236}">
                    <a16:creationId xmlns:a16="http://schemas.microsoft.com/office/drawing/2014/main" id="{F759D8D4-3C93-41F9-A744-F7397A581106}"/>
                  </a:ext>
                </a:extLst>
              </p:cNvPr>
              <p:cNvSpPr/>
              <p:nvPr/>
            </p:nvSpPr>
            <p:spPr bwMode="auto">
              <a:xfrm flipH="1">
                <a:off x="6420258" y="4702936"/>
                <a:ext cx="187396" cy="110431"/>
              </a:xfrm>
              <a:custGeom>
                <a:avLst/>
                <a:gdLst>
                  <a:gd name="T0" fmla="*/ 14 w 27"/>
                  <a:gd name="T1" fmla="*/ 15 h 16"/>
                  <a:gd name="T2" fmla="*/ 15 w 27"/>
                  <a:gd name="T3" fmla="*/ 15 h 16"/>
                  <a:gd name="T4" fmla="*/ 27 w 27"/>
                  <a:gd name="T5" fmla="*/ 9 h 16"/>
                  <a:gd name="T6" fmla="*/ 27 w 27"/>
                  <a:gd name="T7" fmla="*/ 8 h 16"/>
                  <a:gd name="T8" fmla="*/ 14 w 27"/>
                  <a:gd name="T9" fmla="*/ 0 h 16"/>
                  <a:gd name="T10" fmla="*/ 12 w 27"/>
                  <a:gd name="T11" fmla="*/ 0 h 16"/>
                  <a:gd name="T12" fmla="*/ 1 w 27"/>
                  <a:gd name="T13" fmla="*/ 7 h 16"/>
                  <a:gd name="T14" fmla="*/ 1 w 27"/>
                  <a:gd name="T15" fmla="*/ 8 h 16"/>
                  <a:gd name="T16" fmla="*/ 14 w 27"/>
                  <a:gd name="T17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6">
                    <a:moveTo>
                      <a:pt x="14" y="15"/>
                    </a:moveTo>
                    <a:cubicBezTo>
                      <a:pt x="14" y="16"/>
                      <a:pt x="15" y="16"/>
                      <a:pt x="15" y="15"/>
                    </a:cubicBezTo>
                    <a:cubicBezTo>
                      <a:pt x="20" y="13"/>
                      <a:pt x="22" y="11"/>
                      <a:pt x="27" y="9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1" y="5"/>
                      <a:pt x="19" y="3"/>
                      <a:pt x="14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7" y="3"/>
                      <a:pt x="5" y="4"/>
                      <a:pt x="1" y="7"/>
                    </a:cubicBezTo>
                    <a:cubicBezTo>
                      <a:pt x="0" y="7"/>
                      <a:pt x="0" y="8"/>
                      <a:pt x="1" y="8"/>
                    </a:cubicBezTo>
                    <a:cubicBezTo>
                      <a:pt x="6" y="11"/>
                      <a:pt x="8" y="12"/>
                      <a:pt x="14" y="15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3" name="ï$ľiḍe">
                <a:extLst>
                  <a:ext uri="{FF2B5EF4-FFF2-40B4-BE49-F238E27FC236}">
                    <a16:creationId xmlns:a16="http://schemas.microsoft.com/office/drawing/2014/main" id="{6499E029-B1DC-4943-A48D-708C85E77B2A}"/>
                  </a:ext>
                </a:extLst>
              </p:cNvPr>
              <p:cNvSpPr/>
              <p:nvPr/>
            </p:nvSpPr>
            <p:spPr bwMode="auto">
              <a:xfrm flipH="1">
                <a:off x="6607653" y="5342092"/>
                <a:ext cx="341329" cy="200781"/>
              </a:xfrm>
              <a:custGeom>
                <a:avLst/>
                <a:gdLst>
                  <a:gd name="T0" fmla="*/ 49 w 49"/>
                  <a:gd name="T1" fmla="*/ 8 h 29"/>
                  <a:gd name="T2" fmla="*/ 36 w 49"/>
                  <a:gd name="T3" fmla="*/ 1 h 29"/>
                  <a:gd name="T4" fmla="*/ 34 w 49"/>
                  <a:gd name="T5" fmla="*/ 1 h 29"/>
                  <a:gd name="T6" fmla="*/ 0 w 49"/>
                  <a:gd name="T7" fmla="*/ 21 h 29"/>
                  <a:gd name="T8" fmla="*/ 0 w 49"/>
                  <a:gd name="T9" fmla="*/ 22 h 29"/>
                  <a:gd name="T10" fmla="*/ 13 w 49"/>
                  <a:gd name="T11" fmla="*/ 29 h 29"/>
                  <a:gd name="T12" fmla="*/ 15 w 49"/>
                  <a:gd name="T13" fmla="*/ 29 h 29"/>
                  <a:gd name="T14" fmla="*/ 49 w 49"/>
                  <a:gd name="T15" fmla="*/ 9 h 29"/>
                  <a:gd name="T16" fmla="*/ 49 w 49"/>
                  <a:gd name="T17" fmla="*/ 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49" y="8"/>
                    </a:moveTo>
                    <a:cubicBezTo>
                      <a:pt x="44" y="5"/>
                      <a:pt x="41" y="4"/>
                      <a:pt x="36" y="1"/>
                    </a:cubicBezTo>
                    <a:cubicBezTo>
                      <a:pt x="35" y="0"/>
                      <a:pt x="35" y="0"/>
                      <a:pt x="34" y="1"/>
                    </a:cubicBezTo>
                    <a:cubicBezTo>
                      <a:pt x="23" y="7"/>
                      <a:pt x="12" y="14"/>
                      <a:pt x="0" y="21"/>
                    </a:cubicBezTo>
                    <a:cubicBezTo>
                      <a:pt x="0" y="21"/>
                      <a:pt x="0" y="21"/>
                      <a:pt x="0" y="22"/>
                    </a:cubicBezTo>
                    <a:cubicBezTo>
                      <a:pt x="6" y="24"/>
                      <a:pt x="8" y="26"/>
                      <a:pt x="13" y="29"/>
                    </a:cubicBezTo>
                    <a:cubicBezTo>
                      <a:pt x="14" y="29"/>
                      <a:pt x="14" y="29"/>
                      <a:pt x="15" y="29"/>
                    </a:cubicBezTo>
                    <a:cubicBezTo>
                      <a:pt x="26" y="22"/>
                      <a:pt x="37" y="16"/>
                      <a:pt x="49" y="9"/>
                    </a:cubicBezTo>
                    <a:cubicBezTo>
                      <a:pt x="49" y="9"/>
                      <a:pt x="49" y="8"/>
                      <a:pt x="49" y="8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4" name="ïṧḷíďe">
                <a:extLst>
                  <a:ext uri="{FF2B5EF4-FFF2-40B4-BE49-F238E27FC236}">
                    <a16:creationId xmlns:a16="http://schemas.microsoft.com/office/drawing/2014/main" id="{E039E373-1781-4F94-AA2B-4C9BE75D8C4A}"/>
                  </a:ext>
                </a:extLst>
              </p:cNvPr>
              <p:cNvSpPr/>
              <p:nvPr/>
            </p:nvSpPr>
            <p:spPr bwMode="auto">
              <a:xfrm flipH="1">
                <a:off x="7109607" y="5238354"/>
                <a:ext cx="187396" cy="110431"/>
              </a:xfrm>
              <a:custGeom>
                <a:avLst/>
                <a:gdLst>
                  <a:gd name="T0" fmla="*/ 27 w 27"/>
                  <a:gd name="T1" fmla="*/ 8 h 16"/>
                  <a:gd name="T2" fmla="*/ 14 w 27"/>
                  <a:gd name="T3" fmla="*/ 1 h 16"/>
                  <a:gd name="T4" fmla="*/ 12 w 27"/>
                  <a:gd name="T5" fmla="*/ 1 h 16"/>
                  <a:gd name="T6" fmla="*/ 1 w 27"/>
                  <a:gd name="T7" fmla="*/ 7 h 16"/>
                  <a:gd name="T8" fmla="*/ 1 w 27"/>
                  <a:gd name="T9" fmla="*/ 8 h 16"/>
                  <a:gd name="T10" fmla="*/ 14 w 27"/>
                  <a:gd name="T11" fmla="*/ 16 h 16"/>
                  <a:gd name="T12" fmla="*/ 15 w 27"/>
                  <a:gd name="T13" fmla="*/ 16 h 16"/>
                  <a:gd name="T14" fmla="*/ 27 w 27"/>
                  <a:gd name="T15" fmla="*/ 9 h 16"/>
                  <a:gd name="T16" fmla="*/ 27 w 27"/>
                  <a:gd name="T17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6">
                    <a:moveTo>
                      <a:pt x="27" y="8"/>
                    </a:moveTo>
                    <a:cubicBezTo>
                      <a:pt x="22" y="5"/>
                      <a:pt x="19" y="4"/>
                      <a:pt x="14" y="1"/>
                    </a:cubicBezTo>
                    <a:cubicBezTo>
                      <a:pt x="13" y="0"/>
                      <a:pt x="13" y="0"/>
                      <a:pt x="12" y="1"/>
                    </a:cubicBezTo>
                    <a:cubicBezTo>
                      <a:pt x="8" y="3"/>
                      <a:pt x="5" y="5"/>
                      <a:pt x="1" y="7"/>
                    </a:cubicBezTo>
                    <a:cubicBezTo>
                      <a:pt x="0" y="8"/>
                      <a:pt x="0" y="8"/>
                      <a:pt x="1" y="8"/>
                    </a:cubicBezTo>
                    <a:cubicBezTo>
                      <a:pt x="6" y="11"/>
                      <a:pt x="8" y="13"/>
                      <a:pt x="14" y="16"/>
                    </a:cubicBezTo>
                    <a:cubicBezTo>
                      <a:pt x="14" y="16"/>
                      <a:pt x="15" y="16"/>
                      <a:pt x="15" y="16"/>
                    </a:cubicBezTo>
                    <a:cubicBezTo>
                      <a:pt x="20" y="13"/>
                      <a:pt x="22" y="12"/>
                      <a:pt x="27" y="9"/>
                    </a:cubicBezTo>
                    <a:cubicBezTo>
                      <a:pt x="27" y="9"/>
                      <a:pt x="27" y="8"/>
                      <a:pt x="27" y="8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5" name="ïṣļïďe">
                <a:extLst>
                  <a:ext uri="{FF2B5EF4-FFF2-40B4-BE49-F238E27FC236}">
                    <a16:creationId xmlns:a16="http://schemas.microsoft.com/office/drawing/2014/main" id="{8FF3B812-B25F-4831-81FC-0338AB3414CE}"/>
                  </a:ext>
                </a:extLst>
              </p:cNvPr>
              <p:cNvSpPr/>
              <p:nvPr/>
            </p:nvSpPr>
            <p:spPr bwMode="auto">
              <a:xfrm flipH="1">
                <a:off x="7220036" y="5174774"/>
                <a:ext cx="187396" cy="103738"/>
              </a:xfrm>
              <a:custGeom>
                <a:avLst/>
                <a:gdLst>
                  <a:gd name="T0" fmla="*/ 26 w 27"/>
                  <a:gd name="T1" fmla="*/ 7 h 15"/>
                  <a:gd name="T2" fmla="*/ 13 w 27"/>
                  <a:gd name="T3" fmla="*/ 0 h 15"/>
                  <a:gd name="T4" fmla="*/ 12 w 27"/>
                  <a:gd name="T5" fmla="*/ 0 h 15"/>
                  <a:gd name="T6" fmla="*/ 0 w 27"/>
                  <a:gd name="T7" fmla="*/ 7 h 15"/>
                  <a:gd name="T8" fmla="*/ 0 w 27"/>
                  <a:gd name="T9" fmla="*/ 8 h 15"/>
                  <a:gd name="T10" fmla="*/ 13 w 27"/>
                  <a:gd name="T11" fmla="*/ 15 h 15"/>
                  <a:gd name="T12" fmla="*/ 15 w 27"/>
                  <a:gd name="T13" fmla="*/ 15 h 15"/>
                  <a:gd name="T14" fmla="*/ 26 w 27"/>
                  <a:gd name="T15" fmla="*/ 8 h 15"/>
                  <a:gd name="T16" fmla="*/ 26 w 27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5">
                    <a:moveTo>
                      <a:pt x="26" y="7"/>
                    </a:moveTo>
                    <a:cubicBezTo>
                      <a:pt x="21" y="5"/>
                      <a:pt x="18" y="3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7" y="3"/>
                      <a:pt x="5" y="4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5" y="11"/>
                      <a:pt x="8" y="12"/>
                      <a:pt x="13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9" y="12"/>
                      <a:pt x="22" y="11"/>
                      <a:pt x="26" y="8"/>
                    </a:cubicBezTo>
                    <a:cubicBezTo>
                      <a:pt x="27" y="8"/>
                      <a:pt x="27" y="8"/>
                      <a:pt x="26" y="7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6" name="îṧľiḓê">
                <a:extLst>
                  <a:ext uri="{FF2B5EF4-FFF2-40B4-BE49-F238E27FC236}">
                    <a16:creationId xmlns:a16="http://schemas.microsoft.com/office/drawing/2014/main" id="{02D3BED9-F22A-4067-9C98-57C0F62AD41E}"/>
                  </a:ext>
                </a:extLst>
              </p:cNvPr>
              <p:cNvSpPr/>
              <p:nvPr/>
            </p:nvSpPr>
            <p:spPr bwMode="auto">
              <a:xfrm flipH="1">
                <a:off x="6774969" y="5315322"/>
                <a:ext cx="291134" cy="167318"/>
              </a:xfrm>
              <a:custGeom>
                <a:avLst/>
                <a:gdLst>
                  <a:gd name="T0" fmla="*/ 41 w 42"/>
                  <a:gd name="T1" fmla="*/ 7 h 24"/>
                  <a:gd name="T2" fmla="*/ 28 w 42"/>
                  <a:gd name="T3" fmla="*/ 0 h 24"/>
                  <a:gd name="T4" fmla="*/ 27 w 42"/>
                  <a:gd name="T5" fmla="*/ 0 h 24"/>
                  <a:gd name="T6" fmla="*/ 1 w 42"/>
                  <a:gd name="T7" fmla="*/ 15 h 24"/>
                  <a:gd name="T8" fmla="*/ 1 w 42"/>
                  <a:gd name="T9" fmla="*/ 16 h 24"/>
                  <a:gd name="T10" fmla="*/ 14 w 42"/>
                  <a:gd name="T11" fmla="*/ 23 h 24"/>
                  <a:gd name="T12" fmla="*/ 15 w 42"/>
                  <a:gd name="T13" fmla="*/ 23 h 24"/>
                  <a:gd name="T14" fmla="*/ 41 w 42"/>
                  <a:gd name="T15" fmla="*/ 8 h 24"/>
                  <a:gd name="T16" fmla="*/ 41 w 42"/>
                  <a:gd name="T17" fmla="*/ 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" h="24">
                    <a:moveTo>
                      <a:pt x="41" y="7"/>
                    </a:moveTo>
                    <a:cubicBezTo>
                      <a:pt x="36" y="4"/>
                      <a:pt x="33" y="3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18" y="5"/>
                      <a:pt x="9" y="10"/>
                      <a:pt x="1" y="15"/>
                    </a:cubicBezTo>
                    <a:cubicBezTo>
                      <a:pt x="0" y="15"/>
                      <a:pt x="0" y="16"/>
                      <a:pt x="1" y="16"/>
                    </a:cubicBezTo>
                    <a:cubicBezTo>
                      <a:pt x="6" y="19"/>
                      <a:pt x="9" y="21"/>
                      <a:pt x="14" y="23"/>
                    </a:cubicBezTo>
                    <a:cubicBezTo>
                      <a:pt x="14" y="24"/>
                      <a:pt x="15" y="24"/>
                      <a:pt x="15" y="23"/>
                    </a:cubicBezTo>
                    <a:cubicBezTo>
                      <a:pt x="24" y="18"/>
                      <a:pt x="33" y="13"/>
                      <a:pt x="41" y="8"/>
                    </a:cubicBezTo>
                    <a:cubicBezTo>
                      <a:pt x="42" y="8"/>
                      <a:pt x="42" y="8"/>
                      <a:pt x="41" y="7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7" name="ïSlídè">
                <a:extLst>
                  <a:ext uri="{FF2B5EF4-FFF2-40B4-BE49-F238E27FC236}">
                    <a16:creationId xmlns:a16="http://schemas.microsoft.com/office/drawing/2014/main" id="{CF2FEBBA-124A-4508-B4BA-5E7B152E0238}"/>
                  </a:ext>
                </a:extLst>
              </p:cNvPr>
              <p:cNvSpPr/>
              <p:nvPr/>
            </p:nvSpPr>
            <p:spPr bwMode="auto">
              <a:xfrm flipH="1">
                <a:off x="6935595" y="5271818"/>
                <a:ext cx="244285" cy="140547"/>
              </a:xfrm>
              <a:custGeom>
                <a:avLst/>
                <a:gdLst>
                  <a:gd name="T0" fmla="*/ 34 w 35"/>
                  <a:gd name="T1" fmla="*/ 8 h 20"/>
                  <a:gd name="T2" fmla="*/ 21 w 35"/>
                  <a:gd name="T3" fmla="*/ 0 h 20"/>
                  <a:gd name="T4" fmla="*/ 20 w 35"/>
                  <a:gd name="T5" fmla="*/ 0 h 20"/>
                  <a:gd name="T6" fmla="*/ 0 w 35"/>
                  <a:gd name="T7" fmla="*/ 12 h 20"/>
                  <a:gd name="T8" fmla="*/ 0 w 35"/>
                  <a:gd name="T9" fmla="*/ 13 h 20"/>
                  <a:gd name="T10" fmla="*/ 13 w 35"/>
                  <a:gd name="T11" fmla="*/ 20 h 20"/>
                  <a:gd name="T12" fmla="*/ 15 w 35"/>
                  <a:gd name="T13" fmla="*/ 20 h 20"/>
                  <a:gd name="T14" fmla="*/ 34 w 35"/>
                  <a:gd name="T15" fmla="*/ 9 h 20"/>
                  <a:gd name="T16" fmla="*/ 34 w 35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0">
                    <a:moveTo>
                      <a:pt x="34" y="8"/>
                    </a:moveTo>
                    <a:cubicBezTo>
                      <a:pt x="29" y="5"/>
                      <a:pt x="26" y="3"/>
                      <a:pt x="21" y="0"/>
                    </a:cubicBezTo>
                    <a:cubicBezTo>
                      <a:pt x="21" y="0"/>
                      <a:pt x="20" y="0"/>
                      <a:pt x="20" y="0"/>
                    </a:cubicBezTo>
                    <a:cubicBezTo>
                      <a:pt x="13" y="4"/>
                      <a:pt x="7" y="8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5" y="16"/>
                      <a:pt x="8" y="17"/>
                      <a:pt x="13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21" y="16"/>
                      <a:pt x="28" y="12"/>
                      <a:pt x="34" y="9"/>
                    </a:cubicBezTo>
                    <a:cubicBezTo>
                      <a:pt x="35" y="8"/>
                      <a:pt x="35" y="8"/>
                      <a:pt x="34" y="8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8" name="ïsḻidè">
                <a:extLst>
                  <a:ext uri="{FF2B5EF4-FFF2-40B4-BE49-F238E27FC236}">
                    <a16:creationId xmlns:a16="http://schemas.microsoft.com/office/drawing/2014/main" id="{63027496-2CB9-4C1B-A307-45F374063DB5}"/>
                  </a:ext>
                </a:extLst>
              </p:cNvPr>
              <p:cNvSpPr/>
              <p:nvPr/>
            </p:nvSpPr>
            <p:spPr bwMode="auto">
              <a:xfrm flipH="1">
                <a:off x="7122992" y="5114539"/>
                <a:ext cx="187396" cy="110431"/>
              </a:xfrm>
              <a:custGeom>
                <a:avLst/>
                <a:gdLst>
                  <a:gd name="T0" fmla="*/ 14 w 27"/>
                  <a:gd name="T1" fmla="*/ 16 h 16"/>
                  <a:gd name="T2" fmla="*/ 15 w 27"/>
                  <a:gd name="T3" fmla="*/ 16 h 16"/>
                  <a:gd name="T4" fmla="*/ 27 w 27"/>
                  <a:gd name="T5" fmla="*/ 9 h 16"/>
                  <a:gd name="T6" fmla="*/ 27 w 27"/>
                  <a:gd name="T7" fmla="*/ 8 h 16"/>
                  <a:gd name="T8" fmla="*/ 14 w 27"/>
                  <a:gd name="T9" fmla="*/ 1 h 16"/>
                  <a:gd name="T10" fmla="*/ 12 w 27"/>
                  <a:gd name="T11" fmla="*/ 1 h 16"/>
                  <a:gd name="T12" fmla="*/ 1 w 27"/>
                  <a:gd name="T13" fmla="*/ 7 h 16"/>
                  <a:gd name="T14" fmla="*/ 1 w 27"/>
                  <a:gd name="T15" fmla="*/ 8 h 16"/>
                  <a:gd name="T16" fmla="*/ 14 w 27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6">
                    <a:moveTo>
                      <a:pt x="14" y="16"/>
                    </a:moveTo>
                    <a:cubicBezTo>
                      <a:pt x="14" y="16"/>
                      <a:pt x="15" y="16"/>
                      <a:pt x="15" y="16"/>
                    </a:cubicBezTo>
                    <a:cubicBezTo>
                      <a:pt x="20" y="13"/>
                      <a:pt x="22" y="12"/>
                      <a:pt x="27" y="9"/>
                    </a:cubicBezTo>
                    <a:cubicBezTo>
                      <a:pt x="27" y="9"/>
                      <a:pt x="27" y="8"/>
                      <a:pt x="27" y="8"/>
                    </a:cubicBezTo>
                    <a:cubicBezTo>
                      <a:pt x="21" y="5"/>
                      <a:pt x="19" y="4"/>
                      <a:pt x="14" y="1"/>
                    </a:cubicBezTo>
                    <a:cubicBezTo>
                      <a:pt x="13" y="0"/>
                      <a:pt x="12" y="0"/>
                      <a:pt x="12" y="1"/>
                    </a:cubicBezTo>
                    <a:cubicBezTo>
                      <a:pt x="7" y="3"/>
                      <a:pt x="5" y="5"/>
                      <a:pt x="1" y="7"/>
                    </a:cubicBezTo>
                    <a:cubicBezTo>
                      <a:pt x="0" y="8"/>
                      <a:pt x="0" y="8"/>
                      <a:pt x="1" y="8"/>
                    </a:cubicBezTo>
                    <a:cubicBezTo>
                      <a:pt x="6" y="11"/>
                      <a:pt x="8" y="13"/>
                      <a:pt x="14" y="16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9" name="iṩľïḑè">
                <a:extLst>
                  <a:ext uri="{FF2B5EF4-FFF2-40B4-BE49-F238E27FC236}">
                    <a16:creationId xmlns:a16="http://schemas.microsoft.com/office/drawing/2014/main" id="{988DEE9D-8893-4834-BCF2-78BFD295171A}"/>
                  </a:ext>
                </a:extLst>
              </p:cNvPr>
              <p:cNvSpPr/>
              <p:nvPr/>
            </p:nvSpPr>
            <p:spPr bwMode="auto">
              <a:xfrm flipH="1">
                <a:off x="7019254" y="5057650"/>
                <a:ext cx="187396" cy="103738"/>
              </a:xfrm>
              <a:custGeom>
                <a:avLst/>
                <a:gdLst>
                  <a:gd name="T0" fmla="*/ 13 w 27"/>
                  <a:gd name="T1" fmla="*/ 15 h 15"/>
                  <a:gd name="T2" fmla="*/ 15 w 27"/>
                  <a:gd name="T3" fmla="*/ 15 h 15"/>
                  <a:gd name="T4" fmla="*/ 26 w 27"/>
                  <a:gd name="T5" fmla="*/ 8 h 15"/>
                  <a:gd name="T6" fmla="*/ 26 w 27"/>
                  <a:gd name="T7" fmla="*/ 8 h 15"/>
                  <a:gd name="T8" fmla="*/ 13 w 27"/>
                  <a:gd name="T9" fmla="*/ 0 h 15"/>
                  <a:gd name="T10" fmla="*/ 11 w 27"/>
                  <a:gd name="T11" fmla="*/ 0 h 15"/>
                  <a:gd name="T12" fmla="*/ 0 w 27"/>
                  <a:gd name="T13" fmla="*/ 7 h 15"/>
                  <a:gd name="T14" fmla="*/ 0 w 27"/>
                  <a:gd name="T15" fmla="*/ 8 h 15"/>
                  <a:gd name="T16" fmla="*/ 13 w 27"/>
                  <a:gd name="T1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5">
                    <a:moveTo>
                      <a:pt x="13" y="15"/>
                    </a:moveTo>
                    <a:cubicBezTo>
                      <a:pt x="13" y="15"/>
                      <a:pt x="14" y="15"/>
                      <a:pt x="15" y="15"/>
                    </a:cubicBezTo>
                    <a:cubicBezTo>
                      <a:pt x="19" y="13"/>
                      <a:pt x="22" y="11"/>
                      <a:pt x="26" y="8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1" y="5"/>
                      <a:pt x="18" y="3"/>
                      <a:pt x="13" y="0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7" y="3"/>
                      <a:pt x="5" y="4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5" y="11"/>
                      <a:pt x="8" y="12"/>
                      <a:pt x="13" y="15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80" name="iṥlîďe">
                <a:extLst>
                  <a:ext uri="{FF2B5EF4-FFF2-40B4-BE49-F238E27FC236}">
                    <a16:creationId xmlns:a16="http://schemas.microsoft.com/office/drawing/2014/main" id="{0111E737-66CC-4F48-A49A-614E2A5FE785}"/>
                  </a:ext>
                </a:extLst>
              </p:cNvPr>
              <p:cNvSpPr/>
              <p:nvPr/>
            </p:nvSpPr>
            <p:spPr bwMode="auto">
              <a:xfrm flipH="1">
                <a:off x="6718082" y="4876947"/>
                <a:ext cx="190743" cy="110431"/>
              </a:xfrm>
              <a:custGeom>
                <a:avLst/>
                <a:gdLst>
                  <a:gd name="T0" fmla="*/ 13 w 27"/>
                  <a:gd name="T1" fmla="*/ 16 h 16"/>
                  <a:gd name="T2" fmla="*/ 15 w 27"/>
                  <a:gd name="T3" fmla="*/ 16 h 16"/>
                  <a:gd name="T4" fmla="*/ 26 w 27"/>
                  <a:gd name="T5" fmla="*/ 9 h 16"/>
                  <a:gd name="T6" fmla="*/ 26 w 27"/>
                  <a:gd name="T7" fmla="*/ 8 h 16"/>
                  <a:gd name="T8" fmla="*/ 13 w 27"/>
                  <a:gd name="T9" fmla="*/ 1 h 16"/>
                  <a:gd name="T10" fmla="*/ 12 w 27"/>
                  <a:gd name="T11" fmla="*/ 1 h 16"/>
                  <a:gd name="T12" fmla="*/ 0 w 27"/>
                  <a:gd name="T13" fmla="*/ 7 h 16"/>
                  <a:gd name="T14" fmla="*/ 0 w 27"/>
                  <a:gd name="T15" fmla="*/ 8 h 16"/>
                  <a:gd name="T16" fmla="*/ 13 w 27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6">
                    <a:moveTo>
                      <a:pt x="13" y="16"/>
                    </a:moveTo>
                    <a:cubicBezTo>
                      <a:pt x="14" y="16"/>
                      <a:pt x="15" y="16"/>
                      <a:pt x="15" y="16"/>
                    </a:cubicBezTo>
                    <a:cubicBezTo>
                      <a:pt x="20" y="13"/>
                      <a:pt x="22" y="12"/>
                      <a:pt x="26" y="9"/>
                    </a:cubicBezTo>
                    <a:cubicBezTo>
                      <a:pt x="27" y="9"/>
                      <a:pt x="27" y="8"/>
                      <a:pt x="26" y="8"/>
                    </a:cubicBezTo>
                    <a:cubicBezTo>
                      <a:pt x="21" y="5"/>
                      <a:pt x="19" y="4"/>
                      <a:pt x="13" y="1"/>
                    </a:cubicBezTo>
                    <a:cubicBezTo>
                      <a:pt x="13" y="0"/>
                      <a:pt x="12" y="0"/>
                      <a:pt x="12" y="1"/>
                    </a:cubicBezTo>
                    <a:cubicBezTo>
                      <a:pt x="7" y="3"/>
                      <a:pt x="5" y="5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6" y="11"/>
                      <a:pt x="8" y="13"/>
                      <a:pt x="13" y="16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81" name="ïśļîḍê">
                <a:extLst>
                  <a:ext uri="{FF2B5EF4-FFF2-40B4-BE49-F238E27FC236}">
                    <a16:creationId xmlns:a16="http://schemas.microsoft.com/office/drawing/2014/main" id="{131F2019-DAFE-4A9D-8928-A978D9080405}"/>
                  </a:ext>
                </a:extLst>
              </p:cNvPr>
              <p:cNvSpPr/>
              <p:nvPr/>
            </p:nvSpPr>
            <p:spPr bwMode="auto">
              <a:xfrm flipH="1">
                <a:off x="6825165" y="4940529"/>
                <a:ext cx="187396" cy="110431"/>
              </a:xfrm>
              <a:custGeom>
                <a:avLst/>
                <a:gdLst>
                  <a:gd name="T0" fmla="*/ 14 w 27"/>
                  <a:gd name="T1" fmla="*/ 15 h 16"/>
                  <a:gd name="T2" fmla="*/ 16 w 27"/>
                  <a:gd name="T3" fmla="*/ 15 h 16"/>
                  <a:gd name="T4" fmla="*/ 27 w 27"/>
                  <a:gd name="T5" fmla="*/ 9 h 16"/>
                  <a:gd name="T6" fmla="*/ 27 w 27"/>
                  <a:gd name="T7" fmla="*/ 8 h 16"/>
                  <a:gd name="T8" fmla="*/ 14 w 27"/>
                  <a:gd name="T9" fmla="*/ 0 h 16"/>
                  <a:gd name="T10" fmla="*/ 12 w 27"/>
                  <a:gd name="T11" fmla="*/ 0 h 16"/>
                  <a:gd name="T12" fmla="*/ 1 w 27"/>
                  <a:gd name="T13" fmla="*/ 7 h 16"/>
                  <a:gd name="T14" fmla="*/ 1 w 27"/>
                  <a:gd name="T15" fmla="*/ 8 h 16"/>
                  <a:gd name="T16" fmla="*/ 14 w 27"/>
                  <a:gd name="T17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6">
                    <a:moveTo>
                      <a:pt x="14" y="15"/>
                    </a:moveTo>
                    <a:cubicBezTo>
                      <a:pt x="14" y="16"/>
                      <a:pt x="15" y="16"/>
                      <a:pt x="16" y="15"/>
                    </a:cubicBezTo>
                    <a:cubicBezTo>
                      <a:pt x="20" y="13"/>
                      <a:pt x="22" y="11"/>
                      <a:pt x="27" y="9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2" y="5"/>
                      <a:pt x="19" y="3"/>
                      <a:pt x="14" y="0"/>
                    </a:cubicBezTo>
                    <a:cubicBezTo>
                      <a:pt x="14" y="0"/>
                      <a:pt x="13" y="0"/>
                      <a:pt x="12" y="0"/>
                    </a:cubicBezTo>
                    <a:cubicBezTo>
                      <a:pt x="8" y="3"/>
                      <a:pt x="5" y="4"/>
                      <a:pt x="1" y="7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6" y="11"/>
                      <a:pt x="9" y="12"/>
                      <a:pt x="14" y="15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82" name="ïšľîḋè">
                <a:extLst>
                  <a:ext uri="{FF2B5EF4-FFF2-40B4-BE49-F238E27FC236}">
                    <a16:creationId xmlns:a16="http://schemas.microsoft.com/office/drawing/2014/main" id="{FEA4F2DD-65AD-41F5-92BF-B718BF1F2F5E}"/>
                  </a:ext>
                </a:extLst>
              </p:cNvPr>
              <p:cNvSpPr/>
              <p:nvPr/>
            </p:nvSpPr>
            <p:spPr bwMode="auto">
              <a:xfrm flipH="1">
                <a:off x="6922211" y="4994070"/>
                <a:ext cx="187396" cy="113776"/>
              </a:xfrm>
              <a:custGeom>
                <a:avLst/>
                <a:gdLst>
                  <a:gd name="T0" fmla="*/ 13 w 27"/>
                  <a:gd name="T1" fmla="*/ 16 h 16"/>
                  <a:gd name="T2" fmla="*/ 15 w 27"/>
                  <a:gd name="T3" fmla="*/ 16 h 16"/>
                  <a:gd name="T4" fmla="*/ 27 w 27"/>
                  <a:gd name="T5" fmla="*/ 9 h 16"/>
                  <a:gd name="T6" fmla="*/ 26 w 27"/>
                  <a:gd name="T7" fmla="*/ 8 h 16"/>
                  <a:gd name="T8" fmla="*/ 14 w 27"/>
                  <a:gd name="T9" fmla="*/ 1 h 16"/>
                  <a:gd name="T10" fmla="*/ 12 w 27"/>
                  <a:gd name="T11" fmla="*/ 1 h 16"/>
                  <a:gd name="T12" fmla="*/ 0 w 27"/>
                  <a:gd name="T13" fmla="*/ 7 h 16"/>
                  <a:gd name="T14" fmla="*/ 1 w 27"/>
                  <a:gd name="T15" fmla="*/ 8 h 16"/>
                  <a:gd name="T16" fmla="*/ 13 w 27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6">
                    <a:moveTo>
                      <a:pt x="13" y="16"/>
                    </a:moveTo>
                    <a:cubicBezTo>
                      <a:pt x="14" y="16"/>
                      <a:pt x="15" y="16"/>
                      <a:pt x="15" y="16"/>
                    </a:cubicBezTo>
                    <a:cubicBezTo>
                      <a:pt x="20" y="13"/>
                      <a:pt x="22" y="12"/>
                      <a:pt x="27" y="9"/>
                    </a:cubicBezTo>
                    <a:cubicBezTo>
                      <a:pt x="27" y="9"/>
                      <a:pt x="27" y="8"/>
                      <a:pt x="26" y="8"/>
                    </a:cubicBezTo>
                    <a:cubicBezTo>
                      <a:pt x="21" y="5"/>
                      <a:pt x="19" y="4"/>
                      <a:pt x="14" y="1"/>
                    </a:cubicBezTo>
                    <a:cubicBezTo>
                      <a:pt x="13" y="0"/>
                      <a:pt x="12" y="0"/>
                      <a:pt x="12" y="1"/>
                    </a:cubicBezTo>
                    <a:cubicBezTo>
                      <a:pt x="7" y="3"/>
                      <a:pt x="5" y="5"/>
                      <a:pt x="0" y="7"/>
                    </a:cubicBezTo>
                    <a:cubicBezTo>
                      <a:pt x="0" y="8"/>
                      <a:pt x="0" y="8"/>
                      <a:pt x="1" y="8"/>
                    </a:cubicBezTo>
                    <a:cubicBezTo>
                      <a:pt x="6" y="11"/>
                      <a:pt x="8" y="13"/>
                      <a:pt x="13" y="16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83" name="ïṩḷíḑê">
                <a:extLst>
                  <a:ext uri="{FF2B5EF4-FFF2-40B4-BE49-F238E27FC236}">
                    <a16:creationId xmlns:a16="http://schemas.microsoft.com/office/drawing/2014/main" id="{70DF109C-C8E0-462F-BB97-97271E473890}"/>
                  </a:ext>
                </a:extLst>
              </p:cNvPr>
              <p:cNvSpPr/>
              <p:nvPr/>
            </p:nvSpPr>
            <p:spPr bwMode="auto">
              <a:xfrm flipH="1">
                <a:off x="5550204" y="4856869"/>
                <a:ext cx="1077528" cy="632463"/>
              </a:xfrm>
              <a:custGeom>
                <a:avLst/>
                <a:gdLst>
                  <a:gd name="T0" fmla="*/ 141 w 155"/>
                  <a:gd name="T1" fmla="*/ 0 h 91"/>
                  <a:gd name="T2" fmla="*/ 140 w 155"/>
                  <a:gd name="T3" fmla="*/ 0 h 91"/>
                  <a:gd name="T4" fmla="*/ 0 w 155"/>
                  <a:gd name="T5" fmla="*/ 83 h 91"/>
                  <a:gd name="T6" fmla="*/ 0 w 155"/>
                  <a:gd name="T7" fmla="*/ 84 h 91"/>
                  <a:gd name="T8" fmla="*/ 13 w 155"/>
                  <a:gd name="T9" fmla="*/ 91 h 91"/>
                  <a:gd name="T10" fmla="*/ 15 w 155"/>
                  <a:gd name="T11" fmla="*/ 91 h 91"/>
                  <a:gd name="T12" fmla="*/ 154 w 155"/>
                  <a:gd name="T13" fmla="*/ 9 h 91"/>
                  <a:gd name="T14" fmla="*/ 154 w 155"/>
                  <a:gd name="T15" fmla="*/ 8 h 91"/>
                  <a:gd name="T16" fmla="*/ 141 w 155"/>
                  <a:gd name="T1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5" h="91">
                    <a:moveTo>
                      <a:pt x="141" y="0"/>
                    </a:moveTo>
                    <a:cubicBezTo>
                      <a:pt x="141" y="0"/>
                      <a:pt x="140" y="0"/>
                      <a:pt x="140" y="0"/>
                    </a:cubicBezTo>
                    <a:cubicBezTo>
                      <a:pt x="93" y="28"/>
                      <a:pt x="47" y="55"/>
                      <a:pt x="0" y="83"/>
                    </a:cubicBezTo>
                    <a:cubicBezTo>
                      <a:pt x="0" y="83"/>
                      <a:pt x="0" y="83"/>
                      <a:pt x="0" y="84"/>
                    </a:cubicBezTo>
                    <a:cubicBezTo>
                      <a:pt x="5" y="87"/>
                      <a:pt x="8" y="88"/>
                      <a:pt x="13" y="91"/>
                    </a:cubicBezTo>
                    <a:cubicBezTo>
                      <a:pt x="14" y="91"/>
                      <a:pt x="14" y="91"/>
                      <a:pt x="15" y="91"/>
                    </a:cubicBezTo>
                    <a:cubicBezTo>
                      <a:pt x="61" y="64"/>
                      <a:pt x="108" y="36"/>
                      <a:pt x="154" y="9"/>
                    </a:cubicBezTo>
                    <a:cubicBezTo>
                      <a:pt x="155" y="8"/>
                      <a:pt x="154" y="8"/>
                      <a:pt x="154" y="8"/>
                    </a:cubicBezTo>
                    <a:cubicBezTo>
                      <a:pt x="149" y="5"/>
                      <a:pt x="146" y="3"/>
                      <a:pt x="141" y="0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84" name="iṧļiḓé">
                <a:extLst>
                  <a:ext uri="{FF2B5EF4-FFF2-40B4-BE49-F238E27FC236}">
                    <a16:creationId xmlns:a16="http://schemas.microsoft.com/office/drawing/2014/main" id="{4D59EC84-D481-44A0-B59E-9C81FE07C685}"/>
                  </a:ext>
                </a:extLst>
              </p:cNvPr>
              <p:cNvSpPr/>
              <p:nvPr/>
            </p:nvSpPr>
            <p:spPr bwMode="auto">
              <a:xfrm flipH="1">
                <a:off x="5044903" y="4559044"/>
                <a:ext cx="187396" cy="110431"/>
              </a:xfrm>
              <a:custGeom>
                <a:avLst/>
                <a:gdLst>
                  <a:gd name="T0" fmla="*/ 14 w 27"/>
                  <a:gd name="T1" fmla="*/ 0 h 16"/>
                  <a:gd name="T2" fmla="*/ 12 w 27"/>
                  <a:gd name="T3" fmla="*/ 0 h 16"/>
                  <a:gd name="T4" fmla="*/ 0 w 27"/>
                  <a:gd name="T5" fmla="*/ 7 h 16"/>
                  <a:gd name="T6" fmla="*/ 0 w 27"/>
                  <a:gd name="T7" fmla="*/ 8 h 16"/>
                  <a:gd name="T8" fmla="*/ 13 w 27"/>
                  <a:gd name="T9" fmla="*/ 15 h 16"/>
                  <a:gd name="T10" fmla="*/ 14 w 27"/>
                  <a:gd name="T11" fmla="*/ 15 h 16"/>
                  <a:gd name="T12" fmla="*/ 26 w 27"/>
                  <a:gd name="T13" fmla="*/ 8 h 16"/>
                  <a:gd name="T14" fmla="*/ 26 w 27"/>
                  <a:gd name="T15" fmla="*/ 7 h 16"/>
                  <a:gd name="T16" fmla="*/ 14 w 27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6">
                    <a:moveTo>
                      <a:pt x="14" y="0"/>
                    </a:moveTo>
                    <a:cubicBezTo>
                      <a:pt x="13" y="0"/>
                      <a:pt x="12" y="0"/>
                      <a:pt x="12" y="0"/>
                    </a:cubicBezTo>
                    <a:cubicBezTo>
                      <a:pt x="7" y="3"/>
                      <a:pt x="5" y="4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5" y="11"/>
                      <a:pt x="8" y="12"/>
                      <a:pt x="13" y="15"/>
                    </a:cubicBezTo>
                    <a:cubicBezTo>
                      <a:pt x="13" y="16"/>
                      <a:pt x="14" y="16"/>
                      <a:pt x="14" y="15"/>
                    </a:cubicBezTo>
                    <a:cubicBezTo>
                      <a:pt x="19" y="12"/>
                      <a:pt x="22" y="11"/>
                      <a:pt x="26" y="8"/>
                    </a:cubicBezTo>
                    <a:cubicBezTo>
                      <a:pt x="27" y="8"/>
                      <a:pt x="27" y="8"/>
                      <a:pt x="26" y="7"/>
                    </a:cubicBezTo>
                    <a:cubicBezTo>
                      <a:pt x="21" y="4"/>
                      <a:pt x="19" y="3"/>
                      <a:pt x="14" y="0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85" name="îṧlide">
                <a:extLst>
                  <a:ext uri="{FF2B5EF4-FFF2-40B4-BE49-F238E27FC236}">
                    <a16:creationId xmlns:a16="http://schemas.microsoft.com/office/drawing/2014/main" id="{87F3C2EE-2867-4CAF-AF5C-5BD3AFBCC20B}"/>
                  </a:ext>
                </a:extLst>
              </p:cNvPr>
              <p:cNvSpPr/>
              <p:nvPr/>
            </p:nvSpPr>
            <p:spPr bwMode="auto">
              <a:xfrm flipH="1">
                <a:off x="5148641" y="4619278"/>
                <a:ext cx="187396" cy="103738"/>
              </a:xfrm>
              <a:custGeom>
                <a:avLst/>
                <a:gdLst>
                  <a:gd name="T0" fmla="*/ 14 w 27"/>
                  <a:gd name="T1" fmla="*/ 0 h 15"/>
                  <a:gd name="T2" fmla="*/ 12 w 27"/>
                  <a:gd name="T3" fmla="*/ 0 h 15"/>
                  <a:gd name="T4" fmla="*/ 0 w 27"/>
                  <a:gd name="T5" fmla="*/ 7 h 15"/>
                  <a:gd name="T6" fmla="*/ 0 w 27"/>
                  <a:gd name="T7" fmla="*/ 8 h 15"/>
                  <a:gd name="T8" fmla="*/ 13 w 27"/>
                  <a:gd name="T9" fmla="*/ 15 h 15"/>
                  <a:gd name="T10" fmla="*/ 15 w 27"/>
                  <a:gd name="T11" fmla="*/ 15 h 15"/>
                  <a:gd name="T12" fmla="*/ 26 w 27"/>
                  <a:gd name="T13" fmla="*/ 8 h 15"/>
                  <a:gd name="T14" fmla="*/ 26 w 27"/>
                  <a:gd name="T15" fmla="*/ 7 h 15"/>
                  <a:gd name="T16" fmla="*/ 14 w 27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5">
                    <a:moveTo>
                      <a:pt x="14" y="0"/>
                    </a:moveTo>
                    <a:cubicBezTo>
                      <a:pt x="13" y="0"/>
                      <a:pt x="13" y="0"/>
                      <a:pt x="12" y="0"/>
                    </a:cubicBezTo>
                    <a:cubicBezTo>
                      <a:pt x="7" y="3"/>
                      <a:pt x="5" y="4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5" y="11"/>
                      <a:pt x="8" y="12"/>
                      <a:pt x="13" y="15"/>
                    </a:cubicBezTo>
                    <a:cubicBezTo>
                      <a:pt x="14" y="15"/>
                      <a:pt x="14" y="15"/>
                      <a:pt x="15" y="15"/>
                    </a:cubicBezTo>
                    <a:cubicBezTo>
                      <a:pt x="19" y="12"/>
                      <a:pt x="22" y="11"/>
                      <a:pt x="26" y="8"/>
                    </a:cubicBezTo>
                    <a:cubicBezTo>
                      <a:pt x="27" y="8"/>
                      <a:pt x="27" y="7"/>
                      <a:pt x="26" y="7"/>
                    </a:cubicBezTo>
                    <a:cubicBezTo>
                      <a:pt x="21" y="4"/>
                      <a:pt x="19" y="3"/>
                      <a:pt x="14" y="0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86" name="îś1iḍê">
                <a:extLst>
                  <a:ext uri="{FF2B5EF4-FFF2-40B4-BE49-F238E27FC236}">
                    <a16:creationId xmlns:a16="http://schemas.microsoft.com/office/drawing/2014/main" id="{3ECD0DA7-F1B7-4645-9689-44DFC1F2457B}"/>
                  </a:ext>
                </a:extLst>
              </p:cNvPr>
              <p:cNvSpPr/>
              <p:nvPr/>
            </p:nvSpPr>
            <p:spPr bwMode="auto">
              <a:xfrm flipH="1">
                <a:off x="5252377" y="4676166"/>
                <a:ext cx="187396" cy="110431"/>
              </a:xfrm>
              <a:custGeom>
                <a:avLst/>
                <a:gdLst>
                  <a:gd name="T0" fmla="*/ 14 w 27"/>
                  <a:gd name="T1" fmla="*/ 1 h 16"/>
                  <a:gd name="T2" fmla="*/ 12 w 27"/>
                  <a:gd name="T3" fmla="*/ 1 h 16"/>
                  <a:gd name="T4" fmla="*/ 1 w 27"/>
                  <a:gd name="T5" fmla="*/ 7 h 16"/>
                  <a:gd name="T6" fmla="*/ 1 w 27"/>
                  <a:gd name="T7" fmla="*/ 8 h 16"/>
                  <a:gd name="T8" fmla="*/ 13 w 27"/>
                  <a:gd name="T9" fmla="*/ 16 h 16"/>
                  <a:gd name="T10" fmla="*/ 15 w 27"/>
                  <a:gd name="T11" fmla="*/ 16 h 16"/>
                  <a:gd name="T12" fmla="*/ 27 w 27"/>
                  <a:gd name="T13" fmla="*/ 9 h 16"/>
                  <a:gd name="T14" fmla="*/ 27 w 27"/>
                  <a:gd name="T15" fmla="*/ 8 h 16"/>
                  <a:gd name="T16" fmla="*/ 14 w 27"/>
                  <a:gd name="T17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6">
                    <a:moveTo>
                      <a:pt x="14" y="1"/>
                    </a:moveTo>
                    <a:cubicBezTo>
                      <a:pt x="14" y="0"/>
                      <a:pt x="13" y="0"/>
                      <a:pt x="12" y="1"/>
                    </a:cubicBezTo>
                    <a:cubicBezTo>
                      <a:pt x="8" y="3"/>
                      <a:pt x="5" y="5"/>
                      <a:pt x="1" y="7"/>
                    </a:cubicBezTo>
                    <a:cubicBezTo>
                      <a:pt x="0" y="8"/>
                      <a:pt x="0" y="8"/>
                      <a:pt x="1" y="8"/>
                    </a:cubicBezTo>
                    <a:cubicBezTo>
                      <a:pt x="6" y="11"/>
                      <a:pt x="8" y="13"/>
                      <a:pt x="13" y="16"/>
                    </a:cubicBezTo>
                    <a:cubicBezTo>
                      <a:pt x="14" y="16"/>
                      <a:pt x="15" y="16"/>
                      <a:pt x="15" y="16"/>
                    </a:cubicBezTo>
                    <a:cubicBezTo>
                      <a:pt x="20" y="13"/>
                      <a:pt x="22" y="12"/>
                      <a:pt x="27" y="9"/>
                    </a:cubicBezTo>
                    <a:cubicBezTo>
                      <a:pt x="27" y="9"/>
                      <a:pt x="27" y="8"/>
                      <a:pt x="27" y="8"/>
                    </a:cubicBezTo>
                    <a:cubicBezTo>
                      <a:pt x="22" y="5"/>
                      <a:pt x="19" y="3"/>
                      <a:pt x="14" y="1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87" name="ï$ḷïḍe">
                <a:extLst>
                  <a:ext uri="{FF2B5EF4-FFF2-40B4-BE49-F238E27FC236}">
                    <a16:creationId xmlns:a16="http://schemas.microsoft.com/office/drawing/2014/main" id="{FCC8F80B-07F5-4F96-8442-819983E70064}"/>
                  </a:ext>
                </a:extLst>
              </p:cNvPr>
              <p:cNvSpPr/>
              <p:nvPr/>
            </p:nvSpPr>
            <p:spPr bwMode="auto">
              <a:xfrm flipH="1">
                <a:off x="6644462" y="5502718"/>
                <a:ext cx="194089" cy="103738"/>
              </a:xfrm>
              <a:custGeom>
                <a:avLst/>
                <a:gdLst>
                  <a:gd name="T0" fmla="*/ 14 w 28"/>
                  <a:gd name="T1" fmla="*/ 0 h 15"/>
                  <a:gd name="T2" fmla="*/ 12 w 28"/>
                  <a:gd name="T3" fmla="*/ 0 h 15"/>
                  <a:gd name="T4" fmla="*/ 1 w 28"/>
                  <a:gd name="T5" fmla="*/ 7 h 15"/>
                  <a:gd name="T6" fmla="*/ 1 w 28"/>
                  <a:gd name="T7" fmla="*/ 8 h 15"/>
                  <a:gd name="T8" fmla="*/ 14 w 28"/>
                  <a:gd name="T9" fmla="*/ 15 h 15"/>
                  <a:gd name="T10" fmla="*/ 15 w 28"/>
                  <a:gd name="T11" fmla="*/ 15 h 15"/>
                  <a:gd name="T12" fmla="*/ 27 w 28"/>
                  <a:gd name="T13" fmla="*/ 8 h 15"/>
                  <a:gd name="T14" fmla="*/ 27 w 28"/>
                  <a:gd name="T15" fmla="*/ 7 h 15"/>
                  <a:gd name="T16" fmla="*/ 14 w 28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5">
                    <a:moveTo>
                      <a:pt x="14" y="0"/>
                    </a:moveTo>
                    <a:cubicBezTo>
                      <a:pt x="14" y="0"/>
                      <a:pt x="13" y="0"/>
                      <a:pt x="12" y="0"/>
                    </a:cubicBezTo>
                    <a:cubicBezTo>
                      <a:pt x="8" y="3"/>
                      <a:pt x="6" y="4"/>
                      <a:pt x="1" y="7"/>
                    </a:cubicBezTo>
                    <a:cubicBezTo>
                      <a:pt x="0" y="7"/>
                      <a:pt x="0" y="8"/>
                      <a:pt x="1" y="8"/>
                    </a:cubicBezTo>
                    <a:cubicBezTo>
                      <a:pt x="6" y="11"/>
                      <a:pt x="9" y="12"/>
                      <a:pt x="14" y="15"/>
                    </a:cubicBezTo>
                    <a:cubicBezTo>
                      <a:pt x="14" y="15"/>
                      <a:pt x="15" y="15"/>
                      <a:pt x="15" y="15"/>
                    </a:cubicBezTo>
                    <a:cubicBezTo>
                      <a:pt x="20" y="12"/>
                      <a:pt x="22" y="11"/>
                      <a:pt x="27" y="8"/>
                    </a:cubicBezTo>
                    <a:cubicBezTo>
                      <a:pt x="28" y="8"/>
                      <a:pt x="27" y="8"/>
                      <a:pt x="27" y="7"/>
                    </a:cubicBezTo>
                    <a:cubicBezTo>
                      <a:pt x="22" y="5"/>
                      <a:pt x="19" y="3"/>
                      <a:pt x="14" y="0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88" name="ïṥlïďe">
                <a:extLst>
                  <a:ext uri="{FF2B5EF4-FFF2-40B4-BE49-F238E27FC236}">
                    <a16:creationId xmlns:a16="http://schemas.microsoft.com/office/drawing/2014/main" id="{F47E69FF-91BC-4352-9F93-C9B0080B22B5}"/>
                  </a:ext>
                </a:extLst>
              </p:cNvPr>
              <p:cNvSpPr/>
              <p:nvPr/>
            </p:nvSpPr>
            <p:spPr bwMode="auto">
              <a:xfrm flipH="1">
                <a:off x="5356116" y="4739747"/>
                <a:ext cx="180703" cy="103738"/>
              </a:xfrm>
              <a:custGeom>
                <a:avLst/>
                <a:gdLst>
                  <a:gd name="T0" fmla="*/ 13 w 26"/>
                  <a:gd name="T1" fmla="*/ 0 h 15"/>
                  <a:gd name="T2" fmla="*/ 12 w 26"/>
                  <a:gd name="T3" fmla="*/ 0 h 15"/>
                  <a:gd name="T4" fmla="*/ 0 w 26"/>
                  <a:gd name="T5" fmla="*/ 7 h 15"/>
                  <a:gd name="T6" fmla="*/ 0 w 26"/>
                  <a:gd name="T7" fmla="*/ 8 h 15"/>
                  <a:gd name="T8" fmla="*/ 13 w 26"/>
                  <a:gd name="T9" fmla="*/ 15 h 15"/>
                  <a:gd name="T10" fmla="*/ 15 w 26"/>
                  <a:gd name="T11" fmla="*/ 15 h 15"/>
                  <a:gd name="T12" fmla="*/ 26 w 26"/>
                  <a:gd name="T13" fmla="*/ 8 h 15"/>
                  <a:gd name="T14" fmla="*/ 26 w 26"/>
                  <a:gd name="T15" fmla="*/ 7 h 15"/>
                  <a:gd name="T16" fmla="*/ 13 w 26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15">
                    <a:moveTo>
                      <a:pt x="13" y="0"/>
                    </a:moveTo>
                    <a:cubicBezTo>
                      <a:pt x="13" y="0"/>
                      <a:pt x="12" y="0"/>
                      <a:pt x="12" y="0"/>
                    </a:cubicBezTo>
                    <a:cubicBezTo>
                      <a:pt x="7" y="3"/>
                      <a:pt x="5" y="4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5" y="11"/>
                      <a:pt x="8" y="12"/>
                      <a:pt x="13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9" y="13"/>
                      <a:pt x="21" y="11"/>
                      <a:pt x="26" y="8"/>
                    </a:cubicBezTo>
                    <a:cubicBezTo>
                      <a:pt x="26" y="8"/>
                      <a:pt x="26" y="8"/>
                      <a:pt x="26" y="7"/>
                    </a:cubicBezTo>
                    <a:cubicBezTo>
                      <a:pt x="21" y="5"/>
                      <a:pt x="18" y="3"/>
                      <a:pt x="13" y="0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89" name="îŝ1íḋe">
                <a:extLst>
                  <a:ext uri="{FF2B5EF4-FFF2-40B4-BE49-F238E27FC236}">
                    <a16:creationId xmlns:a16="http://schemas.microsoft.com/office/drawing/2014/main" id="{89DCDCFE-C496-40CB-9168-8EFE915E7F88}"/>
                  </a:ext>
                </a:extLst>
              </p:cNvPr>
              <p:cNvSpPr/>
              <p:nvPr/>
            </p:nvSpPr>
            <p:spPr bwMode="auto">
              <a:xfrm flipH="1">
                <a:off x="6547419" y="5439135"/>
                <a:ext cx="187396" cy="110431"/>
              </a:xfrm>
              <a:custGeom>
                <a:avLst/>
                <a:gdLst>
                  <a:gd name="T0" fmla="*/ 14 w 27"/>
                  <a:gd name="T1" fmla="*/ 1 h 16"/>
                  <a:gd name="T2" fmla="*/ 12 w 27"/>
                  <a:gd name="T3" fmla="*/ 1 h 16"/>
                  <a:gd name="T4" fmla="*/ 0 w 27"/>
                  <a:gd name="T5" fmla="*/ 7 h 16"/>
                  <a:gd name="T6" fmla="*/ 1 w 27"/>
                  <a:gd name="T7" fmla="*/ 8 h 16"/>
                  <a:gd name="T8" fmla="*/ 13 w 27"/>
                  <a:gd name="T9" fmla="*/ 16 h 16"/>
                  <a:gd name="T10" fmla="*/ 15 w 27"/>
                  <a:gd name="T11" fmla="*/ 16 h 16"/>
                  <a:gd name="T12" fmla="*/ 27 w 27"/>
                  <a:gd name="T13" fmla="*/ 9 h 16"/>
                  <a:gd name="T14" fmla="*/ 27 w 27"/>
                  <a:gd name="T15" fmla="*/ 8 h 16"/>
                  <a:gd name="T16" fmla="*/ 14 w 27"/>
                  <a:gd name="T17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6">
                    <a:moveTo>
                      <a:pt x="14" y="1"/>
                    </a:moveTo>
                    <a:cubicBezTo>
                      <a:pt x="13" y="0"/>
                      <a:pt x="12" y="0"/>
                      <a:pt x="12" y="1"/>
                    </a:cubicBezTo>
                    <a:cubicBezTo>
                      <a:pt x="7" y="3"/>
                      <a:pt x="5" y="5"/>
                      <a:pt x="0" y="7"/>
                    </a:cubicBezTo>
                    <a:cubicBezTo>
                      <a:pt x="0" y="8"/>
                      <a:pt x="0" y="8"/>
                      <a:pt x="1" y="8"/>
                    </a:cubicBezTo>
                    <a:cubicBezTo>
                      <a:pt x="6" y="11"/>
                      <a:pt x="8" y="13"/>
                      <a:pt x="13" y="16"/>
                    </a:cubicBezTo>
                    <a:cubicBezTo>
                      <a:pt x="14" y="16"/>
                      <a:pt x="15" y="16"/>
                      <a:pt x="15" y="16"/>
                    </a:cubicBezTo>
                    <a:cubicBezTo>
                      <a:pt x="20" y="13"/>
                      <a:pt x="22" y="12"/>
                      <a:pt x="27" y="9"/>
                    </a:cubicBezTo>
                    <a:cubicBezTo>
                      <a:pt x="27" y="9"/>
                      <a:pt x="27" y="8"/>
                      <a:pt x="27" y="8"/>
                    </a:cubicBezTo>
                    <a:cubicBezTo>
                      <a:pt x="21" y="5"/>
                      <a:pt x="19" y="4"/>
                      <a:pt x="14" y="1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90" name="îṧļidé">
                <a:extLst>
                  <a:ext uri="{FF2B5EF4-FFF2-40B4-BE49-F238E27FC236}">
                    <a16:creationId xmlns:a16="http://schemas.microsoft.com/office/drawing/2014/main" id="{75D79054-537F-40EA-A2B9-FC56A2B4BD40}"/>
                  </a:ext>
                </a:extLst>
              </p:cNvPr>
              <p:cNvSpPr/>
              <p:nvPr/>
            </p:nvSpPr>
            <p:spPr bwMode="auto">
              <a:xfrm flipH="1">
                <a:off x="6621039" y="4820060"/>
                <a:ext cx="187396" cy="113776"/>
              </a:xfrm>
              <a:custGeom>
                <a:avLst/>
                <a:gdLst>
                  <a:gd name="T0" fmla="*/ 14 w 27"/>
                  <a:gd name="T1" fmla="*/ 15 h 16"/>
                  <a:gd name="T2" fmla="*/ 15 w 27"/>
                  <a:gd name="T3" fmla="*/ 15 h 16"/>
                  <a:gd name="T4" fmla="*/ 27 w 27"/>
                  <a:gd name="T5" fmla="*/ 9 h 16"/>
                  <a:gd name="T6" fmla="*/ 27 w 27"/>
                  <a:gd name="T7" fmla="*/ 8 h 16"/>
                  <a:gd name="T8" fmla="*/ 14 w 27"/>
                  <a:gd name="T9" fmla="*/ 0 h 16"/>
                  <a:gd name="T10" fmla="*/ 12 w 27"/>
                  <a:gd name="T11" fmla="*/ 0 h 16"/>
                  <a:gd name="T12" fmla="*/ 1 w 27"/>
                  <a:gd name="T13" fmla="*/ 7 h 16"/>
                  <a:gd name="T14" fmla="*/ 1 w 27"/>
                  <a:gd name="T15" fmla="*/ 8 h 16"/>
                  <a:gd name="T16" fmla="*/ 14 w 27"/>
                  <a:gd name="T17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6">
                    <a:moveTo>
                      <a:pt x="14" y="15"/>
                    </a:moveTo>
                    <a:cubicBezTo>
                      <a:pt x="14" y="16"/>
                      <a:pt x="15" y="16"/>
                      <a:pt x="15" y="15"/>
                    </a:cubicBezTo>
                    <a:cubicBezTo>
                      <a:pt x="20" y="13"/>
                      <a:pt x="22" y="11"/>
                      <a:pt x="27" y="9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2" y="5"/>
                      <a:pt x="19" y="3"/>
                      <a:pt x="14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8" y="3"/>
                      <a:pt x="5" y="4"/>
                      <a:pt x="1" y="7"/>
                    </a:cubicBezTo>
                    <a:cubicBezTo>
                      <a:pt x="0" y="7"/>
                      <a:pt x="0" y="8"/>
                      <a:pt x="1" y="8"/>
                    </a:cubicBezTo>
                    <a:cubicBezTo>
                      <a:pt x="6" y="11"/>
                      <a:pt x="9" y="12"/>
                      <a:pt x="14" y="15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91" name="îṧḻidê">
                <a:extLst>
                  <a:ext uri="{FF2B5EF4-FFF2-40B4-BE49-F238E27FC236}">
                    <a16:creationId xmlns:a16="http://schemas.microsoft.com/office/drawing/2014/main" id="{526AAC0C-FC4C-477E-A8E8-FFBDFA0755D8}"/>
                  </a:ext>
                </a:extLst>
              </p:cNvPr>
              <p:cNvSpPr/>
              <p:nvPr/>
            </p:nvSpPr>
            <p:spPr bwMode="auto">
              <a:xfrm flipH="1">
                <a:off x="5453159" y="4793289"/>
                <a:ext cx="187396" cy="110431"/>
              </a:xfrm>
              <a:custGeom>
                <a:avLst/>
                <a:gdLst>
                  <a:gd name="T0" fmla="*/ 14 w 27"/>
                  <a:gd name="T1" fmla="*/ 1 h 16"/>
                  <a:gd name="T2" fmla="*/ 12 w 27"/>
                  <a:gd name="T3" fmla="*/ 1 h 16"/>
                  <a:gd name="T4" fmla="*/ 1 w 27"/>
                  <a:gd name="T5" fmla="*/ 7 h 16"/>
                  <a:gd name="T6" fmla="*/ 1 w 27"/>
                  <a:gd name="T7" fmla="*/ 8 h 16"/>
                  <a:gd name="T8" fmla="*/ 13 w 27"/>
                  <a:gd name="T9" fmla="*/ 16 h 16"/>
                  <a:gd name="T10" fmla="*/ 15 w 27"/>
                  <a:gd name="T11" fmla="*/ 16 h 16"/>
                  <a:gd name="T12" fmla="*/ 27 w 27"/>
                  <a:gd name="T13" fmla="*/ 9 h 16"/>
                  <a:gd name="T14" fmla="*/ 26 w 27"/>
                  <a:gd name="T15" fmla="*/ 8 h 16"/>
                  <a:gd name="T16" fmla="*/ 14 w 27"/>
                  <a:gd name="T17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6">
                    <a:moveTo>
                      <a:pt x="14" y="1"/>
                    </a:moveTo>
                    <a:cubicBezTo>
                      <a:pt x="13" y="0"/>
                      <a:pt x="13" y="0"/>
                      <a:pt x="12" y="1"/>
                    </a:cubicBezTo>
                    <a:cubicBezTo>
                      <a:pt x="8" y="3"/>
                      <a:pt x="5" y="5"/>
                      <a:pt x="1" y="7"/>
                    </a:cubicBezTo>
                    <a:cubicBezTo>
                      <a:pt x="0" y="8"/>
                      <a:pt x="0" y="8"/>
                      <a:pt x="1" y="8"/>
                    </a:cubicBezTo>
                    <a:cubicBezTo>
                      <a:pt x="6" y="11"/>
                      <a:pt x="8" y="13"/>
                      <a:pt x="13" y="16"/>
                    </a:cubicBezTo>
                    <a:cubicBezTo>
                      <a:pt x="14" y="16"/>
                      <a:pt x="15" y="16"/>
                      <a:pt x="15" y="16"/>
                    </a:cubicBezTo>
                    <a:cubicBezTo>
                      <a:pt x="20" y="13"/>
                      <a:pt x="22" y="12"/>
                      <a:pt x="27" y="9"/>
                    </a:cubicBezTo>
                    <a:cubicBezTo>
                      <a:pt x="27" y="9"/>
                      <a:pt x="27" y="8"/>
                      <a:pt x="26" y="8"/>
                    </a:cubicBezTo>
                    <a:cubicBezTo>
                      <a:pt x="21" y="5"/>
                      <a:pt x="19" y="4"/>
                      <a:pt x="14" y="1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92" name="íṧḻïḍè">
                <a:extLst>
                  <a:ext uri="{FF2B5EF4-FFF2-40B4-BE49-F238E27FC236}">
                    <a16:creationId xmlns:a16="http://schemas.microsoft.com/office/drawing/2014/main" id="{C0FBE881-F704-49E5-B7B9-30AF79B9CC10}"/>
                  </a:ext>
                </a:extLst>
              </p:cNvPr>
              <p:cNvSpPr/>
              <p:nvPr/>
            </p:nvSpPr>
            <p:spPr bwMode="auto">
              <a:xfrm flipH="1">
                <a:off x="5369501" y="4612586"/>
                <a:ext cx="321250" cy="194089"/>
              </a:xfrm>
              <a:custGeom>
                <a:avLst/>
                <a:gdLst>
                  <a:gd name="T0" fmla="*/ 14 w 46"/>
                  <a:gd name="T1" fmla="*/ 27 h 28"/>
                  <a:gd name="T2" fmla="*/ 46 w 46"/>
                  <a:gd name="T3" fmla="*/ 9 h 28"/>
                  <a:gd name="T4" fmla="*/ 46 w 46"/>
                  <a:gd name="T5" fmla="*/ 8 h 28"/>
                  <a:gd name="T6" fmla="*/ 33 w 46"/>
                  <a:gd name="T7" fmla="*/ 0 h 28"/>
                  <a:gd name="T8" fmla="*/ 32 w 46"/>
                  <a:gd name="T9" fmla="*/ 0 h 28"/>
                  <a:gd name="T10" fmla="*/ 0 w 46"/>
                  <a:gd name="T11" fmla="*/ 19 h 28"/>
                  <a:gd name="T12" fmla="*/ 0 w 46"/>
                  <a:gd name="T13" fmla="*/ 20 h 28"/>
                  <a:gd name="T14" fmla="*/ 13 w 46"/>
                  <a:gd name="T15" fmla="*/ 27 h 28"/>
                  <a:gd name="T16" fmla="*/ 14 w 46"/>
                  <a:gd name="T17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28">
                    <a:moveTo>
                      <a:pt x="14" y="27"/>
                    </a:moveTo>
                    <a:cubicBezTo>
                      <a:pt x="25" y="21"/>
                      <a:pt x="35" y="15"/>
                      <a:pt x="46" y="9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1" y="5"/>
                      <a:pt x="38" y="3"/>
                      <a:pt x="33" y="0"/>
                    </a:cubicBezTo>
                    <a:cubicBezTo>
                      <a:pt x="33" y="0"/>
                      <a:pt x="32" y="0"/>
                      <a:pt x="32" y="0"/>
                    </a:cubicBezTo>
                    <a:cubicBezTo>
                      <a:pt x="21" y="7"/>
                      <a:pt x="11" y="13"/>
                      <a:pt x="0" y="19"/>
                    </a:cubicBezTo>
                    <a:cubicBezTo>
                      <a:pt x="0" y="19"/>
                      <a:pt x="0" y="20"/>
                      <a:pt x="0" y="20"/>
                    </a:cubicBezTo>
                    <a:cubicBezTo>
                      <a:pt x="5" y="23"/>
                      <a:pt x="8" y="24"/>
                      <a:pt x="13" y="27"/>
                    </a:cubicBezTo>
                    <a:cubicBezTo>
                      <a:pt x="13" y="28"/>
                      <a:pt x="14" y="28"/>
                      <a:pt x="14" y="27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93" name="iśľíḋe">
                <a:extLst>
                  <a:ext uri="{FF2B5EF4-FFF2-40B4-BE49-F238E27FC236}">
                    <a16:creationId xmlns:a16="http://schemas.microsoft.com/office/drawing/2014/main" id="{F8133781-730F-4D57-9565-5FDFF44A4A42}"/>
                  </a:ext>
                </a:extLst>
              </p:cNvPr>
              <p:cNvSpPr/>
              <p:nvPr/>
            </p:nvSpPr>
            <p:spPr bwMode="auto">
              <a:xfrm flipH="1">
                <a:off x="5710829" y="4813367"/>
                <a:ext cx="187396" cy="113776"/>
              </a:xfrm>
              <a:custGeom>
                <a:avLst/>
                <a:gdLst>
                  <a:gd name="T0" fmla="*/ 15 w 27"/>
                  <a:gd name="T1" fmla="*/ 16 h 16"/>
                  <a:gd name="T2" fmla="*/ 27 w 27"/>
                  <a:gd name="T3" fmla="*/ 9 h 16"/>
                  <a:gd name="T4" fmla="*/ 26 w 27"/>
                  <a:gd name="T5" fmla="*/ 8 h 16"/>
                  <a:gd name="T6" fmla="*/ 14 w 27"/>
                  <a:gd name="T7" fmla="*/ 1 h 16"/>
                  <a:gd name="T8" fmla="*/ 12 w 27"/>
                  <a:gd name="T9" fmla="*/ 1 h 16"/>
                  <a:gd name="T10" fmla="*/ 1 w 27"/>
                  <a:gd name="T11" fmla="*/ 7 h 16"/>
                  <a:gd name="T12" fmla="*/ 1 w 27"/>
                  <a:gd name="T13" fmla="*/ 8 h 16"/>
                  <a:gd name="T14" fmla="*/ 14 w 27"/>
                  <a:gd name="T15" fmla="*/ 16 h 16"/>
                  <a:gd name="T16" fmla="*/ 15 w 27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6">
                    <a:moveTo>
                      <a:pt x="15" y="16"/>
                    </a:moveTo>
                    <a:cubicBezTo>
                      <a:pt x="20" y="13"/>
                      <a:pt x="22" y="12"/>
                      <a:pt x="27" y="9"/>
                    </a:cubicBezTo>
                    <a:cubicBezTo>
                      <a:pt x="27" y="9"/>
                      <a:pt x="27" y="8"/>
                      <a:pt x="26" y="8"/>
                    </a:cubicBezTo>
                    <a:cubicBezTo>
                      <a:pt x="21" y="5"/>
                      <a:pt x="19" y="4"/>
                      <a:pt x="14" y="1"/>
                    </a:cubicBezTo>
                    <a:cubicBezTo>
                      <a:pt x="13" y="0"/>
                      <a:pt x="13" y="0"/>
                      <a:pt x="12" y="1"/>
                    </a:cubicBezTo>
                    <a:cubicBezTo>
                      <a:pt x="8" y="3"/>
                      <a:pt x="5" y="5"/>
                      <a:pt x="1" y="7"/>
                    </a:cubicBezTo>
                    <a:cubicBezTo>
                      <a:pt x="0" y="8"/>
                      <a:pt x="0" y="8"/>
                      <a:pt x="1" y="8"/>
                    </a:cubicBezTo>
                    <a:cubicBezTo>
                      <a:pt x="6" y="11"/>
                      <a:pt x="8" y="13"/>
                      <a:pt x="14" y="16"/>
                    </a:cubicBezTo>
                    <a:cubicBezTo>
                      <a:pt x="14" y="16"/>
                      <a:pt x="15" y="16"/>
                      <a:pt x="15" y="16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94" name="íṧḻiḍè">
                <a:extLst>
                  <a:ext uri="{FF2B5EF4-FFF2-40B4-BE49-F238E27FC236}">
                    <a16:creationId xmlns:a16="http://schemas.microsoft.com/office/drawing/2014/main" id="{FB713A4B-3825-4C0B-9F06-346757D64DEE}"/>
                  </a:ext>
                </a:extLst>
              </p:cNvPr>
              <p:cNvSpPr/>
              <p:nvPr/>
            </p:nvSpPr>
            <p:spPr bwMode="auto">
              <a:xfrm flipH="1">
                <a:off x="6206090" y="5114539"/>
                <a:ext cx="187396" cy="103738"/>
              </a:xfrm>
              <a:custGeom>
                <a:avLst/>
                <a:gdLst>
                  <a:gd name="T0" fmla="*/ 15 w 27"/>
                  <a:gd name="T1" fmla="*/ 15 h 15"/>
                  <a:gd name="T2" fmla="*/ 26 w 27"/>
                  <a:gd name="T3" fmla="*/ 8 h 15"/>
                  <a:gd name="T4" fmla="*/ 26 w 27"/>
                  <a:gd name="T5" fmla="*/ 7 h 15"/>
                  <a:gd name="T6" fmla="*/ 13 w 27"/>
                  <a:gd name="T7" fmla="*/ 0 h 15"/>
                  <a:gd name="T8" fmla="*/ 12 w 27"/>
                  <a:gd name="T9" fmla="*/ 0 h 15"/>
                  <a:gd name="T10" fmla="*/ 0 w 27"/>
                  <a:gd name="T11" fmla="*/ 6 h 15"/>
                  <a:gd name="T12" fmla="*/ 0 w 27"/>
                  <a:gd name="T13" fmla="*/ 7 h 15"/>
                  <a:gd name="T14" fmla="*/ 13 w 27"/>
                  <a:gd name="T15" fmla="*/ 15 h 15"/>
                  <a:gd name="T16" fmla="*/ 15 w 27"/>
                  <a:gd name="T1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5">
                    <a:moveTo>
                      <a:pt x="15" y="15"/>
                    </a:moveTo>
                    <a:cubicBezTo>
                      <a:pt x="19" y="12"/>
                      <a:pt x="22" y="11"/>
                      <a:pt x="26" y="8"/>
                    </a:cubicBezTo>
                    <a:cubicBezTo>
                      <a:pt x="27" y="8"/>
                      <a:pt x="27" y="7"/>
                      <a:pt x="26" y="7"/>
                    </a:cubicBezTo>
                    <a:cubicBezTo>
                      <a:pt x="21" y="4"/>
                      <a:pt x="18" y="3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7" y="2"/>
                      <a:pt x="5" y="4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0"/>
                      <a:pt x="8" y="12"/>
                      <a:pt x="13" y="15"/>
                    </a:cubicBezTo>
                    <a:cubicBezTo>
                      <a:pt x="14" y="15"/>
                      <a:pt x="14" y="15"/>
                      <a:pt x="15" y="15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95" name="isḻïḑé">
                <a:extLst>
                  <a:ext uri="{FF2B5EF4-FFF2-40B4-BE49-F238E27FC236}">
                    <a16:creationId xmlns:a16="http://schemas.microsoft.com/office/drawing/2014/main" id="{2BD76041-BF59-4910-AEC0-7A6FBC0D7D79}"/>
                  </a:ext>
                </a:extLst>
              </p:cNvPr>
              <p:cNvSpPr/>
              <p:nvPr/>
            </p:nvSpPr>
            <p:spPr bwMode="auto">
              <a:xfrm flipH="1">
                <a:off x="5613784" y="4759825"/>
                <a:ext cx="180703" cy="103738"/>
              </a:xfrm>
              <a:custGeom>
                <a:avLst/>
                <a:gdLst>
                  <a:gd name="T0" fmla="*/ 14 w 26"/>
                  <a:gd name="T1" fmla="*/ 15 h 15"/>
                  <a:gd name="T2" fmla="*/ 26 w 26"/>
                  <a:gd name="T3" fmla="*/ 8 h 15"/>
                  <a:gd name="T4" fmla="*/ 26 w 26"/>
                  <a:gd name="T5" fmla="*/ 7 h 15"/>
                  <a:gd name="T6" fmla="*/ 13 w 26"/>
                  <a:gd name="T7" fmla="*/ 0 h 15"/>
                  <a:gd name="T8" fmla="*/ 12 w 26"/>
                  <a:gd name="T9" fmla="*/ 0 h 15"/>
                  <a:gd name="T10" fmla="*/ 0 w 26"/>
                  <a:gd name="T11" fmla="*/ 7 h 15"/>
                  <a:gd name="T12" fmla="*/ 0 w 26"/>
                  <a:gd name="T13" fmla="*/ 8 h 15"/>
                  <a:gd name="T14" fmla="*/ 13 w 26"/>
                  <a:gd name="T15" fmla="*/ 15 h 15"/>
                  <a:gd name="T16" fmla="*/ 14 w 26"/>
                  <a:gd name="T1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15">
                    <a:moveTo>
                      <a:pt x="14" y="15"/>
                    </a:moveTo>
                    <a:cubicBezTo>
                      <a:pt x="19" y="12"/>
                      <a:pt x="21" y="11"/>
                      <a:pt x="26" y="8"/>
                    </a:cubicBezTo>
                    <a:cubicBezTo>
                      <a:pt x="26" y="8"/>
                      <a:pt x="26" y="8"/>
                      <a:pt x="26" y="7"/>
                    </a:cubicBezTo>
                    <a:cubicBezTo>
                      <a:pt x="21" y="5"/>
                      <a:pt x="18" y="3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7" y="3"/>
                      <a:pt x="5" y="4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5" y="11"/>
                      <a:pt x="8" y="12"/>
                      <a:pt x="13" y="15"/>
                    </a:cubicBezTo>
                    <a:cubicBezTo>
                      <a:pt x="13" y="15"/>
                      <a:pt x="14" y="15"/>
                      <a:pt x="14" y="15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96" name="iṧliḋé">
                <a:extLst>
                  <a:ext uri="{FF2B5EF4-FFF2-40B4-BE49-F238E27FC236}">
                    <a16:creationId xmlns:a16="http://schemas.microsoft.com/office/drawing/2014/main" id="{B4F8313D-0513-43F7-B24B-1B34332CCAC2}"/>
                  </a:ext>
                </a:extLst>
              </p:cNvPr>
              <p:cNvSpPr/>
              <p:nvPr/>
            </p:nvSpPr>
            <p:spPr bwMode="auto">
              <a:xfrm flipH="1">
                <a:off x="5272456" y="4425190"/>
                <a:ext cx="187396" cy="110431"/>
              </a:xfrm>
              <a:custGeom>
                <a:avLst/>
                <a:gdLst>
                  <a:gd name="T0" fmla="*/ 1 w 27"/>
                  <a:gd name="T1" fmla="*/ 8 h 16"/>
                  <a:gd name="T2" fmla="*/ 13 w 27"/>
                  <a:gd name="T3" fmla="*/ 16 h 16"/>
                  <a:gd name="T4" fmla="*/ 15 w 27"/>
                  <a:gd name="T5" fmla="*/ 16 h 16"/>
                  <a:gd name="T6" fmla="*/ 27 w 27"/>
                  <a:gd name="T7" fmla="*/ 9 h 16"/>
                  <a:gd name="T8" fmla="*/ 27 w 27"/>
                  <a:gd name="T9" fmla="*/ 8 h 16"/>
                  <a:gd name="T10" fmla="*/ 14 w 27"/>
                  <a:gd name="T11" fmla="*/ 0 h 16"/>
                  <a:gd name="T12" fmla="*/ 12 w 27"/>
                  <a:gd name="T13" fmla="*/ 0 h 16"/>
                  <a:gd name="T14" fmla="*/ 1 w 27"/>
                  <a:gd name="T15" fmla="*/ 7 h 16"/>
                  <a:gd name="T16" fmla="*/ 1 w 27"/>
                  <a:gd name="T17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6">
                    <a:moveTo>
                      <a:pt x="1" y="8"/>
                    </a:moveTo>
                    <a:cubicBezTo>
                      <a:pt x="6" y="11"/>
                      <a:pt x="8" y="13"/>
                      <a:pt x="13" y="16"/>
                    </a:cubicBezTo>
                    <a:cubicBezTo>
                      <a:pt x="14" y="16"/>
                      <a:pt x="14" y="16"/>
                      <a:pt x="15" y="16"/>
                    </a:cubicBezTo>
                    <a:cubicBezTo>
                      <a:pt x="20" y="13"/>
                      <a:pt x="22" y="11"/>
                      <a:pt x="27" y="9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2" y="5"/>
                      <a:pt x="19" y="3"/>
                      <a:pt x="14" y="0"/>
                    </a:cubicBezTo>
                    <a:cubicBezTo>
                      <a:pt x="14" y="0"/>
                      <a:pt x="13" y="0"/>
                      <a:pt x="12" y="0"/>
                    </a:cubicBezTo>
                    <a:cubicBezTo>
                      <a:pt x="8" y="3"/>
                      <a:pt x="5" y="5"/>
                      <a:pt x="1" y="7"/>
                    </a:cubicBezTo>
                    <a:cubicBezTo>
                      <a:pt x="0" y="8"/>
                      <a:pt x="0" y="8"/>
                      <a:pt x="1" y="8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97" name="iŝľiḑe">
                <a:extLst>
                  <a:ext uri="{FF2B5EF4-FFF2-40B4-BE49-F238E27FC236}">
                    <a16:creationId xmlns:a16="http://schemas.microsoft.com/office/drawing/2014/main" id="{851D64B4-3C52-42F6-A5FD-CED4AA0BCCE7}"/>
                  </a:ext>
                </a:extLst>
              </p:cNvPr>
              <p:cNvSpPr/>
              <p:nvPr/>
            </p:nvSpPr>
            <p:spPr bwMode="auto">
              <a:xfrm flipH="1">
                <a:off x="5382884" y="4361608"/>
                <a:ext cx="190743" cy="107084"/>
              </a:xfrm>
              <a:custGeom>
                <a:avLst/>
                <a:gdLst>
                  <a:gd name="T0" fmla="*/ 0 w 27"/>
                  <a:gd name="T1" fmla="*/ 8 h 15"/>
                  <a:gd name="T2" fmla="*/ 13 w 27"/>
                  <a:gd name="T3" fmla="*/ 15 h 15"/>
                  <a:gd name="T4" fmla="*/ 15 w 27"/>
                  <a:gd name="T5" fmla="*/ 15 h 15"/>
                  <a:gd name="T6" fmla="*/ 26 w 27"/>
                  <a:gd name="T7" fmla="*/ 8 h 15"/>
                  <a:gd name="T8" fmla="*/ 26 w 27"/>
                  <a:gd name="T9" fmla="*/ 7 h 15"/>
                  <a:gd name="T10" fmla="*/ 14 w 27"/>
                  <a:gd name="T11" fmla="*/ 0 h 15"/>
                  <a:gd name="T12" fmla="*/ 12 w 27"/>
                  <a:gd name="T13" fmla="*/ 0 h 15"/>
                  <a:gd name="T14" fmla="*/ 0 w 27"/>
                  <a:gd name="T15" fmla="*/ 7 h 15"/>
                  <a:gd name="T16" fmla="*/ 0 w 27"/>
                  <a:gd name="T17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5">
                    <a:moveTo>
                      <a:pt x="0" y="8"/>
                    </a:moveTo>
                    <a:cubicBezTo>
                      <a:pt x="5" y="11"/>
                      <a:pt x="8" y="12"/>
                      <a:pt x="13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9" y="12"/>
                      <a:pt x="22" y="11"/>
                      <a:pt x="26" y="8"/>
                    </a:cubicBezTo>
                    <a:cubicBezTo>
                      <a:pt x="27" y="8"/>
                      <a:pt x="27" y="8"/>
                      <a:pt x="26" y="7"/>
                    </a:cubicBezTo>
                    <a:cubicBezTo>
                      <a:pt x="21" y="4"/>
                      <a:pt x="19" y="3"/>
                      <a:pt x="14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7" y="3"/>
                      <a:pt x="5" y="4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98" name="iṧlîḍe">
                <a:extLst>
                  <a:ext uri="{FF2B5EF4-FFF2-40B4-BE49-F238E27FC236}">
                    <a16:creationId xmlns:a16="http://schemas.microsoft.com/office/drawing/2014/main" id="{1E317208-D4A3-4171-BC5B-F221808D1650}"/>
                  </a:ext>
                </a:extLst>
              </p:cNvPr>
              <p:cNvSpPr/>
              <p:nvPr/>
            </p:nvSpPr>
            <p:spPr bwMode="auto">
              <a:xfrm flipH="1">
                <a:off x="5259070" y="4552351"/>
                <a:ext cx="187396" cy="110431"/>
              </a:xfrm>
              <a:custGeom>
                <a:avLst/>
                <a:gdLst>
                  <a:gd name="T0" fmla="*/ 14 w 27"/>
                  <a:gd name="T1" fmla="*/ 16 h 16"/>
                  <a:gd name="T2" fmla="*/ 26 w 27"/>
                  <a:gd name="T3" fmla="*/ 9 h 16"/>
                  <a:gd name="T4" fmla="*/ 26 w 27"/>
                  <a:gd name="T5" fmla="*/ 8 h 16"/>
                  <a:gd name="T6" fmla="*/ 14 w 27"/>
                  <a:gd name="T7" fmla="*/ 0 h 16"/>
                  <a:gd name="T8" fmla="*/ 12 w 27"/>
                  <a:gd name="T9" fmla="*/ 0 h 16"/>
                  <a:gd name="T10" fmla="*/ 0 w 27"/>
                  <a:gd name="T11" fmla="*/ 7 h 16"/>
                  <a:gd name="T12" fmla="*/ 0 w 27"/>
                  <a:gd name="T13" fmla="*/ 8 h 16"/>
                  <a:gd name="T14" fmla="*/ 13 w 27"/>
                  <a:gd name="T15" fmla="*/ 16 h 16"/>
                  <a:gd name="T16" fmla="*/ 14 w 27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6">
                    <a:moveTo>
                      <a:pt x="14" y="16"/>
                    </a:moveTo>
                    <a:cubicBezTo>
                      <a:pt x="19" y="13"/>
                      <a:pt x="21" y="11"/>
                      <a:pt x="26" y="9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1" y="5"/>
                      <a:pt x="19" y="3"/>
                      <a:pt x="14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7" y="3"/>
                      <a:pt x="5" y="5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5" y="11"/>
                      <a:pt x="8" y="13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99" name="ïSľíḓe">
                <a:extLst>
                  <a:ext uri="{FF2B5EF4-FFF2-40B4-BE49-F238E27FC236}">
                    <a16:creationId xmlns:a16="http://schemas.microsoft.com/office/drawing/2014/main" id="{3C4F8FA9-9421-4207-925D-6AC15F5ADF67}"/>
                  </a:ext>
                </a:extLst>
              </p:cNvPr>
              <p:cNvSpPr/>
              <p:nvPr/>
            </p:nvSpPr>
            <p:spPr bwMode="auto">
              <a:xfrm flipH="1">
                <a:off x="6109045" y="5050958"/>
                <a:ext cx="187396" cy="110431"/>
              </a:xfrm>
              <a:custGeom>
                <a:avLst/>
                <a:gdLst>
                  <a:gd name="T0" fmla="*/ 15 w 27"/>
                  <a:gd name="T1" fmla="*/ 15 h 16"/>
                  <a:gd name="T2" fmla="*/ 26 w 27"/>
                  <a:gd name="T3" fmla="*/ 9 h 16"/>
                  <a:gd name="T4" fmla="*/ 26 w 27"/>
                  <a:gd name="T5" fmla="*/ 8 h 16"/>
                  <a:gd name="T6" fmla="*/ 14 w 27"/>
                  <a:gd name="T7" fmla="*/ 0 h 16"/>
                  <a:gd name="T8" fmla="*/ 12 w 27"/>
                  <a:gd name="T9" fmla="*/ 0 h 16"/>
                  <a:gd name="T10" fmla="*/ 1 w 27"/>
                  <a:gd name="T11" fmla="*/ 7 h 16"/>
                  <a:gd name="T12" fmla="*/ 1 w 27"/>
                  <a:gd name="T13" fmla="*/ 8 h 16"/>
                  <a:gd name="T14" fmla="*/ 14 w 27"/>
                  <a:gd name="T15" fmla="*/ 15 h 16"/>
                  <a:gd name="T16" fmla="*/ 15 w 27"/>
                  <a:gd name="T17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6">
                    <a:moveTo>
                      <a:pt x="15" y="15"/>
                    </a:moveTo>
                    <a:cubicBezTo>
                      <a:pt x="20" y="13"/>
                      <a:pt x="22" y="11"/>
                      <a:pt x="26" y="9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1" y="5"/>
                      <a:pt x="19" y="3"/>
                      <a:pt x="14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7" y="3"/>
                      <a:pt x="5" y="4"/>
                      <a:pt x="1" y="7"/>
                    </a:cubicBezTo>
                    <a:cubicBezTo>
                      <a:pt x="0" y="7"/>
                      <a:pt x="0" y="8"/>
                      <a:pt x="1" y="8"/>
                    </a:cubicBezTo>
                    <a:cubicBezTo>
                      <a:pt x="6" y="11"/>
                      <a:pt x="8" y="12"/>
                      <a:pt x="14" y="15"/>
                    </a:cubicBezTo>
                    <a:cubicBezTo>
                      <a:pt x="14" y="16"/>
                      <a:pt x="15" y="16"/>
                      <a:pt x="15" y="15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0" name="îṩľîdê">
                <a:extLst>
                  <a:ext uri="{FF2B5EF4-FFF2-40B4-BE49-F238E27FC236}">
                    <a16:creationId xmlns:a16="http://schemas.microsoft.com/office/drawing/2014/main" id="{53DAA555-9E2A-477D-B7C4-84923FF7BE46}"/>
                  </a:ext>
                </a:extLst>
              </p:cNvPr>
              <p:cNvSpPr/>
              <p:nvPr/>
            </p:nvSpPr>
            <p:spPr bwMode="auto">
              <a:xfrm flipH="1">
                <a:off x="6517300" y="4759825"/>
                <a:ext cx="187396" cy="110431"/>
              </a:xfrm>
              <a:custGeom>
                <a:avLst/>
                <a:gdLst>
                  <a:gd name="T0" fmla="*/ 13 w 27"/>
                  <a:gd name="T1" fmla="*/ 16 h 16"/>
                  <a:gd name="T2" fmla="*/ 15 w 27"/>
                  <a:gd name="T3" fmla="*/ 16 h 16"/>
                  <a:gd name="T4" fmla="*/ 26 w 27"/>
                  <a:gd name="T5" fmla="*/ 9 h 16"/>
                  <a:gd name="T6" fmla="*/ 26 w 27"/>
                  <a:gd name="T7" fmla="*/ 8 h 16"/>
                  <a:gd name="T8" fmla="*/ 13 w 27"/>
                  <a:gd name="T9" fmla="*/ 1 h 16"/>
                  <a:gd name="T10" fmla="*/ 12 w 27"/>
                  <a:gd name="T11" fmla="*/ 1 h 16"/>
                  <a:gd name="T12" fmla="*/ 0 w 27"/>
                  <a:gd name="T13" fmla="*/ 7 h 16"/>
                  <a:gd name="T14" fmla="*/ 0 w 27"/>
                  <a:gd name="T15" fmla="*/ 8 h 16"/>
                  <a:gd name="T16" fmla="*/ 13 w 27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6">
                    <a:moveTo>
                      <a:pt x="13" y="16"/>
                    </a:moveTo>
                    <a:cubicBezTo>
                      <a:pt x="14" y="16"/>
                      <a:pt x="14" y="16"/>
                      <a:pt x="15" y="16"/>
                    </a:cubicBezTo>
                    <a:cubicBezTo>
                      <a:pt x="19" y="13"/>
                      <a:pt x="22" y="12"/>
                      <a:pt x="26" y="9"/>
                    </a:cubicBezTo>
                    <a:cubicBezTo>
                      <a:pt x="27" y="9"/>
                      <a:pt x="27" y="8"/>
                      <a:pt x="26" y="8"/>
                    </a:cubicBezTo>
                    <a:cubicBezTo>
                      <a:pt x="21" y="5"/>
                      <a:pt x="18" y="4"/>
                      <a:pt x="13" y="1"/>
                    </a:cubicBezTo>
                    <a:cubicBezTo>
                      <a:pt x="13" y="1"/>
                      <a:pt x="12" y="0"/>
                      <a:pt x="12" y="1"/>
                    </a:cubicBezTo>
                    <a:cubicBezTo>
                      <a:pt x="7" y="3"/>
                      <a:pt x="5" y="5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5" y="11"/>
                      <a:pt x="8" y="13"/>
                      <a:pt x="13" y="16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1" name="iṩlíḓé">
                <a:extLst>
                  <a:ext uri="{FF2B5EF4-FFF2-40B4-BE49-F238E27FC236}">
                    <a16:creationId xmlns:a16="http://schemas.microsoft.com/office/drawing/2014/main" id="{A0A7D670-9AC6-44B1-834E-1D491B9267E0}"/>
                  </a:ext>
                </a:extLst>
              </p:cNvPr>
              <p:cNvSpPr/>
              <p:nvPr/>
            </p:nvSpPr>
            <p:spPr bwMode="auto">
              <a:xfrm flipH="1">
                <a:off x="5807873" y="4876947"/>
                <a:ext cx="187396" cy="103738"/>
              </a:xfrm>
              <a:custGeom>
                <a:avLst/>
                <a:gdLst>
                  <a:gd name="T0" fmla="*/ 15 w 27"/>
                  <a:gd name="T1" fmla="*/ 15 h 15"/>
                  <a:gd name="T2" fmla="*/ 26 w 27"/>
                  <a:gd name="T3" fmla="*/ 8 h 15"/>
                  <a:gd name="T4" fmla="*/ 26 w 27"/>
                  <a:gd name="T5" fmla="*/ 7 h 15"/>
                  <a:gd name="T6" fmla="*/ 14 w 27"/>
                  <a:gd name="T7" fmla="*/ 0 h 15"/>
                  <a:gd name="T8" fmla="*/ 12 w 27"/>
                  <a:gd name="T9" fmla="*/ 0 h 15"/>
                  <a:gd name="T10" fmla="*/ 1 w 27"/>
                  <a:gd name="T11" fmla="*/ 7 h 15"/>
                  <a:gd name="T12" fmla="*/ 1 w 27"/>
                  <a:gd name="T13" fmla="*/ 8 h 15"/>
                  <a:gd name="T14" fmla="*/ 13 w 27"/>
                  <a:gd name="T15" fmla="*/ 15 h 15"/>
                  <a:gd name="T16" fmla="*/ 15 w 27"/>
                  <a:gd name="T1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5">
                    <a:moveTo>
                      <a:pt x="15" y="15"/>
                    </a:moveTo>
                    <a:cubicBezTo>
                      <a:pt x="19" y="12"/>
                      <a:pt x="22" y="11"/>
                      <a:pt x="26" y="8"/>
                    </a:cubicBezTo>
                    <a:cubicBezTo>
                      <a:pt x="27" y="8"/>
                      <a:pt x="27" y="8"/>
                      <a:pt x="26" y="7"/>
                    </a:cubicBezTo>
                    <a:cubicBezTo>
                      <a:pt x="21" y="4"/>
                      <a:pt x="19" y="3"/>
                      <a:pt x="14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7" y="3"/>
                      <a:pt x="5" y="4"/>
                      <a:pt x="1" y="7"/>
                    </a:cubicBezTo>
                    <a:cubicBezTo>
                      <a:pt x="0" y="7"/>
                      <a:pt x="0" y="7"/>
                      <a:pt x="1" y="8"/>
                    </a:cubicBezTo>
                    <a:cubicBezTo>
                      <a:pt x="6" y="11"/>
                      <a:pt x="8" y="12"/>
                      <a:pt x="13" y="15"/>
                    </a:cubicBezTo>
                    <a:cubicBezTo>
                      <a:pt x="14" y="15"/>
                      <a:pt x="14" y="15"/>
                      <a:pt x="15" y="15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2" name="iš1ïḋé">
                <a:extLst>
                  <a:ext uri="{FF2B5EF4-FFF2-40B4-BE49-F238E27FC236}">
                    <a16:creationId xmlns:a16="http://schemas.microsoft.com/office/drawing/2014/main" id="{D87283C3-C6AA-4857-A68B-0160B5A2388E}"/>
                  </a:ext>
                </a:extLst>
              </p:cNvPr>
              <p:cNvSpPr/>
              <p:nvPr/>
            </p:nvSpPr>
            <p:spPr bwMode="auto">
              <a:xfrm flipH="1">
                <a:off x="5911611" y="4933836"/>
                <a:ext cx="180703" cy="110431"/>
              </a:xfrm>
              <a:custGeom>
                <a:avLst/>
                <a:gdLst>
                  <a:gd name="T0" fmla="*/ 15 w 26"/>
                  <a:gd name="T1" fmla="*/ 16 h 16"/>
                  <a:gd name="T2" fmla="*/ 26 w 26"/>
                  <a:gd name="T3" fmla="*/ 9 h 16"/>
                  <a:gd name="T4" fmla="*/ 26 w 26"/>
                  <a:gd name="T5" fmla="*/ 8 h 16"/>
                  <a:gd name="T6" fmla="*/ 13 w 26"/>
                  <a:gd name="T7" fmla="*/ 1 h 16"/>
                  <a:gd name="T8" fmla="*/ 12 w 26"/>
                  <a:gd name="T9" fmla="*/ 1 h 16"/>
                  <a:gd name="T10" fmla="*/ 0 w 26"/>
                  <a:gd name="T11" fmla="*/ 7 h 16"/>
                  <a:gd name="T12" fmla="*/ 0 w 26"/>
                  <a:gd name="T13" fmla="*/ 8 h 16"/>
                  <a:gd name="T14" fmla="*/ 13 w 26"/>
                  <a:gd name="T15" fmla="*/ 15 h 16"/>
                  <a:gd name="T16" fmla="*/ 15 w 26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16">
                    <a:moveTo>
                      <a:pt x="15" y="16"/>
                    </a:moveTo>
                    <a:cubicBezTo>
                      <a:pt x="19" y="13"/>
                      <a:pt x="21" y="11"/>
                      <a:pt x="26" y="9"/>
                    </a:cubicBezTo>
                    <a:cubicBezTo>
                      <a:pt x="26" y="9"/>
                      <a:pt x="26" y="8"/>
                      <a:pt x="26" y="8"/>
                    </a:cubicBezTo>
                    <a:cubicBezTo>
                      <a:pt x="21" y="5"/>
                      <a:pt x="18" y="3"/>
                      <a:pt x="13" y="1"/>
                    </a:cubicBezTo>
                    <a:cubicBezTo>
                      <a:pt x="13" y="0"/>
                      <a:pt x="12" y="0"/>
                      <a:pt x="12" y="1"/>
                    </a:cubicBezTo>
                    <a:cubicBezTo>
                      <a:pt x="7" y="3"/>
                      <a:pt x="5" y="5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5" y="11"/>
                      <a:pt x="8" y="13"/>
                      <a:pt x="13" y="15"/>
                    </a:cubicBezTo>
                    <a:cubicBezTo>
                      <a:pt x="13" y="16"/>
                      <a:pt x="14" y="16"/>
                      <a:pt x="15" y="16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3" name="îslïdé">
                <a:extLst>
                  <a:ext uri="{FF2B5EF4-FFF2-40B4-BE49-F238E27FC236}">
                    <a16:creationId xmlns:a16="http://schemas.microsoft.com/office/drawing/2014/main" id="{33B4C3E6-9343-41C7-8CE0-CD1E7D63A654}"/>
                  </a:ext>
                </a:extLst>
              </p:cNvPr>
              <p:cNvSpPr/>
              <p:nvPr/>
            </p:nvSpPr>
            <p:spPr bwMode="auto">
              <a:xfrm flipH="1">
                <a:off x="6012002" y="4994070"/>
                <a:ext cx="180703" cy="107084"/>
              </a:xfrm>
              <a:custGeom>
                <a:avLst/>
                <a:gdLst>
                  <a:gd name="T0" fmla="*/ 14 w 26"/>
                  <a:gd name="T1" fmla="*/ 15 h 15"/>
                  <a:gd name="T2" fmla="*/ 26 w 26"/>
                  <a:gd name="T3" fmla="*/ 8 h 15"/>
                  <a:gd name="T4" fmla="*/ 26 w 26"/>
                  <a:gd name="T5" fmla="*/ 7 h 15"/>
                  <a:gd name="T6" fmla="*/ 13 w 26"/>
                  <a:gd name="T7" fmla="*/ 0 h 15"/>
                  <a:gd name="T8" fmla="*/ 11 w 26"/>
                  <a:gd name="T9" fmla="*/ 0 h 15"/>
                  <a:gd name="T10" fmla="*/ 0 w 26"/>
                  <a:gd name="T11" fmla="*/ 7 h 15"/>
                  <a:gd name="T12" fmla="*/ 0 w 26"/>
                  <a:gd name="T13" fmla="*/ 8 h 15"/>
                  <a:gd name="T14" fmla="*/ 13 w 26"/>
                  <a:gd name="T15" fmla="*/ 15 h 15"/>
                  <a:gd name="T16" fmla="*/ 14 w 26"/>
                  <a:gd name="T1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15">
                    <a:moveTo>
                      <a:pt x="14" y="15"/>
                    </a:moveTo>
                    <a:cubicBezTo>
                      <a:pt x="19" y="12"/>
                      <a:pt x="21" y="11"/>
                      <a:pt x="26" y="8"/>
                    </a:cubicBezTo>
                    <a:cubicBezTo>
                      <a:pt x="26" y="8"/>
                      <a:pt x="26" y="8"/>
                      <a:pt x="26" y="7"/>
                    </a:cubicBezTo>
                    <a:cubicBezTo>
                      <a:pt x="21" y="4"/>
                      <a:pt x="18" y="3"/>
                      <a:pt x="13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7" y="3"/>
                      <a:pt x="4" y="4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5" y="11"/>
                      <a:pt x="8" y="12"/>
                      <a:pt x="13" y="15"/>
                    </a:cubicBezTo>
                    <a:cubicBezTo>
                      <a:pt x="13" y="15"/>
                      <a:pt x="14" y="15"/>
                      <a:pt x="14" y="15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4" name="ïṥḷïdé">
                <a:extLst>
                  <a:ext uri="{FF2B5EF4-FFF2-40B4-BE49-F238E27FC236}">
                    <a16:creationId xmlns:a16="http://schemas.microsoft.com/office/drawing/2014/main" id="{B1F69428-BF4E-401C-8A2E-5BAF16674427}"/>
                  </a:ext>
                </a:extLst>
              </p:cNvPr>
              <p:cNvSpPr/>
              <p:nvPr/>
            </p:nvSpPr>
            <p:spPr bwMode="auto">
              <a:xfrm flipH="1">
                <a:off x="6219476" y="4585815"/>
                <a:ext cx="187396" cy="110431"/>
              </a:xfrm>
              <a:custGeom>
                <a:avLst/>
                <a:gdLst>
                  <a:gd name="T0" fmla="*/ 13 w 27"/>
                  <a:gd name="T1" fmla="*/ 15 h 16"/>
                  <a:gd name="T2" fmla="*/ 15 w 27"/>
                  <a:gd name="T3" fmla="*/ 15 h 16"/>
                  <a:gd name="T4" fmla="*/ 26 w 27"/>
                  <a:gd name="T5" fmla="*/ 9 h 16"/>
                  <a:gd name="T6" fmla="*/ 26 w 27"/>
                  <a:gd name="T7" fmla="*/ 8 h 16"/>
                  <a:gd name="T8" fmla="*/ 14 w 27"/>
                  <a:gd name="T9" fmla="*/ 0 h 16"/>
                  <a:gd name="T10" fmla="*/ 12 w 27"/>
                  <a:gd name="T11" fmla="*/ 0 h 16"/>
                  <a:gd name="T12" fmla="*/ 0 w 27"/>
                  <a:gd name="T13" fmla="*/ 7 h 16"/>
                  <a:gd name="T14" fmla="*/ 1 w 27"/>
                  <a:gd name="T15" fmla="*/ 8 h 16"/>
                  <a:gd name="T16" fmla="*/ 13 w 27"/>
                  <a:gd name="T17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6">
                    <a:moveTo>
                      <a:pt x="13" y="15"/>
                    </a:moveTo>
                    <a:cubicBezTo>
                      <a:pt x="14" y="16"/>
                      <a:pt x="15" y="16"/>
                      <a:pt x="15" y="15"/>
                    </a:cubicBezTo>
                    <a:cubicBezTo>
                      <a:pt x="20" y="13"/>
                      <a:pt x="22" y="11"/>
                      <a:pt x="26" y="9"/>
                    </a:cubicBezTo>
                    <a:cubicBezTo>
                      <a:pt x="27" y="9"/>
                      <a:pt x="27" y="8"/>
                      <a:pt x="26" y="8"/>
                    </a:cubicBezTo>
                    <a:cubicBezTo>
                      <a:pt x="21" y="5"/>
                      <a:pt x="19" y="3"/>
                      <a:pt x="14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7" y="3"/>
                      <a:pt x="5" y="4"/>
                      <a:pt x="0" y="7"/>
                    </a:cubicBezTo>
                    <a:cubicBezTo>
                      <a:pt x="0" y="7"/>
                      <a:pt x="0" y="8"/>
                      <a:pt x="1" y="8"/>
                    </a:cubicBezTo>
                    <a:cubicBezTo>
                      <a:pt x="6" y="11"/>
                      <a:pt x="8" y="12"/>
                      <a:pt x="13" y="15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5" name="íṧ1ïḑê">
                <a:extLst>
                  <a:ext uri="{FF2B5EF4-FFF2-40B4-BE49-F238E27FC236}">
                    <a16:creationId xmlns:a16="http://schemas.microsoft.com/office/drawing/2014/main" id="{B603E8EA-2113-4658-9111-9E84B7C59449}"/>
                  </a:ext>
                </a:extLst>
              </p:cNvPr>
              <p:cNvSpPr/>
              <p:nvPr/>
            </p:nvSpPr>
            <p:spPr bwMode="auto">
              <a:xfrm flipH="1">
                <a:off x="6122431" y="4528925"/>
                <a:ext cx="180703" cy="103738"/>
              </a:xfrm>
              <a:custGeom>
                <a:avLst/>
                <a:gdLst>
                  <a:gd name="T0" fmla="*/ 13 w 26"/>
                  <a:gd name="T1" fmla="*/ 15 h 15"/>
                  <a:gd name="T2" fmla="*/ 14 w 26"/>
                  <a:gd name="T3" fmla="*/ 15 h 15"/>
                  <a:gd name="T4" fmla="*/ 26 w 26"/>
                  <a:gd name="T5" fmla="*/ 8 h 15"/>
                  <a:gd name="T6" fmla="*/ 26 w 26"/>
                  <a:gd name="T7" fmla="*/ 7 h 15"/>
                  <a:gd name="T8" fmla="*/ 13 w 26"/>
                  <a:gd name="T9" fmla="*/ 0 h 15"/>
                  <a:gd name="T10" fmla="*/ 11 w 26"/>
                  <a:gd name="T11" fmla="*/ 0 h 15"/>
                  <a:gd name="T12" fmla="*/ 0 w 26"/>
                  <a:gd name="T13" fmla="*/ 7 h 15"/>
                  <a:gd name="T14" fmla="*/ 0 w 26"/>
                  <a:gd name="T15" fmla="*/ 8 h 15"/>
                  <a:gd name="T16" fmla="*/ 13 w 26"/>
                  <a:gd name="T1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15">
                    <a:moveTo>
                      <a:pt x="13" y="15"/>
                    </a:moveTo>
                    <a:cubicBezTo>
                      <a:pt x="13" y="15"/>
                      <a:pt x="14" y="15"/>
                      <a:pt x="14" y="15"/>
                    </a:cubicBezTo>
                    <a:cubicBezTo>
                      <a:pt x="19" y="12"/>
                      <a:pt x="21" y="11"/>
                      <a:pt x="26" y="8"/>
                    </a:cubicBezTo>
                    <a:cubicBezTo>
                      <a:pt x="26" y="8"/>
                      <a:pt x="26" y="8"/>
                      <a:pt x="26" y="7"/>
                    </a:cubicBezTo>
                    <a:cubicBezTo>
                      <a:pt x="21" y="4"/>
                      <a:pt x="18" y="3"/>
                      <a:pt x="13" y="0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7" y="3"/>
                      <a:pt x="5" y="4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5" y="11"/>
                      <a:pt x="8" y="12"/>
                      <a:pt x="13" y="15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6" name="iṣļîde">
                <a:extLst>
                  <a:ext uri="{FF2B5EF4-FFF2-40B4-BE49-F238E27FC236}">
                    <a16:creationId xmlns:a16="http://schemas.microsoft.com/office/drawing/2014/main" id="{7A1F89DB-914C-4618-BC8E-972752B0121D}"/>
                  </a:ext>
                </a:extLst>
              </p:cNvPr>
              <p:cNvSpPr/>
              <p:nvPr/>
            </p:nvSpPr>
            <p:spPr bwMode="auto">
              <a:xfrm flipH="1">
                <a:off x="6343291" y="5723284"/>
                <a:ext cx="180703" cy="103738"/>
              </a:xfrm>
              <a:custGeom>
                <a:avLst/>
                <a:gdLst>
                  <a:gd name="T0" fmla="*/ 13 w 26"/>
                  <a:gd name="T1" fmla="*/ 15 h 15"/>
                  <a:gd name="T2" fmla="*/ 15 w 26"/>
                  <a:gd name="T3" fmla="*/ 15 h 15"/>
                  <a:gd name="T4" fmla="*/ 26 w 26"/>
                  <a:gd name="T5" fmla="*/ 8 h 15"/>
                  <a:gd name="T6" fmla="*/ 26 w 26"/>
                  <a:gd name="T7" fmla="*/ 7 h 15"/>
                  <a:gd name="T8" fmla="*/ 13 w 26"/>
                  <a:gd name="T9" fmla="*/ 0 h 15"/>
                  <a:gd name="T10" fmla="*/ 12 w 26"/>
                  <a:gd name="T11" fmla="*/ 0 h 15"/>
                  <a:gd name="T12" fmla="*/ 0 w 26"/>
                  <a:gd name="T13" fmla="*/ 7 h 15"/>
                  <a:gd name="T14" fmla="*/ 0 w 26"/>
                  <a:gd name="T15" fmla="*/ 7 h 15"/>
                  <a:gd name="T16" fmla="*/ 13 w 26"/>
                  <a:gd name="T1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15">
                    <a:moveTo>
                      <a:pt x="13" y="15"/>
                    </a:moveTo>
                    <a:cubicBezTo>
                      <a:pt x="13" y="15"/>
                      <a:pt x="14" y="15"/>
                      <a:pt x="15" y="15"/>
                    </a:cubicBezTo>
                    <a:cubicBezTo>
                      <a:pt x="19" y="12"/>
                      <a:pt x="21" y="11"/>
                      <a:pt x="26" y="8"/>
                    </a:cubicBezTo>
                    <a:cubicBezTo>
                      <a:pt x="26" y="8"/>
                      <a:pt x="26" y="8"/>
                      <a:pt x="26" y="7"/>
                    </a:cubicBezTo>
                    <a:cubicBezTo>
                      <a:pt x="21" y="4"/>
                      <a:pt x="18" y="3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7" y="2"/>
                      <a:pt x="5" y="4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5" y="10"/>
                      <a:pt x="8" y="12"/>
                      <a:pt x="13" y="15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7" name="ïṧ1îḍè">
                <a:extLst>
                  <a:ext uri="{FF2B5EF4-FFF2-40B4-BE49-F238E27FC236}">
                    <a16:creationId xmlns:a16="http://schemas.microsoft.com/office/drawing/2014/main" id="{C90C8ED0-F02C-4B53-A4EA-2B1217C18DF7}"/>
                  </a:ext>
                </a:extLst>
              </p:cNvPr>
              <p:cNvSpPr/>
              <p:nvPr/>
            </p:nvSpPr>
            <p:spPr bwMode="auto">
              <a:xfrm flipH="1">
                <a:off x="6018694" y="4468691"/>
                <a:ext cx="187396" cy="110431"/>
              </a:xfrm>
              <a:custGeom>
                <a:avLst/>
                <a:gdLst>
                  <a:gd name="T0" fmla="*/ 13 w 27"/>
                  <a:gd name="T1" fmla="*/ 15 h 16"/>
                  <a:gd name="T2" fmla="*/ 15 w 27"/>
                  <a:gd name="T3" fmla="*/ 16 h 16"/>
                  <a:gd name="T4" fmla="*/ 26 w 27"/>
                  <a:gd name="T5" fmla="*/ 9 h 16"/>
                  <a:gd name="T6" fmla="*/ 26 w 27"/>
                  <a:gd name="T7" fmla="*/ 8 h 16"/>
                  <a:gd name="T8" fmla="*/ 14 w 27"/>
                  <a:gd name="T9" fmla="*/ 0 h 16"/>
                  <a:gd name="T10" fmla="*/ 12 w 27"/>
                  <a:gd name="T11" fmla="*/ 0 h 16"/>
                  <a:gd name="T12" fmla="*/ 0 w 27"/>
                  <a:gd name="T13" fmla="*/ 7 h 16"/>
                  <a:gd name="T14" fmla="*/ 0 w 27"/>
                  <a:gd name="T15" fmla="*/ 8 h 16"/>
                  <a:gd name="T16" fmla="*/ 13 w 27"/>
                  <a:gd name="T17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6">
                    <a:moveTo>
                      <a:pt x="13" y="15"/>
                    </a:moveTo>
                    <a:cubicBezTo>
                      <a:pt x="14" y="16"/>
                      <a:pt x="14" y="16"/>
                      <a:pt x="15" y="16"/>
                    </a:cubicBezTo>
                    <a:cubicBezTo>
                      <a:pt x="19" y="13"/>
                      <a:pt x="22" y="11"/>
                      <a:pt x="26" y="9"/>
                    </a:cubicBezTo>
                    <a:cubicBezTo>
                      <a:pt x="27" y="9"/>
                      <a:pt x="27" y="8"/>
                      <a:pt x="26" y="8"/>
                    </a:cubicBezTo>
                    <a:cubicBezTo>
                      <a:pt x="21" y="5"/>
                      <a:pt x="19" y="3"/>
                      <a:pt x="14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7" y="3"/>
                      <a:pt x="5" y="4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6" y="11"/>
                      <a:pt x="8" y="13"/>
                      <a:pt x="13" y="15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8" name="ïşḷïḓé">
                <a:extLst>
                  <a:ext uri="{FF2B5EF4-FFF2-40B4-BE49-F238E27FC236}">
                    <a16:creationId xmlns:a16="http://schemas.microsoft.com/office/drawing/2014/main" id="{0C251473-7CED-4A28-9FF8-C723A6D78BB8}"/>
                  </a:ext>
                </a:extLst>
              </p:cNvPr>
              <p:cNvSpPr/>
              <p:nvPr/>
            </p:nvSpPr>
            <p:spPr bwMode="auto">
              <a:xfrm flipH="1">
                <a:off x="5814566" y="4348222"/>
                <a:ext cx="187396" cy="113776"/>
              </a:xfrm>
              <a:custGeom>
                <a:avLst/>
                <a:gdLst>
                  <a:gd name="T0" fmla="*/ 13 w 27"/>
                  <a:gd name="T1" fmla="*/ 15 h 16"/>
                  <a:gd name="T2" fmla="*/ 15 w 27"/>
                  <a:gd name="T3" fmla="*/ 15 h 16"/>
                  <a:gd name="T4" fmla="*/ 26 w 27"/>
                  <a:gd name="T5" fmla="*/ 9 h 16"/>
                  <a:gd name="T6" fmla="*/ 26 w 27"/>
                  <a:gd name="T7" fmla="*/ 8 h 16"/>
                  <a:gd name="T8" fmla="*/ 14 w 27"/>
                  <a:gd name="T9" fmla="*/ 0 h 16"/>
                  <a:gd name="T10" fmla="*/ 12 w 27"/>
                  <a:gd name="T11" fmla="*/ 0 h 16"/>
                  <a:gd name="T12" fmla="*/ 0 w 27"/>
                  <a:gd name="T13" fmla="*/ 7 h 16"/>
                  <a:gd name="T14" fmla="*/ 0 w 27"/>
                  <a:gd name="T15" fmla="*/ 8 h 16"/>
                  <a:gd name="T16" fmla="*/ 13 w 27"/>
                  <a:gd name="T17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6">
                    <a:moveTo>
                      <a:pt x="13" y="15"/>
                    </a:moveTo>
                    <a:cubicBezTo>
                      <a:pt x="14" y="16"/>
                      <a:pt x="14" y="16"/>
                      <a:pt x="15" y="15"/>
                    </a:cubicBezTo>
                    <a:cubicBezTo>
                      <a:pt x="19" y="13"/>
                      <a:pt x="22" y="11"/>
                      <a:pt x="26" y="9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1" y="5"/>
                      <a:pt x="19" y="3"/>
                      <a:pt x="14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7" y="3"/>
                      <a:pt x="5" y="4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6" y="11"/>
                      <a:pt x="8" y="12"/>
                      <a:pt x="13" y="15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9" name="ïšlïḑè">
                <a:extLst>
                  <a:ext uri="{FF2B5EF4-FFF2-40B4-BE49-F238E27FC236}">
                    <a16:creationId xmlns:a16="http://schemas.microsoft.com/office/drawing/2014/main" id="{AB0FADE4-9D4D-40A6-A574-BDC45B61208B}"/>
                  </a:ext>
                </a:extLst>
              </p:cNvPr>
              <p:cNvSpPr/>
              <p:nvPr/>
            </p:nvSpPr>
            <p:spPr bwMode="auto">
              <a:xfrm flipH="1">
                <a:off x="5918302" y="4411804"/>
                <a:ext cx="190743" cy="103738"/>
              </a:xfrm>
              <a:custGeom>
                <a:avLst/>
                <a:gdLst>
                  <a:gd name="T0" fmla="*/ 14 w 27"/>
                  <a:gd name="T1" fmla="*/ 15 h 15"/>
                  <a:gd name="T2" fmla="*/ 15 w 27"/>
                  <a:gd name="T3" fmla="*/ 15 h 15"/>
                  <a:gd name="T4" fmla="*/ 27 w 27"/>
                  <a:gd name="T5" fmla="*/ 8 h 15"/>
                  <a:gd name="T6" fmla="*/ 27 w 27"/>
                  <a:gd name="T7" fmla="*/ 7 h 15"/>
                  <a:gd name="T8" fmla="*/ 14 w 27"/>
                  <a:gd name="T9" fmla="*/ 0 h 15"/>
                  <a:gd name="T10" fmla="*/ 12 w 27"/>
                  <a:gd name="T11" fmla="*/ 0 h 15"/>
                  <a:gd name="T12" fmla="*/ 1 w 27"/>
                  <a:gd name="T13" fmla="*/ 7 h 15"/>
                  <a:gd name="T14" fmla="*/ 1 w 27"/>
                  <a:gd name="T15" fmla="*/ 8 h 15"/>
                  <a:gd name="T16" fmla="*/ 14 w 27"/>
                  <a:gd name="T1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5">
                    <a:moveTo>
                      <a:pt x="14" y="15"/>
                    </a:moveTo>
                    <a:cubicBezTo>
                      <a:pt x="14" y="15"/>
                      <a:pt x="15" y="15"/>
                      <a:pt x="15" y="15"/>
                    </a:cubicBezTo>
                    <a:cubicBezTo>
                      <a:pt x="20" y="12"/>
                      <a:pt x="22" y="11"/>
                      <a:pt x="27" y="8"/>
                    </a:cubicBezTo>
                    <a:cubicBezTo>
                      <a:pt x="27" y="8"/>
                      <a:pt x="27" y="8"/>
                      <a:pt x="27" y="7"/>
                    </a:cubicBezTo>
                    <a:cubicBezTo>
                      <a:pt x="22" y="4"/>
                      <a:pt x="19" y="3"/>
                      <a:pt x="14" y="0"/>
                    </a:cubicBezTo>
                    <a:cubicBezTo>
                      <a:pt x="14" y="0"/>
                      <a:pt x="13" y="0"/>
                      <a:pt x="12" y="0"/>
                    </a:cubicBezTo>
                    <a:cubicBezTo>
                      <a:pt x="8" y="2"/>
                      <a:pt x="5" y="4"/>
                      <a:pt x="1" y="7"/>
                    </a:cubicBezTo>
                    <a:cubicBezTo>
                      <a:pt x="0" y="7"/>
                      <a:pt x="0" y="7"/>
                      <a:pt x="1" y="8"/>
                    </a:cubicBezTo>
                    <a:cubicBezTo>
                      <a:pt x="6" y="11"/>
                      <a:pt x="9" y="12"/>
                      <a:pt x="14" y="15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0" name="islîďê">
                <a:extLst>
                  <a:ext uri="{FF2B5EF4-FFF2-40B4-BE49-F238E27FC236}">
                    <a16:creationId xmlns:a16="http://schemas.microsoft.com/office/drawing/2014/main" id="{550E5C8D-4FCE-4837-B332-64692290BB0F}"/>
                  </a:ext>
                </a:extLst>
              </p:cNvPr>
              <p:cNvSpPr/>
              <p:nvPr/>
            </p:nvSpPr>
            <p:spPr bwMode="auto">
              <a:xfrm flipH="1">
                <a:off x="5717522" y="4287987"/>
                <a:ext cx="187396" cy="110431"/>
              </a:xfrm>
              <a:custGeom>
                <a:avLst/>
                <a:gdLst>
                  <a:gd name="T0" fmla="*/ 14 w 27"/>
                  <a:gd name="T1" fmla="*/ 16 h 16"/>
                  <a:gd name="T2" fmla="*/ 15 w 27"/>
                  <a:gd name="T3" fmla="*/ 16 h 16"/>
                  <a:gd name="T4" fmla="*/ 27 w 27"/>
                  <a:gd name="T5" fmla="*/ 9 h 16"/>
                  <a:gd name="T6" fmla="*/ 27 w 27"/>
                  <a:gd name="T7" fmla="*/ 8 h 16"/>
                  <a:gd name="T8" fmla="*/ 14 w 27"/>
                  <a:gd name="T9" fmla="*/ 1 h 16"/>
                  <a:gd name="T10" fmla="*/ 12 w 27"/>
                  <a:gd name="T11" fmla="*/ 1 h 16"/>
                  <a:gd name="T12" fmla="*/ 1 w 27"/>
                  <a:gd name="T13" fmla="*/ 8 h 16"/>
                  <a:gd name="T14" fmla="*/ 1 w 27"/>
                  <a:gd name="T15" fmla="*/ 8 h 16"/>
                  <a:gd name="T16" fmla="*/ 14 w 27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6">
                    <a:moveTo>
                      <a:pt x="14" y="16"/>
                    </a:moveTo>
                    <a:cubicBezTo>
                      <a:pt x="14" y="16"/>
                      <a:pt x="15" y="16"/>
                      <a:pt x="15" y="16"/>
                    </a:cubicBezTo>
                    <a:cubicBezTo>
                      <a:pt x="20" y="13"/>
                      <a:pt x="22" y="12"/>
                      <a:pt x="27" y="9"/>
                    </a:cubicBezTo>
                    <a:cubicBezTo>
                      <a:pt x="27" y="9"/>
                      <a:pt x="27" y="8"/>
                      <a:pt x="27" y="8"/>
                    </a:cubicBezTo>
                    <a:cubicBezTo>
                      <a:pt x="22" y="5"/>
                      <a:pt x="19" y="4"/>
                      <a:pt x="14" y="1"/>
                    </a:cubicBezTo>
                    <a:cubicBezTo>
                      <a:pt x="14" y="0"/>
                      <a:pt x="13" y="0"/>
                      <a:pt x="12" y="1"/>
                    </a:cubicBezTo>
                    <a:cubicBezTo>
                      <a:pt x="8" y="3"/>
                      <a:pt x="6" y="5"/>
                      <a:pt x="1" y="8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6" y="11"/>
                      <a:pt x="9" y="13"/>
                      <a:pt x="14" y="16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1" name="î$ľiḑé">
                <a:extLst>
                  <a:ext uri="{FF2B5EF4-FFF2-40B4-BE49-F238E27FC236}">
                    <a16:creationId xmlns:a16="http://schemas.microsoft.com/office/drawing/2014/main" id="{6CB6DC20-BDB1-4A75-99F7-E69EDFE13532}"/>
                  </a:ext>
                </a:extLst>
              </p:cNvPr>
              <p:cNvSpPr/>
              <p:nvPr/>
            </p:nvSpPr>
            <p:spPr bwMode="auto">
              <a:xfrm flipH="1">
                <a:off x="5613784" y="4231101"/>
                <a:ext cx="187396" cy="110431"/>
              </a:xfrm>
              <a:custGeom>
                <a:avLst/>
                <a:gdLst>
                  <a:gd name="T0" fmla="*/ 13 w 27"/>
                  <a:gd name="T1" fmla="*/ 15 h 16"/>
                  <a:gd name="T2" fmla="*/ 15 w 27"/>
                  <a:gd name="T3" fmla="*/ 15 h 16"/>
                  <a:gd name="T4" fmla="*/ 27 w 27"/>
                  <a:gd name="T5" fmla="*/ 9 h 16"/>
                  <a:gd name="T6" fmla="*/ 27 w 27"/>
                  <a:gd name="T7" fmla="*/ 8 h 16"/>
                  <a:gd name="T8" fmla="*/ 14 w 27"/>
                  <a:gd name="T9" fmla="*/ 0 h 16"/>
                  <a:gd name="T10" fmla="*/ 12 w 27"/>
                  <a:gd name="T11" fmla="*/ 0 h 16"/>
                  <a:gd name="T12" fmla="*/ 0 w 27"/>
                  <a:gd name="T13" fmla="*/ 7 h 16"/>
                  <a:gd name="T14" fmla="*/ 1 w 27"/>
                  <a:gd name="T15" fmla="*/ 8 h 16"/>
                  <a:gd name="T16" fmla="*/ 13 w 27"/>
                  <a:gd name="T17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6">
                    <a:moveTo>
                      <a:pt x="13" y="15"/>
                    </a:moveTo>
                    <a:cubicBezTo>
                      <a:pt x="14" y="16"/>
                      <a:pt x="15" y="16"/>
                      <a:pt x="15" y="15"/>
                    </a:cubicBezTo>
                    <a:cubicBezTo>
                      <a:pt x="20" y="13"/>
                      <a:pt x="22" y="11"/>
                      <a:pt x="27" y="9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1" y="5"/>
                      <a:pt x="19" y="3"/>
                      <a:pt x="14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7" y="3"/>
                      <a:pt x="5" y="4"/>
                      <a:pt x="0" y="7"/>
                    </a:cubicBezTo>
                    <a:cubicBezTo>
                      <a:pt x="0" y="7"/>
                      <a:pt x="0" y="8"/>
                      <a:pt x="1" y="8"/>
                    </a:cubicBezTo>
                    <a:cubicBezTo>
                      <a:pt x="6" y="11"/>
                      <a:pt x="8" y="12"/>
                      <a:pt x="13" y="15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2" name="ïsḻiďè">
                <a:extLst>
                  <a:ext uri="{FF2B5EF4-FFF2-40B4-BE49-F238E27FC236}">
                    <a16:creationId xmlns:a16="http://schemas.microsoft.com/office/drawing/2014/main" id="{B4E54424-1F60-4B1A-86CB-590EB1E1F584}"/>
                  </a:ext>
                </a:extLst>
              </p:cNvPr>
              <p:cNvSpPr/>
              <p:nvPr/>
            </p:nvSpPr>
            <p:spPr bwMode="auto">
              <a:xfrm flipH="1">
                <a:off x="5503356" y="4294680"/>
                <a:ext cx="180703" cy="110431"/>
              </a:xfrm>
              <a:custGeom>
                <a:avLst/>
                <a:gdLst>
                  <a:gd name="T0" fmla="*/ 0 w 26"/>
                  <a:gd name="T1" fmla="*/ 8 h 16"/>
                  <a:gd name="T2" fmla="*/ 13 w 26"/>
                  <a:gd name="T3" fmla="*/ 16 h 16"/>
                  <a:gd name="T4" fmla="*/ 14 w 26"/>
                  <a:gd name="T5" fmla="*/ 16 h 16"/>
                  <a:gd name="T6" fmla="*/ 26 w 26"/>
                  <a:gd name="T7" fmla="*/ 9 h 16"/>
                  <a:gd name="T8" fmla="*/ 26 w 26"/>
                  <a:gd name="T9" fmla="*/ 8 h 16"/>
                  <a:gd name="T10" fmla="*/ 13 w 26"/>
                  <a:gd name="T11" fmla="*/ 1 h 16"/>
                  <a:gd name="T12" fmla="*/ 12 w 26"/>
                  <a:gd name="T13" fmla="*/ 1 h 16"/>
                  <a:gd name="T14" fmla="*/ 0 w 26"/>
                  <a:gd name="T15" fmla="*/ 7 h 16"/>
                  <a:gd name="T16" fmla="*/ 0 w 26"/>
                  <a:gd name="T17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16">
                    <a:moveTo>
                      <a:pt x="0" y="8"/>
                    </a:moveTo>
                    <a:cubicBezTo>
                      <a:pt x="5" y="11"/>
                      <a:pt x="8" y="13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9" y="13"/>
                      <a:pt x="21" y="12"/>
                      <a:pt x="26" y="9"/>
                    </a:cubicBezTo>
                    <a:cubicBezTo>
                      <a:pt x="26" y="9"/>
                      <a:pt x="26" y="8"/>
                      <a:pt x="26" y="8"/>
                    </a:cubicBezTo>
                    <a:cubicBezTo>
                      <a:pt x="21" y="5"/>
                      <a:pt x="18" y="4"/>
                      <a:pt x="13" y="1"/>
                    </a:cubicBezTo>
                    <a:cubicBezTo>
                      <a:pt x="13" y="0"/>
                      <a:pt x="12" y="0"/>
                      <a:pt x="12" y="1"/>
                    </a:cubicBezTo>
                    <a:cubicBezTo>
                      <a:pt x="7" y="3"/>
                      <a:pt x="5" y="5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solidFill>
                <a:srgbClr val="363F44"/>
              </a:solidFill>
              <a:ln>
                <a:noFill/>
              </a:ln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flatTx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75AE9E7-554E-4121-8658-BB9AF098B587}"/>
                </a:ext>
              </a:extLst>
            </p:cNvPr>
            <p:cNvCxnSpPr>
              <a:cxnSpLocks/>
              <a:stCxn id="21" idx="4"/>
              <a:endCxn id="19" idx="0"/>
            </p:cNvCxnSpPr>
            <p:nvPr/>
          </p:nvCxnSpPr>
          <p:spPr>
            <a:xfrm>
              <a:off x="781520" y="3827568"/>
              <a:ext cx="0" cy="192143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î$1iďe">
              <a:extLst>
                <a:ext uri="{FF2B5EF4-FFF2-40B4-BE49-F238E27FC236}">
                  <a16:creationId xmlns:a16="http://schemas.microsoft.com/office/drawing/2014/main" id="{076B8259-FAC4-46EF-8D91-35F2EBA96CCC}"/>
                </a:ext>
              </a:extLst>
            </p:cNvPr>
            <p:cNvSpPr/>
            <p:nvPr/>
          </p:nvSpPr>
          <p:spPr>
            <a:xfrm>
              <a:off x="687278" y="1576652"/>
              <a:ext cx="5764375" cy="1164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10" name="ïṣľíḋe">
              <a:extLst>
                <a:ext uri="{FF2B5EF4-FFF2-40B4-BE49-F238E27FC236}">
                  <a16:creationId xmlns:a16="http://schemas.microsoft.com/office/drawing/2014/main" id="{B7C7AC07-9085-45CA-BC33-299FFECEF2A9}"/>
                </a:ext>
              </a:extLst>
            </p:cNvPr>
            <p:cNvGrpSpPr/>
            <p:nvPr/>
          </p:nvGrpSpPr>
          <p:grpSpPr>
            <a:xfrm>
              <a:off x="729976" y="3589391"/>
              <a:ext cx="1089682" cy="373267"/>
              <a:chOff x="729976" y="3055733"/>
              <a:chExt cx="1089682" cy="373267"/>
            </a:xfrm>
          </p:grpSpPr>
          <p:sp>
            <p:nvSpPr>
              <p:cNvPr id="21" name="íṡ1iḍe">
                <a:extLst>
                  <a:ext uri="{FF2B5EF4-FFF2-40B4-BE49-F238E27FC236}">
                    <a16:creationId xmlns:a16="http://schemas.microsoft.com/office/drawing/2014/main" id="{0CFE2D9E-627F-494B-BE52-C0751BCB4F46}"/>
                  </a:ext>
                </a:extLst>
              </p:cNvPr>
              <p:cNvSpPr/>
              <p:nvPr/>
            </p:nvSpPr>
            <p:spPr bwMode="auto">
              <a:xfrm>
                <a:off x="729976" y="3190822"/>
                <a:ext cx="103088" cy="1030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1"/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2" name="îśḷiḋe">
                <a:extLst>
                  <a:ext uri="{FF2B5EF4-FFF2-40B4-BE49-F238E27FC236}">
                    <a16:creationId xmlns:a16="http://schemas.microsoft.com/office/drawing/2014/main" id="{F7101A45-6C81-428B-A59A-B7E3D1A1345F}"/>
                  </a:ext>
                </a:extLst>
              </p:cNvPr>
              <p:cNvSpPr/>
              <p:nvPr/>
            </p:nvSpPr>
            <p:spPr bwMode="auto">
              <a:xfrm>
                <a:off x="921000" y="3055733"/>
                <a:ext cx="898658" cy="373267"/>
              </a:xfrm>
              <a:prstGeom prst="roundRect">
                <a:avLst/>
              </a:prstGeom>
              <a:solidFill>
                <a:schemeClr val="accent1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论文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sp>
          <p:nvSpPr>
            <p:cNvPr id="11" name="iŝľiḓé">
              <a:extLst>
                <a:ext uri="{FF2B5EF4-FFF2-40B4-BE49-F238E27FC236}">
                  <a16:creationId xmlns:a16="http://schemas.microsoft.com/office/drawing/2014/main" id="{3492C1C8-D318-4337-8FF2-A30F17EEC8E0}"/>
                </a:ext>
              </a:extLst>
            </p:cNvPr>
            <p:cNvSpPr/>
            <p:nvPr/>
          </p:nvSpPr>
          <p:spPr bwMode="auto">
            <a:xfrm>
              <a:off x="1904243" y="3410324"/>
              <a:ext cx="4938083" cy="73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4377" rtl="0" eaLnBrk="1" fontAlgn="auto" latinLnBrk="0" hangingPunct="1">
                <a:lnSpc>
                  <a:spcPct val="17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毕业论文撰写</a:t>
              </a:r>
              <a:endPara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  <a:p>
              <a:pPr marL="171450" marR="0" lvl="0" indent="-171450" algn="l" defTabSz="914377" rtl="0" eaLnBrk="1" fontAlgn="auto" latinLnBrk="0" hangingPunct="1">
                <a:lnSpc>
                  <a:spcPct val="17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论文书写格式规范、英文论文写作方法，实验自己的想法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12" name="ïṩḻiḑe">
              <a:extLst>
                <a:ext uri="{FF2B5EF4-FFF2-40B4-BE49-F238E27FC236}">
                  <a16:creationId xmlns:a16="http://schemas.microsoft.com/office/drawing/2014/main" id="{82BD0307-A773-4AC4-A06B-5EFC72BA6E03}"/>
                </a:ext>
              </a:extLst>
            </p:cNvPr>
            <p:cNvGrpSpPr/>
            <p:nvPr/>
          </p:nvGrpSpPr>
          <p:grpSpPr>
            <a:xfrm>
              <a:off x="729976" y="5613909"/>
              <a:ext cx="1089682" cy="373267"/>
              <a:chOff x="729976" y="3055733"/>
              <a:chExt cx="1089682" cy="373267"/>
            </a:xfrm>
          </p:grpSpPr>
          <p:sp>
            <p:nvSpPr>
              <p:cNvPr id="19" name="îṧḻïḋè">
                <a:extLst>
                  <a:ext uri="{FF2B5EF4-FFF2-40B4-BE49-F238E27FC236}">
                    <a16:creationId xmlns:a16="http://schemas.microsoft.com/office/drawing/2014/main" id="{15D5F1A5-117A-4A4B-8F2C-BDCAE52E233A}"/>
                  </a:ext>
                </a:extLst>
              </p:cNvPr>
              <p:cNvSpPr/>
              <p:nvPr/>
            </p:nvSpPr>
            <p:spPr bwMode="auto">
              <a:xfrm>
                <a:off x="729976" y="3190822"/>
                <a:ext cx="103088" cy="1030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1"/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0" name="íş1iďé">
                <a:extLst>
                  <a:ext uri="{FF2B5EF4-FFF2-40B4-BE49-F238E27FC236}">
                    <a16:creationId xmlns:a16="http://schemas.microsoft.com/office/drawing/2014/main" id="{B8D3C2B8-F8C0-4118-AE09-111EAC7E8136}"/>
                  </a:ext>
                </a:extLst>
              </p:cNvPr>
              <p:cNvSpPr/>
              <p:nvPr/>
            </p:nvSpPr>
            <p:spPr bwMode="auto">
              <a:xfrm>
                <a:off x="921000" y="3055733"/>
                <a:ext cx="898658" cy="373267"/>
              </a:xfrm>
              <a:prstGeom prst="roundRect">
                <a:avLst/>
              </a:prstGeom>
              <a:solidFill>
                <a:schemeClr val="accent1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其他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sp>
          <p:nvSpPr>
            <p:cNvPr id="13" name="ïslîḓe">
              <a:extLst>
                <a:ext uri="{FF2B5EF4-FFF2-40B4-BE49-F238E27FC236}">
                  <a16:creationId xmlns:a16="http://schemas.microsoft.com/office/drawing/2014/main" id="{2DFE562D-7982-4161-AF0E-2E1A78DEBF0F}"/>
                </a:ext>
              </a:extLst>
            </p:cNvPr>
            <p:cNvSpPr/>
            <p:nvPr/>
          </p:nvSpPr>
          <p:spPr bwMode="auto">
            <a:xfrm>
              <a:off x="1904243" y="5434842"/>
              <a:ext cx="4938083" cy="73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4377" rtl="0" eaLnBrk="1" fontAlgn="auto" latinLnBrk="0" hangingPunct="1">
                <a:lnSpc>
                  <a:spcPct val="17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学习掌握基础的</a:t>
              </a: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NLP</a:t>
              </a: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算法与机器学习的基础方法，学会使用</a:t>
              </a:r>
              <a:r>
                <a:rPr kumimoji="0" lang="en-US" altLang="zh-CN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PyTorch</a:t>
              </a:r>
              <a:r>
                <a: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等工具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14" name="ïṧlíḍê">
              <a:extLst>
                <a:ext uri="{FF2B5EF4-FFF2-40B4-BE49-F238E27FC236}">
                  <a16:creationId xmlns:a16="http://schemas.microsoft.com/office/drawing/2014/main" id="{55417C95-381B-4EC0-BFC7-F3EEA59B2E1A}"/>
                </a:ext>
              </a:extLst>
            </p:cNvPr>
            <p:cNvGrpSpPr/>
            <p:nvPr/>
          </p:nvGrpSpPr>
          <p:grpSpPr>
            <a:xfrm>
              <a:off x="729976" y="4601650"/>
              <a:ext cx="1089682" cy="373267"/>
              <a:chOff x="729976" y="3055733"/>
              <a:chExt cx="1089682" cy="373267"/>
            </a:xfrm>
          </p:grpSpPr>
          <p:sp>
            <p:nvSpPr>
              <p:cNvPr id="17" name="îṧḷïḍé">
                <a:extLst>
                  <a:ext uri="{FF2B5EF4-FFF2-40B4-BE49-F238E27FC236}">
                    <a16:creationId xmlns:a16="http://schemas.microsoft.com/office/drawing/2014/main" id="{38BDABB4-75CD-458A-9EB7-D06DB36EAC6A}"/>
                  </a:ext>
                </a:extLst>
              </p:cNvPr>
              <p:cNvSpPr/>
              <p:nvPr/>
            </p:nvSpPr>
            <p:spPr bwMode="auto">
              <a:xfrm>
                <a:off x="729976" y="3190822"/>
                <a:ext cx="103088" cy="1030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1"/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8" name="îṩ1ïde">
                <a:extLst>
                  <a:ext uri="{FF2B5EF4-FFF2-40B4-BE49-F238E27FC236}">
                    <a16:creationId xmlns:a16="http://schemas.microsoft.com/office/drawing/2014/main" id="{7B5B15CE-B7FD-4AB2-8BA8-E5C5B03955B6}"/>
                  </a:ext>
                </a:extLst>
              </p:cNvPr>
              <p:cNvSpPr/>
              <p:nvPr/>
            </p:nvSpPr>
            <p:spPr bwMode="auto">
              <a:xfrm>
                <a:off x="921000" y="3055733"/>
                <a:ext cx="898658" cy="373267"/>
              </a:xfrm>
              <a:prstGeom prst="roundRect">
                <a:avLst/>
              </a:prstGeom>
              <a:solidFill>
                <a:schemeClr val="accent1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项目</a:t>
                </a:r>
                <a:r>
                  <a:rPr kumimoji="0" lang="en-US" altLang="zh-CN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&amp;</a:t>
                </a: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比赛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sp>
          <p:nvSpPr>
            <p:cNvPr id="15" name="ïṥļíḓe">
              <a:extLst>
                <a:ext uri="{FF2B5EF4-FFF2-40B4-BE49-F238E27FC236}">
                  <a16:creationId xmlns:a16="http://schemas.microsoft.com/office/drawing/2014/main" id="{CEBE58EA-2F88-495F-B922-08936393D7B2}"/>
                </a:ext>
              </a:extLst>
            </p:cNvPr>
            <p:cNvSpPr/>
            <p:nvPr/>
          </p:nvSpPr>
          <p:spPr bwMode="auto">
            <a:xfrm>
              <a:off x="1904243" y="4422583"/>
              <a:ext cx="4938083" cy="73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4377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继续参与项目，培养实践代码能力</a:t>
              </a:r>
              <a:endPara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  <a:p>
              <a:pPr marL="171450" marR="0" lvl="0" indent="-171450" algn="l" defTabSz="914377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扩展以前的诗歌生成项目参加移动终端大赛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696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382962" y="2641166"/>
            <a:ext cx="5426076" cy="1621509"/>
          </a:xfrm>
        </p:spPr>
        <p:txBody>
          <a:bodyPr anchor="ctr">
            <a:normAutofit/>
          </a:bodyPr>
          <a:lstStyle/>
          <a:p>
            <a:r>
              <a:rPr lang="en-US" altLang="zh-CN" sz="4400" dirty="0" smtClean="0"/>
              <a:t>Thanks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26631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ce3a2b1-4bc3-4e65-9a52-0ccb868cfb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63a6fd4-ab5c-4a66-bb80-8def0c953b0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CBBE7"/>
      </a:accent1>
      <a:accent2>
        <a:srgbClr val="91D8F2"/>
      </a:accent2>
      <a:accent3>
        <a:srgbClr val="FF83A8"/>
      </a:accent3>
      <a:accent4>
        <a:srgbClr val="FFBFBE"/>
      </a:accent4>
      <a:accent5>
        <a:srgbClr val="707070"/>
      </a:accent5>
      <a:accent6>
        <a:srgbClr val="54545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CBBE7"/>
    </a:accent1>
    <a:accent2>
      <a:srgbClr val="91D8F2"/>
    </a:accent2>
    <a:accent3>
      <a:srgbClr val="FF83A8"/>
    </a:accent3>
    <a:accent4>
      <a:srgbClr val="FFBFBE"/>
    </a:accent4>
    <a:accent5>
      <a:srgbClr val="707070"/>
    </a:accent5>
    <a:accent6>
      <a:srgbClr val="54545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CBBE7"/>
    </a:accent1>
    <a:accent2>
      <a:srgbClr val="91D8F2"/>
    </a:accent2>
    <a:accent3>
      <a:srgbClr val="FF83A8"/>
    </a:accent3>
    <a:accent4>
      <a:srgbClr val="FFBFBE"/>
    </a:accent4>
    <a:accent5>
      <a:srgbClr val="707070"/>
    </a:accent5>
    <a:accent6>
      <a:srgbClr val="545454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CBBE7"/>
    </a:accent1>
    <a:accent2>
      <a:srgbClr val="91D8F2"/>
    </a:accent2>
    <a:accent3>
      <a:srgbClr val="FF83A8"/>
    </a:accent3>
    <a:accent4>
      <a:srgbClr val="FFBFBE"/>
    </a:accent4>
    <a:accent5>
      <a:srgbClr val="707070"/>
    </a:accent5>
    <a:accent6>
      <a:srgbClr val="545454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CBBE7"/>
    </a:accent1>
    <a:accent2>
      <a:srgbClr val="91D8F2"/>
    </a:accent2>
    <a:accent3>
      <a:srgbClr val="FF83A8"/>
    </a:accent3>
    <a:accent4>
      <a:srgbClr val="FFBFBE"/>
    </a:accent4>
    <a:accent5>
      <a:srgbClr val="707070"/>
    </a:accent5>
    <a:accent6>
      <a:srgbClr val="54545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127</Words>
  <Application>Microsoft Office PowerPoint</Application>
  <PresentationFormat>宽屏</PresentationFormat>
  <Paragraphs>29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微软雅黑</vt:lpstr>
      <vt:lpstr>Arial</vt:lpstr>
      <vt:lpstr>Impact</vt:lpstr>
      <vt:lpstr>主题5</vt:lpstr>
      <vt:lpstr>think-cell Slide</vt:lpstr>
      <vt:lpstr>年终总结</vt:lpstr>
      <vt:lpstr>年度回顾</vt:lpstr>
      <vt:lpstr>年度回顾</vt:lpstr>
      <vt:lpstr>新年展望</vt:lpstr>
      <vt:lpstr>新年展望</vt:lpstr>
      <vt:lpstr>Thanks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年终总结</dc:title>
  <dc:creator>User</dc:creator>
  <cp:lastModifiedBy>gang Hoo</cp:lastModifiedBy>
  <cp:revision>5</cp:revision>
  <dcterms:created xsi:type="dcterms:W3CDTF">2019-01-10T09:22:12Z</dcterms:created>
  <dcterms:modified xsi:type="dcterms:W3CDTF">2019-01-10T13:22:16Z</dcterms:modified>
</cp:coreProperties>
</file>