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5" r:id="rId3"/>
    <p:sldId id="403" r:id="rId5"/>
    <p:sldId id="414" r:id="rId6"/>
    <p:sldId id="470" r:id="rId7"/>
    <p:sldId id="471" r:id="rId8"/>
    <p:sldId id="431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333333"/>
    <a:srgbClr val="1C1C1C"/>
    <a:srgbClr val="000000"/>
    <a:srgbClr val="5F5F5F"/>
    <a:srgbClr val="FCFCFC"/>
    <a:srgbClr val="CCD0D1"/>
    <a:srgbClr val="EED56C"/>
    <a:srgbClr val="D43E01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81" d="100"/>
          <a:sy n="81" d="100"/>
        </p:scale>
        <p:origin x="-84" y="-1326"/>
      </p:cViewPr>
      <p:guideLst>
        <p:guide orient="horz" pos="1566"/>
        <p:guide pos="2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小米项目的开拓者：主要包括与小米方面需求的讨论对接以及实现方案的讨论设计，工程项目层面主要包括爬虫框架的搭建，</a:t>
            </a:r>
            <a:r>
              <a:rPr lang="en-US" altLang="zh-CN"/>
              <a:t>web</a:t>
            </a:r>
            <a:r>
              <a:rPr lang="zh-CN" altLang="en-US"/>
              <a:t>系统的搭建工作，以及初期摘要算法的调试等工作；</a:t>
            </a:r>
            <a:endParaRPr lang="zh-CN" altLang="en-US"/>
          </a:p>
          <a:p>
            <a:r>
              <a:rPr lang="zh-CN" altLang="en-US"/>
              <a:t>岩土项目主要是最近后期加入的，主要是一些</a:t>
            </a:r>
            <a:r>
              <a:rPr lang="en-US" altLang="zh-CN"/>
              <a:t>bug</a:t>
            </a:r>
            <a:r>
              <a:rPr lang="zh-CN" altLang="en-US"/>
              <a:t>的修改以及相关模块的测试工作，主要是一些收尾的工作。</a:t>
            </a:r>
            <a:endParaRPr lang="zh-CN" altLang="en-US"/>
          </a:p>
          <a:p>
            <a:r>
              <a:rPr lang="zh-CN" altLang="en-US"/>
              <a:t>首先感谢彭老师和田老师的支持，实习经历虽然短暂，但是同样宝贵。对我个人提升的方面主要有以下几个方面：首先是技术上的提升，学习了一些新技术并熟练应用；尤其是代码书写规范和开发流程规范方面，</a:t>
            </a:r>
            <a:endParaRPr lang="zh-CN" altLang="en-US"/>
          </a:p>
          <a:p>
            <a:r>
              <a:rPr lang="zh-CN" altLang="en-US"/>
              <a:t>开发时要严格按照开发流程来，然后写代码之前一定要仔细考虑好最优方案，不然可能修改的时间比你写代码的时间还多，这样就得不偿失了；最后一点就是锻炼了交流能力，熟悉了真实的工作环境。然后对找工作也有一定的帮助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012160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图片 5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20" name="矩形 619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椭圆 613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1113036" y="3170864"/>
            <a:ext cx="5578047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工作总结及新年计划</a:t>
            </a:r>
            <a:endParaRPr lang="zh-CN" altLang="en-US" sz="3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3" name="TextBox 7"/>
          <p:cNvSpPr>
            <a:spLocks noChangeArrowheads="1"/>
          </p:cNvSpPr>
          <p:nvPr/>
        </p:nvSpPr>
        <p:spPr bwMode="auto">
          <a:xfrm>
            <a:off x="2614295" y="3965575"/>
            <a:ext cx="168465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报告人：秦冲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1243855" y="3815698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836482" y="1325753"/>
            <a:ext cx="16713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zh-CN" altLang="en-US" sz="6000" dirty="0">
              <a:solidFill>
                <a:schemeClr val="accent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9000">
        <p14:prism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6852" y="134761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870585" y="2164715"/>
            <a:ext cx="20256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总结提纲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344920" y="1260475"/>
            <a:ext cx="1999615" cy="1711960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8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715" y="3110113"/>
              <a:ext cx="1025423" cy="93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456940" y="3091815"/>
            <a:ext cx="1436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本学期工作学习情况总结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53660" y="1398905"/>
            <a:ext cx="1345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假期学习     计划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47840" y="2993390"/>
            <a:ext cx="148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下学期工作计划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59960" y="2155825"/>
            <a:ext cx="1999615" cy="1711960"/>
            <a:chOff x="5553262" y="2638733"/>
            <a:chExt cx="2397222" cy="2093640"/>
          </a:xfrm>
        </p:grpSpPr>
        <p:grpSp>
          <p:nvGrpSpPr>
            <p:cNvPr id="3" name="组合 2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85"/>
            <p:cNvSpPr txBox="1"/>
            <p:nvPr/>
          </p:nvSpPr>
          <p:spPr>
            <a:xfrm>
              <a:off x="6259715" y="3110113"/>
              <a:ext cx="1025423" cy="93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54045" y="1281430"/>
            <a:ext cx="1999615" cy="1711960"/>
            <a:chOff x="5553262" y="2638733"/>
            <a:chExt cx="2397222" cy="2093640"/>
          </a:xfrm>
        </p:grpSpPr>
        <p:grpSp>
          <p:nvGrpSpPr>
            <p:cNvPr id="10" name="组合 9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85"/>
            <p:cNvSpPr txBox="1"/>
            <p:nvPr/>
          </p:nvSpPr>
          <p:spPr>
            <a:xfrm>
              <a:off x="6259715" y="3110113"/>
              <a:ext cx="1025423" cy="93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609215" y="367665"/>
            <a:ext cx="392493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本学期工作学习情况总结</a:t>
            </a:r>
            <a:endParaRPr lang="zh-CN" altLang="en-US" sz="25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/>
          <p:nvPr/>
        </p:nvSpPr>
        <p:spPr>
          <a:xfrm>
            <a:off x="2365375" y="1601470"/>
            <a:ext cx="4122420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参与项目：小米音乐文案推荐和岩土项目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27195" y="1684810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/>
          <p:cNvSpPr txBox="1"/>
          <p:nvPr/>
        </p:nvSpPr>
        <p:spPr>
          <a:xfrm>
            <a:off x="2365193" y="2201916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暑期实习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27195" y="2284809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7"/>
          <p:cNvSpPr txBox="1"/>
          <p:nvPr/>
        </p:nvSpPr>
        <p:spPr>
          <a:xfrm>
            <a:off x="2365193" y="2844402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校招：刷题，笔试，面试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27195" y="2927295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0"/>
          <p:cNvSpPr txBox="1"/>
          <p:nvPr/>
        </p:nvSpPr>
        <p:spPr>
          <a:xfrm>
            <a:off x="2365193" y="3603093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毕业论文选题与开题答辩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27195" y="3685986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852170" y="1480185"/>
            <a:ext cx="405765" cy="4083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52170" y="2080895"/>
            <a:ext cx="405765" cy="4083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en-US" altLang="zh-CN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2170" y="2722880"/>
            <a:ext cx="405765" cy="4083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en-US" altLang="zh-CN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52170" y="3481705"/>
            <a:ext cx="405765" cy="4083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en-US" altLang="zh-CN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000">
        <p14:prism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609215" y="367665"/>
            <a:ext cx="392493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假期学习计划</a:t>
            </a:r>
            <a:endParaRPr lang="zh-CN" altLang="en-US" sz="25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/>
          <p:nvPr/>
        </p:nvSpPr>
        <p:spPr>
          <a:xfrm>
            <a:off x="2365375" y="1601470"/>
            <a:ext cx="4122420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与毕业论文相关技术的储备和学习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27195" y="1684810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/>
          <p:cNvSpPr txBox="1"/>
          <p:nvPr/>
        </p:nvSpPr>
        <p:spPr>
          <a:xfrm>
            <a:off x="2365193" y="2201916"/>
            <a:ext cx="3456384" cy="833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文本分类相关算法和多模式串匹配算法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的实现以及对比实验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zh-CN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27195" y="2284809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852170" y="1480185"/>
            <a:ext cx="405765" cy="4083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52170" y="2080895"/>
            <a:ext cx="405765" cy="4083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en-US" altLang="zh-CN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000">
        <p14:prism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609215" y="367665"/>
            <a:ext cx="392493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下学期工作安排</a:t>
            </a:r>
            <a:endParaRPr lang="zh-CN" altLang="en-US" sz="25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/>
          <p:nvPr/>
        </p:nvSpPr>
        <p:spPr>
          <a:xfrm>
            <a:off x="2365375" y="1601470"/>
            <a:ext cx="4122420" cy="499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毕业论文相关：完成毕业论文的撰写以及修改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工作，完成毕业答辩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27195" y="1684810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/>
          <p:cNvSpPr txBox="1"/>
          <p:nvPr/>
        </p:nvSpPr>
        <p:spPr>
          <a:xfrm>
            <a:off x="2365193" y="2405116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根据实验室需要参与项目</a:t>
            </a:r>
            <a:endParaRPr lang="zh-CN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27195" y="2488644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852170" y="1480185"/>
            <a:ext cx="405765" cy="4083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52170" y="2284730"/>
            <a:ext cx="405765" cy="4083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en-US" altLang="zh-CN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000">
        <p14:prism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08450" y="3364865"/>
            <a:ext cx="4360545" cy="1393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393349" y="83878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3964538" y="14350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78318" y="57689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167355" y="275195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80726" y="172932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14891" y="254203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89134" y="4758583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8194290" y="69159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7"/>
          <p:cNvSpPr>
            <a:spLocks noChangeArrowheads="1"/>
          </p:cNvSpPr>
          <p:nvPr/>
        </p:nvSpPr>
        <p:spPr bwMode="auto">
          <a:xfrm>
            <a:off x="5213985" y="3498215"/>
            <a:ext cx="222821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新年快乐  </a:t>
            </a:r>
            <a:endParaRPr lang="zh-CN" altLang="en-US" sz="3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/>
            <a:r>
              <a:rPr lang="zh-CN" altLang="en-US" sz="3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</a:t>
            </a:r>
            <a:endParaRPr lang="zh-CN" altLang="en-US" sz="3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689240" y="3140058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13"/>
          <p:cNvSpPr txBox="1"/>
          <p:nvPr/>
        </p:nvSpPr>
        <p:spPr>
          <a:xfrm>
            <a:off x="5309870" y="1435100"/>
            <a:ext cx="2205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en-US" altLang="zh-CN" sz="4800" dirty="0">
              <a:solidFill>
                <a:schemeClr val="accent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" y="421640"/>
            <a:ext cx="2527300" cy="422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全屏显示(16:9)</PresentationFormat>
  <Paragraphs>69</Paragraphs>
  <Slides>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Calibri</vt:lpstr>
      <vt:lpstr>Impact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红色微立体</dc:title>
  <dc:creator>第一PPT</dc:creator>
  <cp:keywords>www.1ppt.com</cp:keywords>
  <dc:description>www.1ppt.com</dc:description>
  <cp:lastModifiedBy>AomineDaiki1403504222</cp:lastModifiedBy>
  <cp:revision>1006</cp:revision>
  <dcterms:created xsi:type="dcterms:W3CDTF">2015-04-24T01:01:00Z</dcterms:created>
  <dcterms:modified xsi:type="dcterms:W3CDTF">2019-01-11T02:57:53Z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