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12"/>
  </p:handoutMasterIdLst>
  <p:sldIdLst>
    <p:sldId id="4804" r:id="rId4"/>
    <p:sldId id="4839" r:id="rId6"/>
    <p:sldId id="4841" r:id="rId7"/>
    <p:sldId id="4716" r:id="rId8"/>
    <p:sldId id="4842" r:id="rId9"/>
    <p:sldId id="4876" r:id="rId10"/>
    <p:sldId id="4860" r:id="rId1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C3"/>
    <a:srgbClr val="329589"/>
    <a:srgbClr val="8DB04B"/>
    <a:srgbClr val="A47291"/>
    <a:srgbClr val="4A6644"/>
    <a:srgbClr val="486041"/>
    <a:srgbClr val="134B73"/>
    <a:srgbClr val="73A6A3"/>
    <a:srgbClr val="FBB80D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5274" autoAdjust="0"/>
  </p:normalViewPr>
  <p:slideViewPr>
    <p:cSldViewPr>
      <p:cViewPr varScale="1">
        <p:scale>
          <a:sx n="84" d="100"/>
          <a:sy n="84" d="100"/>
        </p:scale>
        <p:origin x="186" y="9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20A9-DA74-42BF-9043-257E1E636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59F-E270-46AF-BBBD-F20907FA53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20A9-DA74-42BF-9043-257E1E636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759F-E270-46AF-BBBD-F20907FA53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92236" y="4241048"/>
            <a:ext cx="6474278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黎芮彤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03550" y="3400292"/>
            <a:ext cx="6851650" cy="83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</a:t>
            </a:r>
            <a:r>
              <a:rPr lang="zh-CN" alt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报告</a:t>
            </a:r>
            <a:r>
              <a:rPr lang="zh-CN" alt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工作总结</a:t>
            </a:r>
            <a:endParaRPr lang="en-US" altLang="zh-CN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861381" y="1739143"/>
            <a:ext cx="3135990" cy="176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2018</a:t>
            </a:r>
            <a:endParaRPr lang="en-US" altLang="zh-CN" sz="88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49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8" grpId="0" bldLvl="0" animBg="1"/>
      <p:bldP spid="18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43844" y="2383906"/>
            <a:ext cx="3556906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zh-CN" altLang="en-US" sz="115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16025" y="4171824"/>
            <a:ext cx="3812544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3"/>
            </p:custDataLst>
          </p:nvPr>
        </p:nvSpPr>
        <p:spPr>
          <a:xfrm>
            <a:off x="7613912" y="2908400"/>
            <a:ext cx="2466542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4"/>
            </p:custDataLst>
          </p:nvPr>
        </p:nvSpPr>
        <p:spPr>
          <a:xfrm>
            <a:off x="7613912" y="3957669"/>
            <a:ext cx="2466542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958" y="3493258"/>
            <a:ext cx="4380840" cy="9699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16" tIns="36357" rIns="72716" bIns="36357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93" y="2214972"/>
            <a:ext cx="1020367" cy="10203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541" y="3624523"/>
            <a:ext cx="2535673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90800" y="1948815"/>
            <a:ext cx="7676515" cy="3953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上课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做比赛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深度学习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看生成模型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情感分析论文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想法：利用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VAE/GAN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ABSA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模型改进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172132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上学期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958" y="3493258"/>
            <a:ext cx="4380840" cy="9699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16" tIns="36357" rIns="72716" bIns="36357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93" y="2214972"/>
            <a:ext cx="1020367" cy="10203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541" y="3732155"/>
            <a:ext cx="2535673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90800" y="1948815"/>
            <a:ext cx="7676515" cy="39535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上课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写实验，验证效果；看论文，完善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idea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争取达到投稿的目标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172132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下学期展望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86100" y="3514592"/>
            <a:ext cx="66865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</a:t>
            </a:r>
            <a:endParaRPr lang="en-US" altLang="zh-CN" sz="115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062976" y="5259363"/>
            <a:ext cx="47327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861381" y="1739143"/>
            <a:ext cx="313599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en-US" altLang="zh-CN" sz="88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49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99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9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8" grpId="0"/>
      <p:bldP spid="18" grpId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9589"/>
      </a:accent1>
      <a:accent2>
        <a:srgbClr val="ADE4C3"/>
      </a:accent2>
      <a:accent3>
        <a:srgbClr val="329589"/>
      </a:accent3>
      <a:accent4>
        <a:srgbClr val="ADE4C3"/>
      </a:accent4>
      <a:accent5>
        <a:srgbClr val="329589"/>
      </a:accent5>
      <a:accent6>
        <a:srgbClr val="ADE4C3"/>
      </a:accent6>
      <a:hlink>
        <a:srgbClr val="329589"/>
      </a:hlink>
      <a:folHlink>
        <a:srgbClr val="ADE4C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9589"/>
      </a:accent1>
      <a:accent2>
        <a:srgbClr val="ADE4C3"/>
      </a:accent2>
      <a:accent3>
        <a:srgbClr val="329589"/>
      </a:accent3>
      <a:accent4>
        <a:srgbClr val="ADE4C3"/>
      </a:accent4>
      <a:accent5>
        <a:srgbClr val="329589"/>
      </a:accent5>
      <a:accent6>
        <a:srgbClr val="ADE4C3"/>
      </a:accent6>
      <a:hlink>
        <a:srgbClr val="329589"/>
      </a:hlink>
      <a:folHlink>
        <a:srgbClr val="ADE4C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自定义</PresentationFormat>
  <Paragraphs>44</Paragraphs>
  <Slides>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</vt:lpstr>
      <vt:lpstr>微软雅黑</vt:lpstr>
      <vt:lpstr>Impact</vt:lpstr>
      <vt:lpstr>Neris Thin</vt:lpstr>
      <vt:lpstr>Arial Unicode MS</vt:lpstr>
      <vt:lpstr>Segoe Print</vt:lpstr>
      <vt:lpstr>Calibri Light</vt:lpstr>
      <vt:lpstr>League Gothic Regular</vt:lpstr>
      <vt:lpstr>Lato Regular</vt:lpstr>
      <vt:lpstr>Helvetica Light</vt:lpstr>
      <vt:lpstr>Kontrapunkt Bob Bold</vt:lpstr>
      <vt:lpstr>Meiryo</vt:lpstr>
      <vt:lpstr>Arial Narrow</vt:lpstr>
      <vt:lpstr>Yu Gothic UI</vt:lpstr>
      <vt:lpstr>黑体</vt:lpstr>
      <vt:lpstr>幼圆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>Taurus1413370444</cp:lastModifiedBy>
  <cp:revision>4</cp:revision>
  <dcterms:created xsi:type="dcterms:W3CDTF">2016-11-29T11:45:00Z</dcterms:created>
  <dcterms:modified xsi:type="dcterms:W3CDTF">2019-01-11T04:18:36Z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