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2" r:id="rId6"/>
    <p:sldId id="293" r:id="rId7"/>
    <p:sldId id="294" r:id="rId8"/>
    <p:sldId id="28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5317" autoAdjust="0"/>
  </p:normalViewPr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E409FDE-CAF1-4FE1-88FD-C9F8C67F82D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582E544-093A-4AB3-8E37-E9BCDC7ED24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E544-093A-4AB3-8E37-E9BCDC7ED246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40853" y="64290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D1B-5EBE-4669-AD85-AA5023369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C1E5-1F58-41A6-8FB2-98F84BEF9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7579D1B-5EBE-4669-AD85-AA50233696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5A4C1E5-1F58-41A6-8FB2-98F84BEF99B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114165" y="180340"/>
            <a:ext cx="7131050" cy="653224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0440" y="2169859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2019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年上学期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522351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期末总结汇报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5112297" y="4490502"/>
            <a:ext cx="513461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贾  旭 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2019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31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自由: 形状 34"/>
          <p:cNvSpPr/>
          <p:nvPr/>
        </p:nvSpPr>
        <p:spPr>
          <a:xfrm rot="2700000">
            <a:off x="769223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9" name="直接连接符 18"/>
          <p:cNvCxnSpPr/>
          <p:nvPr/>
        </p:nvCxnSpPr>
        <p:spPr>
          <a:xfrm>
            <a:off x="3371850" y="495300"/>
            <a:ext cx="0" cy="6362700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  <a:endParaRPr lang="zh-CN" altLang="en-US" sz="4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142565" y="2488259"/>
            <a:ext cx="5760000" cy="2460520"/>
            <a:chOff x="3142565" y="1839289"/>
            <a:chExt cx="5760000" cy="2460520"/>
          </a:xfrm>
        </p:grpSpPr>
        <p:sp>
          <p:nvSpPr>
            <p:cNvPr id="6" name="矩形 5"/>
            <p:cNvSpPr/>
            <p:nvPr/>
          </p:nvSpPr>
          <p:spPr>
            <a:xfrm>
              <a:off x="3142565" y="1966259"/>
              <a:ext cx="5760000" cy="592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7" name="平行四边形 6"/>
            <p:cNvSpPr>
              <a:spLocks noChangeAspect="1"/>
            </p:cNvSpPr>
            <p:nvPr/>
          </p:nvSpPr>
          <p:spPr>
            <a:xfrm rot="5400000" flipH="1">
              <a:off x="3053465" y="1928389"/>
              <a:ext cx="718200" cy="54000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42565" y="2836870"/>
              <a:ext cx="5760000" cy="592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平行四边形 8"/>
            <p:cNvSpPr>
              <a:spLocks noChangeAspect="1"/>
            </p:cNvSpPr>
            <p:nvPr/>
          </p:nvSpPr>
          <p:spPr>
            <a:xfrm rot="5400000" flipH="1">
              <a:off x="3053465" y="2799000"/>
              <a:ext cx="718200" cy="54000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2565" y="3707679"/>
              <a:ext cx="5760000" cy="592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平行四边形 10"/>
            <p:cNvSpPr>
              <a:spLocks noChangeAspect="1"/>
            </p:cNvSpPr>
            <p:nvPr/>
          </p:nvSpPr>
          <p:spPr>
            <a:xfrm rot="5400000" flipH="1">
              <a:off x="3053465" y="3669809"/>
              <a:ext cx="718200" cy="54000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67200" y="2020508"/>
              <a:ext cx="1554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3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工作总结</a:t>
              </a:r>
              <a:endParaRPr lang="zh-CN" altLang="en-US" sz="2400" spc="3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67200" y="2893257"/>
              <a:ext cx="2240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3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论文方向思考</a:t>
              </a:r>
              <a:endParaRPr lang="zh-CN" altLang="en-US" sz="2400" spc="3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67200" y="3764066"/>
              <a:ext cx="18973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3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下一步计划</a:t>
              </a:r>
              <a:endParaRPr lang="zh-CN" altLang="en-US" sz="2400" spc="3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247650" y="1462088"/>
            <a:ext cx="12439650" cy="0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5" name="组合 4"/>
          <p:cNvGrpSpPr/>
          <p:nvPr/>
        </p:nvGrpSpPr>
        <p:grpSpPr>
          <a:xfrm>
            <a:off x="7976338" y="577598"/>
            <a:ext cx="3181393" cy="497950"/>
            <a:chOff x="7976338" y="577598"/>
            <a:chExt cx="3181393" cy="497950"/>
          </a:xfrm>
        </p:grpSpPr>
        <p:sp>
          <p:nvSpPr>
            <p:cNvPr id="6" name="book-hand-drawn-open-pages_35781"/>
            <p:cNvSpPr>
              <a:spLocks noChangeAspect="1"/>
            </p:cNvSpPr>
            <p:nvPr/>
          </p:nvSpPr>
          <p:spPr bwMode="auto">
            <a:xfrm>
              <a:off x="10548046" y="578873"/>
              <a:ext cx="609685" cy="496675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7" name="文本框 6"/>
            <p:cNvSpPr txBox="1"/>
            <p:nvPr/>
          </p:nvSpPr>
          <p:spPr>
            <a:xfrm>
              <a:off x="7976338" y="577598"/>
              <a:ext cx="2990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i="1" spc="6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工作总结</a:t>
              </a:r>
              <a:endParaRPr lang="zh-CN" altLang="en-US" sz="2400" i="1" spc="6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9672" y="1866885"/>
            <a:ext cx="11503828" cy="3902004"/>
            <a:chOff x="812572" y="2285985"/>
            <a:chExt cx="11503828" cy="3902004"/>
          </a:xfrm>
        </p:grpSpPr>
        <p:sp>
          <p:nvSpPr>
            <p:cNvPr id="13" name="椭圆 12"/>
            <p:cNvSpPr/>
            <p:nvPr/>
          </p:nvSpPr>
          <p:spPr>
            <a:xfrm>
              <a:off x="3523549" y="2334618"/>
              <a:ext cx="766036" cy="76603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539658" y="3366729"/>
              <a:ext cx="556342" cy="556342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000830" y="5150031"/>
              <a:ext cx="292826" cy="29282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134472" y="3366729"/>
              <a:ext cx="556342" cy="556342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875314" y="2670629"/>
              <a:ext cx="1930400" cy="957942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138057" y="3614057"/>
              <a:ext cx="682172" cy="1669143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2"/>
            </p:cNvCxnSpPr>
            <p:nvPr/>
          </p:nvCxnSpPr>
          <p:spPr>
            <a:xfrm flipV="1">
              <a:off x="5000830" y="3614057"/>
              <a:ext cx="4476999" cy="1682387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12572" y="2409019"/>
              <a:ext cx="29489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小米多轮问答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2572" y="3039160"/>
              <a:ext cx="349637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负责算法和对接工作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19541" y="2285985"/>
              <a:ext cx="29489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食品安全项目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919541" y="2916126"/>
              <a:ext cx="349637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负责对接和调研工作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20028" y="4036227"/>
              <a:ext cx="29489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基金文档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820028" y="4666368"/>
              <a:ext cx="349637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负责部分内容写作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23028" y="5251143"/>
              <a:ext cx="29489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机器人项目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23028" y="5881284"/>
              <a:ext cx="349637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负责对话模块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38" y="1999580"/>
            <a:ext cx="3234580" cy="2156386"/>
          </a:xfrm>
          <a:custGeom>
            <a:avLst/>
            <a:gdLst>
              <a:gd name="connsiteX0" fmla="*/ 0 w 3234580"/>
              <a:gd name="connsiteY0" fmla="*/ 0 h 2207700"/>
              <a:gd name="connsiteX1" fmla="*/ 3234580 w 3234580"/>
              <a:gd name="connsiteY1" fmla="*/ 0 h 2207700"/>
              <a:gd name="connsiteX2" fmla="*/ 3234580 w 3234580"/>
              <a:gd name="connsiteY2" fmla="*/ 2207700 h 2207700"/>
              <a:gd name="connsiteX3" fmla="*/ 0 w 3234580"/>
              <a:gd name="connsiteY3" fmla="*/ 2207700 h 22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4580" h="2207700">
                <a:moveTo>
                  <a:pt x="0" y="0"/>
                </a:moveTo>
                <a:lnTo>
                  <a:pt x="3234580" y="0"/>
                </a:lnTo>
                <a:lnTo>
                  <a:pt x="3234580" y="2207700"/>
                </a:lnTo>
                <a:lnTo>
                  <a:pt x="0" y="2207700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32" y="2014039"/>
            <a:ext cx="3209528" cy="2141719"/>
          </a:xfrm>
          <a:custGeom>
            <a:avLst/>
            <a:gdLst>
              <a:gd name="connsiteX0" fmla="*/ 0 w 3209528"/>
              <a:gd name="connsiteY0" fmla="*/ 0 h 2207700"/>
              <a:gd name="connsiteX1" fmla="*/ 3209528 w 3209528"/>
              <a:gd name="connsiteY1" fmla="*/ 0 h 2207700"/>
              <a:gd name="connsiteX2" fmla="*/ 3209528 w 3209528"/>
              <a:gd name="connsiteY2" fmla="*/ 2207700 h 2207700"/>
              <a:gd name="connsiteX3" fmla="*/ 0 w 3209528"/>
              <a:gd name="connsiteY3" fmla="*/ 2207700 h 22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9528" h="2207700">
                <a:moveTo>
                  <a:pt x="0" y="0"/>
                </a:moveTo>
                <a:lnTo>
                  <a:pt x="3209528" y="0"/>
                </a:lnTo>
                <a:lnTo>
                  <a:pt x="3209528" y="2207700"/>
                </a:lnTo>
                <a:lnTo>
                  <a:pt x="0" y="2207700"/>
                </a:lnTo>
                <a:close/>
              </a:path>
            </a:pathLst>
          </a:custGeom>
        </p:spPr>
      </p:pic>
      <p:grpSp>
        <p:nvGrpSpPr>
          <p:cNvPr id="5" name="组合 4"/>
          <p:cNvGrpSpPr/>
          <p:nvPr/>
        </p:nvGrpSpPr>
        <p:grpSpPr>
          <a:xfrm>
            <a:off x="7976338" y="577598"/>
            <a:ext cx="3181393" cy="497950"/>
            <a:chOff x="7976338" y="577598"/>
            <a:chExt cx="3181393" cy="497950"/>
          </a:xfrm>
        </p:grpSpPr>
        <p:sp>
          <p:nvSpPr>
            <p:cNvPr id="6" name="book-hand-drawn-open-pages_35781"/>
            <p:cNvSpPr>
              <a:spLocks noChangeAspect="1"/>
            </p:cNvSpPr>
            <p:nvPr/>
          </p:nvSpPr>
          <p:spPr bwMode="auto">
            <a:xfrm>
              <a:off x="10548046" y="578873"/>
              <a:ext cx="609685" cy="496675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7" name="文本框 6"/>
            <p:cNvSpPr txBox="1"/>
            <p:nvPr/>
          </p:nvSpPr>
          <p:spPr>
            <a:xfrm>
              <a:off x="7976338" y="577598"/>
              <a:ext cx="2990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i="1" spc="6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论文方向思考</a:t>
              </a:r>
              <a:endParaRPr lang="zh-CN" altLang="en-US" sz="2400" i="1" spc="6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34438" y="4190654"/>
            <a:ext cx="3234580" cy="45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65406" y="4188749"/>
            <a:ext cx="3222054" cy="45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2068" y="4190654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多轮对话方向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5771" y="4188749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食品安全方向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2555360" y="4878500"/>
            <a:ext cx="239273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尤其是针对跨领域的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任务型对话的研究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479063" y="4876595"/>
            <a:ext cx="2392736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依托项目将食品安全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领域内待解决的问题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利用计算机相关技术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进行研究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4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5" name="组合 4"/>
          <p:cNvGrpSpPr/>
          <p:nvPr/>
        </p:nvGrpSpPr>
        <p:grpSpPr>
          <a:xfrm>
            <a:off x="7976338" y="577598"/>
            <a:ext cx="3181393" cy="497950"/>
            <a:chOff x="7976338" y="577598"/>
            <a:chExt cx="3181393" cy="497950"/>
          </a:xfrm>
        </p:grpSpPr>
        <p:sp>
          <p:nvSpPr>
            <p:cNvPr id="6" name="book-hand-drawn-open-pages_35781"/>
            <p:cNvSpPr>
              <a:spLocks noChangeAspect="1"/>
            </p:cNvSpPr>
            <p:nvPr/>
          </p:nvSpPr>
          <p:spPr bwMode="auto">
            <a:xfrm>
              <a:off x="10548046" y="578873"/>
              <a:ext cx="609685" cy="496675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7" name="文本框 6"/>
            <p:cNvSpPr txBox="1"/>
            <p:nvPr/>
          </p:nvSpPr>
          <p:spPr>
            <a:xfrm>
              <a:off x="7976338" y="577598"/>
              <a:ext cx="2990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i="1" spc="600" dirty="0"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下一步计划</a:t>
              </a:r>
              <a:endParaRPr lang="zh-CN" altLang="en-US" sz="2400" i="1" spc="6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8" name="MH_Other_1"/>
          <p:cNvSpPr/>
          <p:nvPr/>
        </p:nvSpPr>
        <p:spPr bwMode="auto">
          <a:xfrm>
            <a:off x="4217511" y="2512832"/>
            <a:ext cx="3688316" cy="1844995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9" name="MH_Other_2"/>
          <p:cNvSpPr>
            <a:spLocks noChangeArrowheads="1"/>
          </p:cNvSpPr>
          <p:nvPr/>
        </p:nvSpPr>
        <p:spPr bwMode="auto">
          <a:xfrm>
            <a:off x="4470318" y="2824237"/>
            <a:ext cx="3120755" cy="31207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0" dirty="0">
              <a:solidFill>
                <a:srgbClr val="FFFFFF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" name="MH_SubTitle_1"/>
          <p:cNvSpPr>
            <a:spLocks noChangeArrowheads="1"/>
          </p:cNvSpPr>
          <p:nvPr/>
        </p:nvSpPr>
        <p:spPr bwMode="auto">
          <a:xfrm>
            <a:off x="3862576" y="3790266"/>
            <a:ext cx="1135124" cy="1135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学习</a:t>
            </a:r>
            <a:endParaRPr lang="zh-CN" altLang="en-US" sz="16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1" name="MH_SubTitle_3"/>
          <p:cNvSpPr>
            <a:spLocks noChangeArrowheads="1"/>
          </p:cNvSpPr>
          <p:nvPr/>
        </p:nvSpPr>
        <p:spPr bwMode="auto">
          <a:xfrm>
            <a:off x="7125639" y="3790266"/>
            <a:ext cx="1135124" cy="1135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项目</a:t>
            </a:r>
            <a:endParaRPr lang="zh-CN" altLang="en-US" sz="16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MH_SubTitle_2"/>
          <p:cNvSpPr>
            <a:spLocks noChangeArrowheads="1"/>
          </p:cNvSpPr>
          <p:nvPr/>
        </p:nvSpPr>
        <p:spPr bwMode="auto">
          <a:xfrm>
            <a:off x="5493271" y="2159572"/>
            <a:ext cx="1135124" cy="11334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sz="1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论文</a:t>
            </a:r>
            <a:endParaRPr lang="zh-CN" altLang="en-US" sz="16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8499735" y="3967691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完成小米项目的系统搭建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完成食品安全项目沟通、对接工作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3152930" y="192899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阅读相关领域前沿论文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梳理可能的选题和方向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8" name="TextBox 24"/>
          <p:cNvSpPr txBox="1"/>
          <p:nvPr/>
        </p:nvSpPr>
        <p:spPr>
          <a:xfrm>
            <a:off x="1353396" y="3967552"/>
            <a:ext cx="221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完成新学期的课程要求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自学一些基础理论内容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9" name="library-books_18476"/>
          <p:cNvSpPr>
            <a:spLocks noChangeAspect="1"/>
          </p:cNvSpPr>
          <p:nvPr/>
        </p:nvSpPr>
        <p:spPr bwMode="auto">
          <a:xfrm>
            <a:off x="5367894" y="3827568"/>
            <a:ext cx="1286846" cy="1087721"/>
          </a:xfrm>
          <a:custGeom>
            <a:avLst/>
            <a:gdLst>
              <a:gd name="connsiteX0" fmla="*/ 217420 w 608094"/>
              <a:gd name="connsiteY0" fmla="*/ 438401 h 513999"/>
              <a:gd name="connsiteX1" fmla="*/ 205206 w 608094"/>
              <a:gd name="connsiteY1" fmla="*/ 450598 h 513999"/>
              <a:gd name="connsiteX2" fmla="*/ 217420 w 608094"/>
              <a:gd name="connsiteY2" fmla="*/ 462795 h 513999"/>
              <a:gd name="connsiteX3" fmla="*/ 276185 w 608094"/>
              <a:gd name="connsiteY3" fmla="*/ 462680 h 513999"/>
              <a:gd name="connsiteX4" fmla="*/ 288399 w 608094"/>
              <a:gd name="connsiteY4" fmla="*/ 450598 h 513999"/>
              <a:gd name="connsiteX5" fmla="*/ 276185 w 608094"/>
              <a:gd name="connsiteY5" fmla="*/ 438516 h 513999"/>
              <a:gd name="connsiteX6" fmla="*/ 41718 w 608094"/>
              <a:gd name="connsiteY6" fmla="*/ 438401 h 513999"/>
              <a:gd name="connsiteX7" fmla="*/ 29502 w 608094"/>
              <a:gd name="connsiteY7" fmla="*/ 450598 h 513999"/>
              <a:gd name="connsiteX8" fmla="*/ 41718 w 608094"/>
              <a:gd name="connsiteY8" fmla="*/ 462795 h 513999"/>
              <a:gd name="connsiteX9" fmla="*/ 100491 w 608094"/>
              <a:gd name="connsiteY9" fmla="*/ 462680 h 513999"/>
              <a:gd name="connsiteX10" fmla="*/ 112591 w 608094"/>
              <a:gd name="connsiteY10" fmla="*/ 450598 h 513999"/>
              <a:gd name="connsiteX11" fmla="*/ 100491 w 608094"/>
              <a:gd name="connsiteY11" fmla="*/ 438516 h 513999"/>
              <a:gd name="connsiteX12" fmla="*/ 217535 w 608094"/>
              <a:gd name="connsiteY12" fmla="*/ 90327 h 513999"/>
              <a:gd name="connsiteX13" fmla="*/ 205321 w 608094"/>
              <a:gd name="connsiteY13" fmla="*/ 102524 h 513999"/>
              <a:gd name="connsiteX14" fmla="*/ 217535 w 608094"/>
              <a:gd name="connsiteY14" fmla="*/ 114721 h 513999"/>
              <a:gd name="connsiteX15" fmla="*/ 276300 w 608094"/>
              <a:gd name="connsiteY15" fmla="*/ 114721 h 513999"/>
              <a:gd name="connsiteX16" fmla="*/ 288399 w 608094"/>
              <a:gd name="connsiteY16" fmla="*/ 102524 h 513999"/>
              <a:gd name="connsiteX17" fmla="*/ 276300 w 608094"/>
              <a:gd name="connsiteY17" fmla="*/ 90327 h 513999"/>
              <a:gd name="connsiteX18" fmla="*/ 41718 w 608094"/>
              <a:gd name="connsiteY18" fmla="*/ 90327 h 513999"/>
              <a:gd name="connsiteX19" fmla="*/ 29617 w 608094"/>
              <a:gd name="connsiteY19" fmla="*/ 102524 h 513999"/>
              <a:gd name="connsiteX20" fmla="*/ 41718 w 608094"/>
              <a:gd name="connsiteY20" fmla="*/ 114721 h 513999"/>
              <a:gd name="connsiteX21" fmla="*/ 100491 w 608094"/>
              <a:gd name="connsiteY21" fmla="*/ 114721 h 513999"/>
              <a:gd name="connsiteX22" fmla="*/ 112591 w 608094"/>
              <a:gd name="connsiteY22" fmla="*/ 102524 h 513999"/>
              <a:gd name="connsiteX23" fmla="*/ 100491 w 608094"/>
              <a:gd name="connsiteY23" fmla="*/ 90327 h 513999"/>
              <a:gd name="connsiteX24" fmla="*/ 357302 w 608094"/>
              <a:gd name="connsiteY24" fmla="*/ 33254 h 513999"/>
              <a:gd name="connsiteX25" fmla="*/ 381620 w 608094"/>
              <a:gd name="connsiteY25" fmla="*/ 48903 h 513999"/>
              <a:gd name="connsiteX26" fmla="*/ 476931 w 608094"/>
              <a:gd name="connsiteY26" fmla="*/ 484904 h 513999"/>
              <a:gd name="connsiteX27" fmla="*/ 461257 w 608094"/>
              <a:gd name="connsiteY27" fmla="*/ 509299 h 513999"/>
              <a:gd name="connsiteX28" fmla="*/ 436939 w 608094"/>
              <a:gd name="connsiteY28" fmla="*/ 493649 h 513999"/>
              <a:gd name="connsiteX29" fmla="*/ 341628 w 608094"/>
              <a:gd name="connsiteY29" fmla="*/ 57534 h 513999"/>
              <a:gd name="connsiteX30" fmla="*/ 357302 w 608094"/>
              <a:gd name="connsiteY30" fmla="*/ 33254 h 513999"/>
              <a:gd name="connsiteX31" fmla="*/ 405056 w 608094"/>
              <a:gd name="connsiteY31" fmla="*/ 22956 h 513999"/>
              <a:gd name="connsiteX32" fmla="*/ 416229 w 608094"/>
              <a:gd name="connsiteY32" fmla="*/ 30089 h 513999"/>
              <a:gd name="connsiteX33" fmla="*/ 516092 w 608094"/>
              <a:gd name="connsiteY33" fmla="*/ 487647 h 513999"/>
              <a:gd name="connsiteX34" fmla="*/ 508951 w 608094"/>
              <a:gd name="connsiteY34" fmla="*/ 498807 h 513999"/>
              <a:gd name="connsiteX35" fmla="*/ 497663 w 608094"/>
              <a:gd name="connsiteY35" fmla="*/ 491674 h 513999"/>
              <a:gd name="connsiteX36" fmla="*/ 397800 w 608094"/>
              <a:gd name="connsiteY36" fmla="*/ 34116 h 513999"/>
              <a:gd name="connsiteX37" fmla="*/ 405056 w 608094"/>
              <a:gd name="connsiteY37" fmla="*/ 22956 h 513999"/>
              <a:gd name="connsiteX38" fmla="*/ 437759 w 608094"/>
              <a:gd name="connsiteY38" fmla="*/ 15758 h 513999"/>
              <a:gd name="connsiteX39" fmla="*/ 449054 w 608094"/>
              <a:gd name="connsiteY39" fmla="*/ 22892 h 513999"/>
              <a:gd name="connsiteX40" fmla="*/ 548976 w 608094"/>
              <a:gd name="connsiteY40" fmla="*/ 480517 h 513999"/>
              <a:gd name="connsiteX41" fmla="*/ 541715 w 608094"/>
              <a:gd name="connsiteY41" fmla="*/ 491679 h 513999"/>
              <a:gd name="connsiteX42" fmla="*/ 530535 w 608094"/>
              <a:gd name="connsiteY42" fmla="*/ 484544 h 513999"/>
              <a:gd name="connsiteX43" fmla="*/ 430614 w 608094"/>
              <a:gd name="connsiteY43" fmla="*/ 26920 h 513999"/>
              <a:gd name="connsiteX44" fmla="*/ 437759 w 608094"/>
              <a:gd name="connsiteY44" fmla="*/ 15758 h 513999"/>
              <a:gd name="connsiteX45" fmla="*/ 488012 w 608094"/>
              <a:gd name="connsiteY45" fmla="*/ 4886 h 513999"/>
              <a:gd name="connsiteX46" fmla="*/ 512325 w 608094"/>
              <a:gd name="connsiteY46" fmla="*/ 20419 h 513999"/>
              <a:gd name="connsiteX47" fmla="*/ 607618 w 608094"/>
              <a:gd name="connsiteY47" fmla="*/ 456470 h 513999"/>
              <a:gd name="connsiteX48" fmla="*/ 591947 w 608094"/>
              <a:gd name="connsiteY48" fmla="*/ 480746 h 513999"/>
              <a:gd name="connsiteX49" fmla="*/ 567634 w 608094"/>
              <a:gd name="connsiteY49" fmla="*/ 465099 h 513999"/>
              <a:gd name="connsiteX50" fmla="*/ 472456 w 608094"/>
              <a:gd name="connsiteY50" fmla="*/ 29163 h 513999"/>
              <a:gd name="connsiteX51" fmla="*/ 488012 w 608094"/>
              <a:gd name="connsiteY51" fmla="*/ 4886 h 513999"/>
              <a:gd name="connsiteX52" fmla="*/ 210622 w 608094"/>
              <a:gd name="connsiteY52" fmla="*/ 0 h 513999"/>
              <a:gd name="connsiteX53" fmla="*/ 283099 w 608094"/>
              <a:gd name="connsiteY53" fmla="*/ 115 h 513999"/>
              <a:gd name="connsiteX54" fmla="*/ 317782 w 608094"/>
              <a:gd name="connsiteY54" fmla="*/ 34750 h 513999"/>
              <a:gd name="connsiteX55" fmla="*/ 317551 w 608094"/>
              <a:gd name="connsiteY55" fmla="*/ 479364 h 513999"/>
              <a:gd name="connsiteX56" fmla="*/ 282868 w 608094"/>
              <a:gd name="connsiteY56" fmla="*/ 513999 h 513999"/>
              <a:gd name="connsiteX57" fmla="*/ 210391 w 608094"/>
              <a:gd name="connsiteY57" fmla="*/ 513999 h 513999"/>
              <a:gd name="connsiteX58" fmla="*/ 175708 w 608094"/>
              <a:gd name="connsiteY58" fmla="*/ 479249 h 513999"/>
              <a:gd name="connsiteX59" fmla="*/ 176054 w 608094"/>
              <a:gd name="connsiteY59" fmla="*/ 34635 h 513999"/>
              <a:gd name="connsiteX60" fmla="*/ 210622 w 608094"/>
              <a:gd name="connsiteY60" fmla="*/ 0 h 513999"/>
              <a:gd name="connsiteX61" fmla="*/ 34918 w 608094"/>
              <a:gd name="connsiteY61" fmla="*/ 0 h 513999"/>
              <a:gd name="connsiteX62" fmla="*/ 107290 w 608094"/>
              <a:gd name="connsiteY62" fmla="*/ 115 h 513999"/>
              <a:gd name="connsiteX63" fmla="*/ 141978 w 608094"/>
              <a:gd name="connsiteY63" fmla="*/ 34750 h 513999"/>
              <a:gd name="connsiteX64" fmla="*/ 141748 w 608094"/>
              <a:gd name="connsiteY64" fmla="*/ 479364 h 513999"/>
              <a:gd name="connsiteX65" fmla="*/ 106944 w 608094"/>
              <a:gd name="connsiteY65" fmla="*/ 513999 h 513999"/>
              <a:gd name="connsiteX66" fmla="*/ 34573 w 608094"/>
              <a:gd name="connsiteY66" fmla="*/ 513999 h 513999"/>
              <a:gd name="connsiteX67" fmla="*/ 0 w 608094"/>
              <a:gd name="connsiteY67" fmla="*/ 479249 h 513999"/>
              <a:gd name="connsiteX68" fmla="*/ 230 w 608094"/>
              <a:gd name="connsiteY68" fmla="*/ 34635 h 513999"/>
              <a:gd name="connsiteX69" fmla="*/ 34918 w 608094"/>
              <a:gd name="connsiteY69" fmla="*/ 0 h 51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8094" h="513999">
                <a:moveTo>
                  <a:pt x="217420" y="438401"/>
                </a:moveTo>
                <a:cubicBezTo>
                  <a:pt x="210737" y="438401"/>
                  <a:pt x="205206" y="443924"/>
                  <a:pt x="205206" y="450598"/>
                </a:cubicBezTo>
                <a:cubicBezTo>
                  <a:pt x="205206" y="457272"/>
                  <a:pt x="210737" y="462795"/>
                  <a:pt x="217420" y="462795"/>
                </a:cubicBezTo>
                <a:lnTo>
                  <a:pt x="276185" y="462680"/>
                </a:lnTo>
                <a:cubicBezTo>
                  <a:pt x="282983" y="462680"/>
                  <a:pt x="288399" y="457387"/>
                  <a:pt x="288399" y="450598"/>
                </a:cubicBezTo>
                <a:cubicBezTo>
                  <a:pt x="288399" y="443924"/>
                  <a:pt x="282868" y="438516"/>
                  <a:pt x="276185" y="438516"/>
                </a:cubicBezTo>
                <a:close/>
                <a:moveTo>
                  <a:pt x="41718" y="438401"/>
                </a:moveTo>
                <a:cubicBezTo>
                  <a:pt x="34918" y="438401"/>
                  <a:pt x="29502" y="443924"/>
                  <a:pt x="29502" y="450598"/>
                </a:cubicBezTo>
                <a:cubicBezTo>
                  <a:pt x="29502" y="457272"/>
                  <a:pt x="35034" y="462795"/>
                  <a:pt x="41718" y="462795"/>
                </a:cubicBezTo>
                <a:lnTo>
                  <a:pt x="100491" y="462680"/>
                </a:lnTo>
                <a:cubicBezTo>
                  <a:pt x="107175" y="462680"/>
                  <a:pt x="112591" y="457387"/>
                  <a:pt x="112591" y="450598"/>
                </a:cubicBezTo>
                <a:cubicBezTo>
                  <a:pt x="112591" y="443924"/>
                  <a:pt x="107175" y="438516"/>
                  <a:pt x="100491" y="438516"/>
                </a:cubicBezTo>
                <a:close/>
                <a:moveTo>
                  <a:pt x="217535" y="90327"/>
                </a:moveTo>
                <a:cubicBezTo>
                  <a:pt x="210737" y="90327"/>
                  <a:pt x="205321" y="95850"/>
                  <a:pt x="205321" y="102524"/>
                </a:cubicBezTo>
                <a:cubicBezTo>
                  <a:pt x="205321" y="109198"/>
                  <a:pt x="210737" y="114721"/>
                  <a:pt x="217535" y="114721"/>
                </a:cubicBezTo>
                <a:lnTo>
                  <a:pt x="276300" y="114721"/>
                </a:lnTo>
                <a:cubicBezTo>
                  <a:pt x="282983" y="114721"/>
                  <a:pt x="288399" y="109198"/>
                  <a:pt x="288399" y="102524"/>
                </a:cubicBezTo>
                <a:cubicBezTo>
                  <a:pt x="288399" y="95850"/>
                  <a:pt x="282983" y="90327"/>
                  <a:pt x="276300" y="90327"/>
                </a:cubicBezTo>
                <a:close/>
                <a:moveTo>
                  <a:pt x="41718" y="90327"/>
                </a:moveTo>
                <a:cubicBezTo>
                  <a:pt x="35034" y="90327"/>
                  <a:pt x="29617" y="95850"/>
                  <a:pt x="29617" y="102524"/>
                </a:cubicBezTo>
                <a:cubicBezTo>
                  <a:pt x="29617" y="109198"/>
                  <a:pt x="35034" y="114721"/>
                  <a:pt x="41718" y="114721"/>
                </a:cubicBezTo>
                <a:lnTo>
                  <a:pt x="100491" y="114721"/>
                </a:lnTo>
                <a:cubicBezTo>
                  <a:pt x="107175" y="114721"/>
                  <a:pt x="112591" y="109198"/>
                  <a:pt x="112591" y="102524"/>
                </a:cubicBezTo>
                <a:cubicBezTo>
                  <a:pt x="112591" y="95850"/>
                  <a:pt x="107175" y="90327"/>
                  <a:pt x="100491" y="90327"/>
                </a:cubicBezTo>
                <a:close/>
                <a:moveTo>
                  <a:pt x="357302" y="33254"/>
                </a:moveTo>
                <a:cubicBezTo>
                  <a:pt x="368366" y="30837"/>
                  <a:pt x="379199" y="37857"/>
                  <a:pt x="381620" y="48903"/>
                </a:cubicBezTo>
                <a:lnTo>
                  <a:pt x="476931" y="484904"/>
                </a:lnTo>
                <a:cubicBezTo>
                  <a:pt x="479351" y="495951"/>
                  <a:pt x="472321" y="506882"/>
                  <a:pt x="461257" y="509299"/>
                </a:cubicBezTo>
                <a:cubicBezTo>
                  <a:pt x="450193" y="511600"/>
                  <a:pt x="439360" y="504696"/>
                  <a:pt x="436939" y="493649"/>
                </a:cubicBezTo>
                <a:lnTo>
                  <a:pt x="341628" y="57534"/>
                </a:lnTo>
                <a:cubicBezTo>
                  <a:pt x="339208" y="46602"/>
                  <a:pt x="346238" y="35670"/>
                  <a:pt x="357302" y="33254"/>
                </a:cubicBezTo>
                <a:close/>
                <a:moveTo>
                  <a:pt x="405056" y="22956"/>
                </a:moveTo>
                <a:cubicBezTo>
                  <a:pt x="410124" y="21805"/>
                  <a:pt x="415077" y="25027"/>
                  <a:pt x="416229" y="30089"/>
                </a:cubicBezTo>
                <a:lnTo>
                  <a:pt x="516092" y="487647"/>
                </a:lnTo>
                <a:cubicBezTo>
                  <a:pt x="517244" y="492709"/>
                  <a:pt x="514019" y="497771"/>
                  <a:pt x="508951" y="498807"/>
                </a:cubicBezTo>
                <a:cubicBezTo>
                  <a:pt x="503883" y="499957"/>
                  <a:pt x="498815" y="496736"/>
                  <a:pt x="497663" y="491674"/>
                </a:cubicBezTo>
                <a:lnTo>
                  <a:pt x="397800" y="34116"/>
                </a:lnTo>
                <a:cubicBezTo>
                  <a:pt x="396648" y="29053"/>
                  <a:pt x="399873" y="24106"/>
                  <a:pt x="405056" y="22956"/>
                </a:cubicBezTo>
                <a:close/>
                <a:moveTo>
                  <a:pt x="437759" y="15758"/>
                </a:moveTo>
                <a:cubicBezTo>
                  <a:pt x="442830" y="14607"/>
                  <a:pt x="447901" y="17829"/>
                  <a:pt x="449054" y="22892"/>
                </a:cubicBezTo>
                <a:lnTo>
                  <a:pt x="548976" y="480517"/>
                </a:lnTo>
                <a:cubicBezTo>
                  <a:pt x="550128" y="485580"/>
                  <a:pt x="546786" y="490528"/>
                  <a:pt x="541715" y="491679"/>
                </a:cubicBezTo>
                <a:cubicBezTo>
                  <a:pt x="536644" y="492829"/>
                  <a:pt x="531573" y="489607"/>
                  <a:pt x="530535" y="484544"/>
                </a:cubicBezTo>
                <a:lnTo>
                  <a:pt x="430614" y="26920"/>
                </a:lnTo>
                <a:cubicBezTo>
                  <a:pt x="429461" y="21857"/>
                  <a:pt x="432688" y="16794"/>
                  <a:pt x="437759" y="15758"/>
                </a:cubicBezTo>
                <a:close/>
                <a:moveTo>
                  <a:pt x="488012" y="4886"/>
                </a:moveTo>
                <a:cubicBezTo>
                  <a:pt x="499073" y="2470"/>
                  <a:pt x="510020" y="9373"/>
                  <a:pt x="512325" y="20419"/>
                </a:cubicBezTo>
                <a:lnTo>
                  <a:pt x="607618" y="456470"/>
                </a:lnTo>
                <a:cubicBezTo>
                  <a:pt x="610038" y="467515"/>
                  <a:pt x="603009" y="478330"/>
                  <a:pt x="591947" y="480746"/>
                </a:cubicBezTo>
                <a:cubicBezTo>
                  <a:pt x="580885" y="483162"/>
                  <a:pt x="570054" y="476144"/>
                  <a:pt x="567634" y="465099"/>
                </a:cubicBezTo>
                <a:lnTo>
                  <a:pt x="472456" y="29163"/>
                </a:lnTo>
                <a:cubicBezTo>
                  <a:pt x="470036" y="18117"/>
                  <a:pt x="476950" y="7302"/>
                  <a:pt x="488012" y="4886"/>
                </a:cubicBezTo>
                <a:close/>
                <a:moveTo>
                  <a:pt x="210622" y="0"/>
                </a:moveTo>
                <a:lnTo>
                  <a:pt x="283099" y="115"/>
                </a:lnTo>
                <a:cubicBezTo>
                  <a:pt x="302341" y="115"/>
                  <a:pt x="317897" y="15649"/>
                  <a:pt x="317782" y="34750"/>
                </a:cubicBezTo>
                <a:lnTo>
                  <a:pt x="317551" y="479364"/>
                </a:lnTo>
                <a:cubicBezTo>
                  <a:pt x="317551" y="498465"/>
                  <a:pt x="301996" y="513999"/>
                  <a:pt x="282868" y="513999"/>
                </a:cubicBezTo>
                <a:lnTo>
                  <a:pt x="210391" y="513999"/>
                </a:lnTo>
                <a:cubicBezTo>
                  <a:pt x="191264" y="513999"/>
                  <a:pt x="175708" y="498350"/>
                  <a:pt x="175708" y="479249"/>
                </a:cubicBezTo>
                <a:lnTo>
                  <a:pt x="176054" y="34635"/>
                </a:lnTo>
                <a:cubicBezTo>
                  <a:pt x="176054" y="15419"/>
                  <a:pt x="191494" y="0"/>
                  <a:pt x="210622" y="0"/>
                </a:cubicBezTo>
                <a:close/>
                <a:moveTo>
                  <a:pt x="34918" y="0"/>
                </a:moveTo>
                <a:lnTo>
                  <a:pt x="107290" y="115"/>
                </a:lnTo>
                <a:cubicBezTo>
                  <a:pt x="126536" y="115"/>
                  <a:pt x="141978" y="15649"/>
                  <a:pt x="141978" y="34750"/>
                </a:cubicBezTo>
                <a:lnTo>
                  <a:pt x="141748" y="479364"/>
                </a:lnTo>
                <a:cubicBezTo>
                  <a:pt x="141748" y="498465"/>
                  <a:pt x="126190" y="513999"/>
                  <a:pt x="106944" y="513999"/>
                </a:cubicBezTo>
                <a:lnTo>
                  <a:pt x="34573" y="513999"/>
                </a:lnTo>
                <a:cubicBezTo>
                  <a:pt x="15442" y="513999"/>
                  <a:pt x="0" y="498350"/>
                  <a:pt x="0" y="479249"/>
                </a:cubicBezTo>
                <a:lnTo>
                  <a:pt x="230" y="34635"/>
                </a:lnTo>
                <a:cubicBezTo>
                  <a:pt x="230" y="15419"/>
                  <a:pt x="15788" y="0"/>
                  <a:pt x="349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814060" y="2057221"/>
            <a:ext cx="6077243" cy="2185664"/>
            <a:chOff x="5814060" y="2228671"/>
            <a:chExt cx="6077243" cy="2185664"/>
          </a:xfrm>
        </p:grpSpPr>
        <p:sp>
          <p:nvSpPr>
            <p:cNvPr id="16" name="文本框 15"/>
            <p:cNvSpPr txBox="1"/>
            <p:nvPr/>
          </p:nvSpPr>
          <p:spPr>
            <a:xfrm>
              <a:off x="5814060" y="2228671"/>
              <a:ext cx="6077243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prstClr val="black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谢谢大家！</a:t>
              </a:r>
              <a:endParaRPr lang="zh-CN" altLang="en-US" sz="7200" dirty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052331" y="3600450"/>
              <a:ext cx="5295900" cy="0"/>
            </a:xfrm>
            <a:prstGeom prst="line">
              <a:avLst/>
            </a:prstGeom>
            <a:ln>
              <a:solidFill>
                <a:schemeClr val="tx1">
                  <a:alpha val="3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000750" y="3708501"/>
              <a:ext cx="5833403" cy="705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noProof="1">
                  <a:solidFill>
                    <a:prstClr val="black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Lorem ipsum dolor sit er elit ltest,onsectetaur cillium adipisicing pecu, sed do eius  dolor sit er elit ltest,onse ur cillium adi pisicing</a:t>
              </a:r>
              <a:endParaRPr lang="zh-CN" altLang="en-US" sz="1400" dirty="0">
                <a:solidFill>
                  <a:prstClr val="black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08230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演示</Application>
  <PresentationFormat>自定义</PresentationFormat>
  <Paragraphs>69</Paragraphs>
  <Slides>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字魂59号-创粗黑</vt:lpstr>
      <vt:lpstr>Calibri</vt:lpstr>
      <vt:lpstr>黑体</vt:lpstr>
      <vt:lpstr>微软雅黑</vt:lpstr>
      <vt:lpstr>Calibri</vt:lpstr>
      <vt:lpstr>等线</vt:lpstr>
      <vt:lpstr>Arial Unicode MS</vt:lpstr>
      <vt:lpstr>第一PPT，www.1ppt.com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读书分享</dc:title>
  <dc:creator>第一PPT</dc:creator>
  <cp:keywords>www.1ppt.com</cp:keywords>
  <dc:description>www.1ppt.com</dc:description>
  <cp:lastModifiedBy>贾旭</cp:lastModifiedBy>
  <cp:revision>23</cp:revision>
  <dcterms:created xsi:type="dcterms:W3CDTF">2017-08-21T11:16:00Z</dcterms:created>
  <dcterms:modified xsi:type="dcterms:W3CDTF">2019-07-30T12:52:57Z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