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9D7A-A579-46E2-95C7-A527B2057A65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BC00-BABD-4B51-8D4F-84044CD82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565F69"/>
                </a:solidFill>
                <a:latin typeface="Century Gothic"/>
              </a:rPr>
              <a:t>7</a:t>
            </a:r>
            <a:r>
              <a:rPr lang="zh-CN" altLang="en-US" dirty="0" smtClean="0">
                <a:solidFill>
                  <a:srgbClr val="565F69"/>
                </a:solidFill>
                <a:latin typeface="Century Gothic"/>
              </a:rPr>
              <a:t>月上旬那会儿检查出眼镜患有圆锥角膜，在医院做了手术，住院大概一周，回家休养了一段时间，因为院方说要到十月份才能去配</a:t>
            </a:r>
            <a:r>
              <a:rPr lang="en-US" altLang="zh-CN" dirty="0" smtClean="0">
                <a:solidFill>
                  <a:srgbClr val="565F69"/>
                </a:solidFill>
                <a:latin typeface="Century Gothic"/>
              </a:rPr>
              <a:t>RGP</a:t>
            </a:r>
            <a:r>
              <a:rPr lang="zh-CN" altLang="en-US" dirty="0" smtClean="0">
                <a:solidFill>
                  <a:srgbClr val="565F69"/>
                </a:solidFill>
                <a:latin typeface="Century Gothic"/>
              </a:rPr>
              <a:t>隐形眼镜，期间框架眼镜无法矫正视力，因此这段时间看东西无论远近都处于模糊状态，因此整个人状态也一直不太好，勉强看了一下剑指</a:t>
            </a:r>
            <a:r>
              <a:rPr lang="en-US" altLang="zh-CN" dirty="0" smtClean="0">
                <a:solidFill>
                  <a:srgbClr val="565F69"/>
                </a:solidFill>
                <a:latin typeface="Century Gothic"/>
              </a:rPr>
              <a:t>offer</a:t>
            </a:r>
            <a:r>
              <a:rPr lang="zh-CN" altLang="en-US" dirty="0" smtClean="0">
                <a:solidFill>
                  <a:srgbClr val="565F69"/>
                </a:solidFill>
                <a:latin typeface="Century Gothic"/>
              </a:rPr>
              <a:t>，</a:t>
            </a:r>
            <a:r>
              <a:rPr lang="en-US" altLang="zh-CN" dirty="0" err="1" smtClean="0">
                <a:solidFill>
                  <a:srgbClr val="565F69"/>
                </a:solidFill>
                <a:latin typeface="Century Gothic"/>
              </a:rPr>
              <a:t>leetcode</a:t>
            </a:r>
            <a:r>
              <a:rPr lang="zh-CN" altLang="en-US" dirty="0" smtClean="0">
                <a:solidFill>
                  <a:srgbClr val="565F69"/>
                </a:solidFill>
                <a:latin typeface="Century Gothic"/>
              </a:rPr>
              <a:t>刷了几道题，工作也没有认真去找，实验室岩土项目和水务项目也没做了，一直处在一种混子的状态，然后到十月半左右配了眼镜，稍微找回了点自信，认真做了一下简历，去了几个招聘宣讲会，没找到计算机相关的，就随便投了一个，现场简单面了一下，后面也没有了后文，网上投了一些知名企业，当然也都没下文。一个是觉得自己基础薄弱，二个是没自信吧，现在就是等春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BC00-BABD-4B51-8D4F-84044CD824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7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5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1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1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9B91-63C4-4768-973F-E3DADA60C2E2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DDFD-6935-43A4-B141-2CDF2268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704232"/>
            <a:ext cx="7366508" cy="4460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汇报人：李蓥正</a:t>
            </a:r>
            <a:endParaRPr lang="en-US" alt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28646" y="2385878"/>
            <a:ext cx="7366506" cy="1027562"/>
          </a:xfrm>
        </p:spPr>
        <p:txBody>
          <a:bodyPr>
            <a:normAutofit fontScale="90000"/>
          </a:bodyPr>
          <a:lstStyle/>
          <a:p>
            <a:r>
              <a:rPr lang="en-US" altLang="zh-CN" sz="8000" spc="0" dirty="0" smtClean="0"/>
              <a:t>2019</a:t>
            </a:r>
            <a:r>
              <a:rPr lang="zh-CN" altLang="en-US" sz="5300" spc="0" dirty="0" smtClean="0"/>
              <a:t>年终</a:t>
            </a:r>
            <a:r>
              <a:rPr lang="zh-CN" altLang="en-US" sz="5300" spc="0" dirty="0"/>
              <a:t>总结</a:t>
            </a:r>
            <a:endParaRPr lang="zh-CN" altLang="en-US" sz="8800" spc="0" dirty="0"/>
          </a:p>
        </p:txBody>
      </p:sp>
    </p:spTree>
    <p:extLst>
      <p:ext uri="{BB962C8B-B14F-4D97-AF65-F5344CB8AC3E}">
        <p14:creationId xmlns:p14="http://schemas.microsoft.com/office/powerpoint/2010/main" val="40642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F993805-2587-4E44-91B5-EC73226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1" name="标题 1">
            <a:extLst>
              <a:ext uri="{FF2B5EF4-FFF2-40B4-BE49-F238E27FC236}">
                <a16:creationId xmlns="" xmlns:a16="http://schemas.microsoft.com/office/drawing/2014/main" id="{673FD7CF-93EE-4669-9336-53C394E9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b="1" dirty="0" smtClean="0"/>
              <a:t>2019</a:t>
            </a:r>
            <a:r>
              <a:rPr lang="zh-CN" altLang="en-US" b="1" dirty="0" smtClean="0"/>
              <a:t>年终总结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37C1DF6-4247-4D3B-89D7-D33041F776C5}"/>
              </a:ext>
            </a:extLst>
          </p:cNvPr>
          <p:cNvSpPr/>
          <p:nvPr/>
        </p:nvSpPr>
        <p:spPr>
          <a:xfrm>
            <a:off x="669924" y="1904770"/>
            <a:ext cx="10683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dirty="0" smtClean="0">
                <a:solidFill>
                  <a:srgbClr val="565F69"/>
                </a:solidFill>
                <a:latin typeface="Century Gothic"/>
              </a:rPr>
              <a:t>	</a:t>
            </a:r>
            <a:endParaRPr lang="zh-CN" altLang="en-US" dirty="0">
              <a:solidFill>
                <a:srgbClr val="565F69"/>
              </a:solidFill>
              <a:latin typeface="Century Gothic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00" y="1800978"/>
            <a:ext cx="7523809" cy="3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1696" y="2271105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找工作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8330" y="4347195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新学期展望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50FF596F-6FFB-4C3B-BCDC-DAAE0A6FF6ED}"/>
              </a:ext>
            </a:extLst>
          </p:cNvPr>
          <p:cNvGrpSpPr/>
          <p:nvPr/>
        </p:nvGrpSpPr>
        <p:grpSpPr>
          <a:xfrm>
            <a:off x="2495600" y="1340768"/>
            <a:ext cx="7451023" cy="4788088"/>
            <a:chOff x="2423592" y="1238229"/>
            <a:chExt cx="7451023" cy="4788088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8D1D1CBE-EB4E-4DDF-B461-B7507082462E}"/>
                </a:ext>
              </a:extLst>
            </p:cNvPr>
            <p:cNvGrpSpPr/>
            <p:nvPr/>
          </p:nvGrpSpPr>
          <p:grpSpPr>
            <a:xfrm>
              <a:off x="2423592" y="1238229"/>
              <a:ext cx="7451023" cy="4788088"/>
              <a:chOff x="2423592" y="1238229"/>
              <a:chExt cx="7451023" cy="4788088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="" xmlns:a16="http://schemas.microsoft.com/office/drawing/2014/main" id="{EF4D99C4-12B2-4994-A4B3-6AB476B6A254}"/>
                  </a:ext>
                </a:extLst>
              </p:cNvPr>
              <p:cNvGrpSpPr/>
              <p:nvPr/>
            </p:nvGrpSpPr>
            <p:grpSpPr>
              <a:xfrm>
                <a:off x="2423592" y="1238229"/>
                <a:ext cx="7451023" cy="4788088"/>
                <a:chOff x="2423592" y="1844824"/>
                <a:chExt cx="6984776" cy="4925829"/>
              </a:xfrm>
            </p:grpSpPr>
            <p:sp>
              <p:nvSpPr>
                <p:cNvPr id="72" name="Freeform 5">
                  <a:extLst>
                    <a:ext uri="{FF2B5EF4-FFF2-40B4-BE49-F238E27FC236}">
                      <a16:creationId xmlns="" xmlns:a16="http://schemas.microsoft.com/office/drawing/2014/main" id="{9B6D17C2-EB4B-431E-B913-37D9186A6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3592" y="1844824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完成毕业论文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5">
                  <a:extLst>
                    <a:ext uri="{FF2B5EF4-FFF2-40B4-BE49-F238E27FC236}">
                      <a16:creationId xmlns="" xmlns:a16="http://schemas.microsoft.com/office/drawing/2014/main" id="{A88A8817-80A3-4709-B1A3-4761754ED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5713" y="3672962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找工作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5">
                  <a:extLst>
                    <a:ext uri="{FF2B5EF4-FFF2-40B4-BE49-F238E27FC236}">
                      <a16:creationId xmlns="" xmlns:a16="http://schemas.microsoft.com/office/drawing/2014/main" id="{642F5A92-74F0-474B-BF0F-6B26BA82A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5501100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巩固和学习</a:t>
                  </a:r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Java</a:t>
                  </a:r>
                  <a:r>
                    <a:rPr lang="zh-CN" altLang="en-US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相关知识</a:t>
                  </a:r>
                  <a:endPara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9" name="直接连接符 68">
                <a:extLst>
                  <a:ext uri="{FF2B5EF4-FFF2-40B4-BE49-F238E27FC236}">
                    <a16:creationId xmlns="" xmlns:a16="http://schemas.microsoft.com/office/drawing/2014/main" id="{C3F70AA1-9636-47A2-80DE-9C51FDC1A17D}"/>
                  </a:ext>
                </a:extLst>
              </p:cNvPr>
              <p:cNvCxnSpPr/>
              <p:nvPr/>
            </p:nvCxnSpPr>
            <p:spPr>
              <a:xfrm>
                <a:off x="7320136" y="1340768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A34E841A-860E-4A60-84AB-F585A93AE533}"/>
                  </a:ext>
                </a:extLst>
              </p:cNvPr>
              <p:cNvCxnSpPr/>
              <p:nvPr/>
            </p:nvCxnSpPr>
            <p:spPr>
              <a:xfrm>
                <a:off x="8040216" y="3128217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6CF332A2-D7C8-401A-8C89-E85ABDCDB3BD}"/>
                  </a:ext>
                </a:extLst>
              </p:cNvPr>
              <p:cNvCxnSpPr/>
              <p:nvPr/>
            </p:nvCxnSpPr>
            <p:spPr>
              <a:xfrm>
                <a:off x="8688288" y="4905235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="" xmlns:a16="http://schemas.microsoft.com/office/drawing/2014/main" id="{4143D617-F194-4802-85F4-B67F9FA17CDA}"/>
                </a:ext>
              </a:extLst>
            </p:cNvPr>
            <p:cNvSpPr txBox="1"/>
            <p:nvPr/>
          </p:nvSpPr>
          <p:spPr>
            <a:xfrm>
              <a:off x="2567608" y="1916832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99E866CB-C158-483E-AAC8-C1556E3701DA}"/>
                </a:ext>
              </a:extLst>
            </p:cNvPr>
            <p:cNvSpPr txBox="1"/>
            <p:nvPr/>
          </p:nvSpPr>
          <p:spPr>
            <a:xfrm>
              <a:off x="3287688" y="3645024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E70E80E7-67A9-4E60-929E-F709C9AF38B8}"/>
                </a:ext>
              </a:extLst>
            </p:cNvPr>
            <p:cNvSpPr txBox="1"/>
            <p:nvPr/>
          </p:nvSpPr>
          <p:spPr>
            <a:xfrm>
              <a:off x="4023999" y="5445224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0">
              <a:extLst>
                <a:ext uri="{FF2B5EF4-FFF2-40B4-BE49-F238E27FC236}">
                  <a16:creationId xmlns="" xmlns:a16="http://schemas.microsoft.com/office/drawing/2014/main" id="{97FAD751-DA9D-433D-BC1F-0BEDB9315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1087" y="3353717"/>
              <a:ext cx="571500" cy="582613"/>
            </a:xfrm>
            <a:custGeom>
              <a:avLst/>
              <a:gdLst>
                <a:gd name="T0" fmla="*/ 94 w 150"/>
                <a:gd name="T1" fmla="*/ 153 h 153"/>
                <a:gd name="T2" fmla="*/ 94 w 150"/>
                <a:gd name="T3" fmla="*/ 142 h 153"/>
                <a:gd name="T4" fmla="*/ 64 w 150"/>
                <a:gd name="T5" fmla="*/ 142 h 153"/>
                <a:gd name="T6" fmla="*/ 64 w 150"/>
                <a:gd name="T7" fmla="*/ 93 h 153"/>
                <a:gd name="T8" fmla="*/ 94 w 150"/>
                <a:gd name="T9" fmla="*/ 93 h 153"/>
                <a:gd name="T10" fmla="*/ 94 w 150"/>
                <a:gd name="T11" fmla="*/ 78 h 153"/>
                <a:gd name="T12" fmla="*/ 120 w 150"/>
                <a:gd name="T13" fmla="*/ 78 h 153"/>
                <a:gd name="T14" fmla="*/ 120 w 150"/>
                <a:gd name="T15" fmla="*/ 67 h 153"/>
                <a:gd name="T16" fmla="*/ 94 w 150"/>
                <a:gd name="T17" fmla="*/ 67 h 153"/>
                <a:gd name="T18" fmla="*/ 94 w 150"/>
                <a:gd name="T19" fmla="*/ 56 h 153"/>
                <a:gd name="T20" fmla="*/ 23 w 150"/>
                <a:gd name="T21" fmla="*/ 56 h 153"/>
                <a:gd name="T22" fmla="*/ 23 w 150"/>
                <a:gd name="T23" fmla="*/ 33 h 153"/>
                <a:gd name="T24" fmla="*/ 0 w 150"/>
                <a:gd name="T25" fmla="*/ 33 h 153"/>
                <a:gd name="T26" fmla="*/ 0 w 150"/>
                <a:gd name="T27" fmla="*/ 0 h 153"/>
                <a:gd name="T28" fmla="*/ 57 w 150"/>
                <a:gd name="T29" fmla="*/ 0 h 153"/>
                <a:gd name="T30" fmla="*/ 57 w 150"/>
                <a:gd name="T31" fmla="*/ 33 h 153"/>
                <a:gd name="T32" fmla="*/ 30 w 150"/>
                <a:gd name="T33" fmla="*/ 33 h 153"/>
                <a:gd name="T34" fmla="*/ 30 w 150"/>
                <a:gd name="T35" fmla="*/ 48 h 153"/>
                <a:gd name="T36" fmla="*/ 94 w 150"/>
                <a:gd name="T37" fmla="*/ 48 h 153"/>
                <a:gd name="T38" fmla="*/ 94 w 150"/>
                <a:gd name="T39" fmla="*/ 34 h 153"/>
                <a:gd name="T40" fmla="*/ 150 w 150"/>
                <a:gd name="T41" fmla="*/ 34 h 153"/>
                <a:gd name="T42" fmla="*/ 150 w 150"/>
                <a:gd name="T43" fmla="*/ 67 h 153"/>
                <a:gd name="T44" fmla="*/ 128 w 150"/>
                <a:gd name="T45" fmla="*/ 67 h 153"/>
                <a:gd name="T46" fmla="*/ 128 w 150"/>
                <a:gd name="T47" fmla="*/ 78 h 153"/>
                <a:gd name="T48" fmla="*/ 150 w 150"/>
                <a:gd name="T49" fmla="*/ 78 h 153"/>
                <a:gd name="T50" fmla="*/ 150 w 150"/>
                <a:gd name="T51" fmla="*/ 112 h 153"/>
                <a:gd name="T52" fmla="*/ 94 w 150"/>
                <a:gd name="T53" fmla="*/ 112 h 153"/>
                <a:gd name="T54" fmla="*/ 94 w 150"/>
                <a:gd name="T55" fmla="*/ 101 h 153"/>
                <a:gd name="T56" fmla="*/ 72 w 150"/>
                <a:gd name="T57" fmla="*/ 101 h 153"/>
                <a:gd name="T58" fmla="*/ 72 w 150"/>
                <a:gd name="T59" fmla="*/ 135 h 153"/>
                <a:gd name="T60" fmla="*/ 94 w 150"/>
                <a:gd name="T61" fmla="*/ 135 h 153"/>
                <a:gd name="T62" fmla="*/ 94 w 150"/>
                <a:gd name="T63" fmla="*/ 120 h 153"/>
                <a:gd name="T64" fmla="*/ 150 w 150"/>
                <a:gd name="T65" fmla="*/ 120 h 153"/>
                <a:gd name="T66" fmla="*/ 150 w 150"/>
                <a:gd name="T67" fmla="*/ 153 h 153"/>
                <a:gd name="T68" fmla="*/ 94 w 150"/>
                <a:gd name="T6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3">
                  <a:moveTo>
                    <a:pt x="94" y="153"/>
                  </a:moveTo>
                  <a:cubicBezTo>
                    <a:pt x="94" y="150"/>
                    <a:pt x="94" y="146"/>
                    <a:pt x="94" y="142"/>
                  </a:cubicBezTo>
                  <a:cubicBezTo>
                    <a:pt x="84" y="142"/>
                    <a:pt x="74" y="142"/>
                    <a:pt x="64" y="142"/>
                  </a:cubicBezTo>
                  <a:cubicBezTo>
                    <a:pt x="64" y="126"/>
                    <a:pt x="64" y="110"/>
                    <a:pt x="64" y="93"/>
                  </a:cubicBezTo>
                  <a:cubicBezTo>
                    <a:pt x="74" y="93"/>
                    <a:pt x="84" y="93"/>
                    <a:pt x="94" y="93"/>
                  </a:cubicBezTo>
                  <a:cubicBezTo>
                    <a:pt x="94" y="88"/>
                    <a:pt x="94" y="83"/>
                    <a:pt x="94" y="78"/>
                  </a:cubicBezTo>
                  <a:cubicBezTo>
                    <a:pt x="103" y="78"/>
                    <a:pt x="112" y="78"/>
                    <a:pt x="120" y="78"/>
                  </a:cubicBezTo>
                  <a:cubicBezTo>
                    <a:pt x="120" y="75"/>
                    <a:pt x="120" y="71"/>
                    <a:pt x="120" y="67"/>
                  </a:cubicBezTo>
                  <a:cubicBezTo>
                    <a:pt x="112" y="67"/>
                    <a:pt x="103" y="67"/>
                    <a:pt x="94" y="67"/>
                  </a:cubicBezTo>
                  <a:cubicBezTo>
                    <a:pt x="94" y="63"/>
                    <a:pt x="94" y="60"/>
                    <a:pt x="94" y="56"/>
                  </a:cubicBezTo>
                  <a:cubicBezTo>
                    <a:pt x="70" y="56"/>
                    <a:pt x="47" y="56"/>
                    <a:pt x="23" y="56"/>
                  </a:cubicBezTo>
                  <a:cubicBezTo>
                    <a:pt x="23" y="48"/>
                    <a:pt x="23" y="41"/>
                    <a:pt x="23" y="33"/>
                  </a:cubicBezTo>
                  <a:cubicBezTo>
                    <a:pt x="15" y="33"/>
                    <a:pt x="8" y="33"/>
                    <a:pt x="0" y="33"/>
                  </a:cubicBezTo>
                  <a:cubicBezTo>
                    <a:pt x="0" y="22"/>
                    <a:pt x="0" y="11"/>
                    <a:pt x="0" y="0"/>
                  </a:cubicBezTo>
                  <a:cubicBezTo>
                    <a:pt x="19" y="0"/>
                    <a:pt x="38" y="0"/>
                    <a:pt x="57" y="0"/>
                  </a:cubicBezTo>
                  <a:cubicBezTo>
                    <a:pt x="57" y="11"/>
                    <a:pt x="57" y="22"/>
                    <a:pt x="57" y="33"/>
                  </a:cubicBezTo>
                  <a:cubicBezTo>
                    <a:pt x="48" y="33"/>
                    <a:pt x="39" y="33"/>
                    <a:pt x="30" y="33"/>
                  </a:cubicBezTo>
                  <a:cubicBezTo>
                    <a:pt x="30" y="38"/>
                    <a:pt x="30" y="43"/>
                    <a:pt x="30" y="48"/>
                  </a:cubicBezTo>
                  <a:cubicBezTo>
                    <a:pt x="52" y="48"/>
                    <a:pt x="73" y="48"/>
                    <a:pt x="94" y="48"/>
                  </a:cubicBezTo>
                  <a:cubicBezTo>
                    <a:pt x="94" y="43"/>
                    <a:pt x="94" y="38"/>
                    <a:pt x="94" y="34"/>
                  </a:cubicBezTo>
                  <a:cubicBezTo>
                    <a:pt x="113" y="34"/>
                    <a:pt x="132" y="34"/>
                    <a:pt x="150" y="34"/>
                  </a:cubicBezTo>
                  <a:cubicBezTo>
                    <a:pt x="150" y="45"/>
                    <a:pt x="150" y="56"/>
                    <a:pt x="150" y="67"/>
                  </a:cubicBezTo>
                  <a:cubicBezTo>
                    <a:pt x="143" y="67"/>
                    <a:pt x="136" y="67"/>
                    <a:pt x="128" y="67"/>
                  </a:cubicBezTo>
                  <a:cubicBezTo>
                    <a:pt x="128" y="71"/>
                    <a:pt x="128" y="75"/>
                    <a:pt x="128" y="78"/>
                  </a:cubicBezTo>
                  <a:cubicBezTo>
                    <a:pt x="135" y="78"/>
                    <a:pt x="143" y="78"/>
                    <a:pt x="150" y="78"/>
                  </a:cubicBezTo>
                  <a:cubicBezTo>
                    <a:pt x="150" y="90"/>
                    <a:pt x="150" y="101"/>
                    <a:pt x="150" y="112"/>
                  </a:cubicBezTo>
                  <a:cubicBezTo>
                    <a:pt x="132" y="112"/>
                    <a:pt x="113" y="112"/>
                    <a:pt x="94" y="112"/>
                  </a:cubicBezTo>
                  <a:cubicBezTo>
                    <a:pt x="94" y="108"/>
                    <a:pt x="94" y="105"/>
                    <a:pt x="94" y="101"/>
                  </a:cubicBezTo>
                  <a:cubicBezTo>
                    <a:pt x="87" y="101"/>
                    <a:pt x="79" y="101"/>
                    <a:pt x="72" y="101"/>
                  </a:cubicBezTo>
                  <a:cubicBezTo>
                    <a:pt x="72" y="112"/>
                    <a:pt x="72" y="123"/>
                    <a:pt x="72" y="135"/>
                  </a:cubicBezTo>
                  <a:cubicBezTo>
                    <a:pt x="79" y="135"/>
                    <a:pt x="87" y="135"/>
                    <a:pt x="94" y="135"/>
                  </a:cubicBezTo>
                  <a:cubicBezTo>
                    <a:pt x="94" y="130"/>
                    <a:pt x="94" y="125"/>
                    <a:pt x="94" y="120"/>
                  </a:cubicBezTo>
                  <a:cubicBezTo>
                    <a:pt x="113" y="120"/>
                    <a:pt x="132" y="120"/>
                    <a:pt x="150" y="120"/>
                  </a:cubicBezTo>
                  <a:cubicBezTo>
                    <a:pt x="150" y="131"/>
                    <a:pt x="150" y="142"/>
                    <a:pt x="150" y="153"/>
                  </a:cubicBezTo>
                  <a:cubicBezTo>
                    <a:pt x="132" y="153"/>
                    <a:pt x="113" y="153"/>
                    <a:pt x="94" y="1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0" name="Group 13">
              <a:extLst>
                <a:ext uri="{FF2B5EF4-FFF2-40B4-BE49-F238E27FC236}">
                  <a16:creationId xmlns="" xmlns:a16="http://schemas.microsoft.com/office/drawing/2014/main" id="{9F00DC29-774A-4149-AF89-2E85C5F895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75550" y="1536699"/>
              <a:ext cx="603250" cy="606425"/>
              <a:chOff x="4772" y="968"/>
              <a:chExt cx="380" cy="382"/>
            </a:xfrm>
            <a:solidFill>
              <a:schemeClr val="bg1"/>
            </a:solidFill>
          </p:grpSpPr>
          <p:sp>
            <p:nvSpPr>
              <p:cNvPr id="64" name="Freeform 15">
                <a:extLst>
                  <a:ext uri="{FF2B5EF4-FFF2-40B4-BE49-F238E27FC236}">
                    <a16:creationId xmlns="" xmlns:a16="http://schemas.microsoft.com/office/drawing/2014/main" id="{765594F8-D0BC-4AC2-A011-09CFC796C5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968"/>
                <a:ext cx="298" cy="298"/>
              </a:xfrm>
              <a:custGeom>
                <a:avLst/>
                <a:gdLst>
                  <a:gd name="T0" fmla="*/ 42 w 124"/>
                  <a:gd name="T1" fmla="*/ 19 h 124"/>
                  <a:gd name="T2" fmla="*/ 47 w 124"/>
                  <a:gd name="T3" fmla="*/ 18 h 124"/>
                  <a:gd name="T4" fmla="*/ 57 w 124"/>
                  <a:gd name="T5" fmla="*/ 1 h 124"/>
                  <a:gd name="T6" fmla="*/ 78 w 124"/>
                  <a:gd name="T7" fmla="*/ 17 h 124"/>
                  <a:gd name="T8" fmla="*/ 84 w 124"/>
                  <a:gd name="T9" fmla="*/ 19 h 124"/>
                  <a:gd name="T10" fmla="*/ 111 w 124"/>
                  <a:gd name="T11" fmla="*/ 22 h 124"/>
                  <a:gd name="T12" fmla="*/ 106 w 124"/>
                  <a:gd name="T13" fmla="*/ 42 h 124"/>
                  <a:gd name="T14" fmla="*/ 114 w 124"/>
                  <a:gd name="T15" fmla="*/ 48 h 124"/>
                  <a:gd name="T16" fmla="*/ 113 w 124"/>
                  <a:gd name="T17" fmla="*/ 76 h 124"/>
                  <a:gd name="T18" fmla="*/ 105 w 124"/>
                  <a:gd name="T19" fmla="*/ 82 h 124"/>
                  <a:gd name="T20" fmla="*/ 108 w 124"/>
                  <a:gd name="T21" fmla="*/ 105 h 124"/>
                  <a:gd name="T22" fmla="*/ 84 w 124"/>
                  <a:gd name="T23" fmla="*/ 105 h 124"/>
                  <a:gd name="T24" fmla="*/ 78 w 124"/>
                  <a:gd name="T25" fmla="*/ 107 h 124"/>
                  <a:gd name="T26" fmla="*/ 57 w 124"/>
                  <a:gd name="T27" fmla="*/ 123 h 124"/>
                  <a:gd name="T28" fmla="*/ 46 w 124"/>
                  <a:gd name="T29" fmla="*/ 106 h 124"/>
                  <a:gd name="T30" fmla="*/ 40 w 124"/>
                  <a:gd name="T31" fmla="*/ 107 h 124"/>
                  <a:gd name="T32" fmla="*/ 14 w 124"/>
                  <a:gd name="T33" fmla="*/ 103 h 124"/>
                  <a:gd name="T34" fmla="*/ 20 w 124"/>
                  <a:gd name="T35" fmla="*/ 82 h 124"/>
                  <a:gd name="T36" fmla="*/ 11 w 124"/>
                  <a:gd name="T37" fmla="*/ 77 h 124"/>
                  <a:gd name="T38" fmla="*/ 11 w 124"/>
                  <a:gd name="T39" fmla="*/ 47 h 124"/>
                  <a:gd name="T40" fmla="*/ 19 w 124"/>
                  <a:gd name="T41" fmla="*/ 43 h 124"/>
                  <a:gd name="T42" fmla="*/ 15 w 124"/>
                  <a:gd name="T43" fmla="*/ 21 h 124"/>
                  <a:gd name="T44" fmla="*/ 29 w 124"/>
                  <a:gd name="T45" fmla="*/ 12 h 124"/>
                  <a:gd name="T46" fmla="*/ 112 w 124"/>
                  <a:gd name="T47" fmla="*/ 55 h 124"/>
                  <a:gd name="T48" fmla="*/ 98 w 124"/>
                  <a:gd name="T49" fmla="*/ 42 h 124"/>
                  <a:gd name="T50" fmla="*/ 104 w 124"/>
                  <a:gd name="T51" fmla="*/ 31 h 124"/>
                  <a:gd name="T52" fmla="*/ 99 w 124"/>
                  <a:gd name="T53" fmla="*/ 20 h 124"/>
                  <a:gd name="T54" fmla="*/ 82 w 124"/>
                  <a:gd name="T55" fmla="*/ 27 h 124"/>
                  <a:gd name="T56" fmla="*/ 70 w 124"/>
                  <a:gd name="T57" fmla="*/ 13 h 124"/>
                  <a:gd name="T58" fmla="*/ 55 w 124"/>
                  <a:gd name="T59" fmla="*/ 13 h 124"/>
                  <a:gd name="T60" fmla="*/ 44 w 124"/>
                  <a:gd name="T61" fmla="*/ 27 h 124"/>
                  <a:gd name="T62" fmla="*/ 31 w 124"/>
                  <a:gd name="T63" fmla="*/ 20 h 124"/>
                  <a:gd name="T64" fmla="*/ 21 w 124"/>
                  <a:gd name="T65" fmla="*/ 32 h 124"/>
                  <a:gd name="T66" fmla="*/ 27 w 124"/>
                  <a:gd name="T67" fmla="*/ 42 h 124"/>
                  <a:gd name="T68" fmla="*/ 13 w 124"/>
                  <a:gd name="T69" fmla="*/ 54 h 124"/>
                  <a:gd name="T70" fmla="*/ 13 w 124"/>
                  <a:gd name="T71" fmla="*/ 70 h 124"/>
                  <a:gd name="T72" fmla="*/ 25 w 124"/>
                  <a:gd name="T73" fmla="*/ 74 h 124"/>
                  <a:gd name="T74" fmla="*/ 25 w 124"/>
                  <a:gd name="T75" fmla="*/ 89 h 124"/>
                  <a:gd name="T76" fmla="*/ 24 w 124"/>
                  <a:gd name="T77" fmla="*/ 103 h 124"/>
                  <a:gd name="T78" fmla="*/ 40 w 124"/>
                  <a:gd name="T79" fmla="*/ 98 h 124"/>
                  <a:gd name="T80" fmla="*/ 54 w 124"/>
                  <a:gd name="T81" fmla="*/ 105 h 124"/>
                  <a:gd name="T82" fmla="*/ 60 w 124"/>
                  <a:gd name="T83" fmla="*/ 116 h 124"/>
                  <a:gd name="T84" fmla="*/ 70 w 124"/>
                  <a:gd name="T85" fmla="*/ 110 h 124"/>
                  <a:gd name="T86" fmla="*/ 81 w 124"/>
                  <a:gd name="T87" fmla="*/ 97 h 124"/>
                  <a:gd name="T88" fmla="*/ 93 w 124"/>
                  <a:gd name="T89" fmla="*/ 102 h 124"/>
                  <a:gd name="T90" fmla="*/ 103 w 124"/>
                  <a:gd name="T91" fmla="*/ 93 h 124"/>
                  <a:gd name="T92" fmla="*/ 97 w 124"/>
                  <a:gd name="T93" fmla="*/ 81 h 124"/>
                  <a:gd name="T94" fmla="*/ 111 w 124"/>
                  <a:gd name="T95" fmla="*/ 6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4" h="124">
                    <a:moveTo>
                      <a:pt x="29" y="12"/>
                    </a:moveTo>
                    <a:cubicBezTo>
                      <a:pt x="32" y="12"/>
                      <a:pt x="35" y="14"/>
                      <a:pt x="38" y="16"/>
                    </a:cubicBezTo>
                    <a:cubicBezTo>
                      <a:pt x="40" y="17"/>
                      <a:pt x="41" y="18"/>
                      <a:pt x="42" y="19"/>
                    </a:cubicBezTo>
                    <a:cubicBezTo>
                      <a:pt x="43" y="20"/>
                      <a:pt x="43" y="20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5" y="19"/>
                      <a:pt x="46" y="18"/>
                      <a:pt x="47" y="18"/>
                    </a:cubicBezTo>
                    <a:cubicBezTo>
                      <a:pt x="47" y="17"/>
                      <a:pt x="47" y="16"/>
                      <a:pt x="47" y="15"/>
                    </a:cubicBezTo>
                    <a:cubicBezTo>
                      <a:pt x="48" y="12"/>
                      <a:pt x="48" y="10"/>
                      <a:pt x="49" y="8"/>
                    </a:cubicBezTo>
                    <a:cubicBezTo>
                      <a:pt x="50" y="4"/>
                      <a:pt x="53" y="2"/>
                      <a:pt x="57" y="1"/>
                    </a:cubicBezTo>
                    <a:cubicBezTo>
                      <a:pt x="61" y="0"/>
                      <a:pt x="64" y="0"/>
                      <a:pt x="68" y="1"/>
                    </a:cubicBezTo>
                    <a:cubicBezTo>
                      <a:pt x="73" y="2"/>
                      <a:pt x="76" y="6"/>
                      <a:pt x="77" y="11"/>
                    </a:cubicBezTo>
                    <a:cubicBezTo>
                      <a:pt x="78" y="13"/>
                      <a:pt x="78" y="15"/>
                      <a:pt x="78" y="17"/>
                    </a:cubicBezTo>
                    <a:cubicBezTo>
                      <a:pt x="78" y="18"/>
                      <a:pt x="79" y="18"/>
                      <a:pt x="79" y="18"/>
                    </a:cubicBezTo>
                    <a:cubicBezTo>
                      <a:pt x="80" y="18"/>
                      <a:pt x="81" y="19"/>
                      <a:pt x="82" y="19"/>
                    </a:cubicBezTo>
                    <a:cubicBezTo>
                      <a:pt x="83" y="20"/>
                      <a:pt x="83" y="19"/>
                      <a:pt x="84" y="19"/>
                    </a:cubicBezTo>
                    <a:cubicBezTo>
                      <a:pt x="86" y="18"/>
                      <a:pt x="88" y="16"/>
                      <a:pt x="90" y="14"/>
                    </a:cubicBezTo>
                    <a:cubicBezTo>
                      <a:pt x="95" y="11"/>
                      <a:pt x="100" y="12"/>
                      <a:pt x="104" y="15"/>
                    </a:cubicBezTo>
                    <a:cubicBezTo>
                      <a:pt x="107" y="17"/>
                      <a:pt x="109" y="19"/>
                      <a:pt x="111" y="22"/>
                    </a:cubicBezTo>
                    <a:cubicBezTo>
                      <a:pt x="113" y="26"/>
                      <a:pt x="113" y="31"/>
                      <a:pt x="110" y="35"/>
                    </a:cubicBezTo>
                    <a:cubicBezTo>
                      <a:pt x="109" y="37"/>
                      <a:pt x="107" y="39"/>
                      <a:pt x="106" y="41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3"/>
                      <a:pt x="106" y="45"/>
                      <a:pt x="107" y="46"/>
                    </a:cubicBezTo>
                    <a:cubicBezTo>
                      <a:pt x="107" y="46"/>
                      <a:pt x="107" y="47"/>
                      <a:pt x="108" y="47"/>
                    </a:cubicBezTo>
                    <a:cubicBezTo>
                      <a:pt x="110" y="47"/>
                      <a:pt x="112" y="47"/>
                      <a:pt x="114" y="48"/>
                    </a:cubicBezTo>
                    <a:cubicBezTo>
                      <a:pt x="120" y="49"/>
                      <a:pt x="123" y="54"/>
                      <a:pt x="124" y="60"/>
                    </a:cubicBezTo>
                    <a:cubicBezTo>
                      <a:pt x="124" y="62"/>
                      <a:pt x="124" y="65"/>
                      <a:pt x="123" y="68"/>
                    </a:cubicBezTo>
                    <a:cubicBezTo>
                      <a:pt x="122" y="72"/>
                      <a:pt x="118" y="75"/>
                      <a:pt x="113" y="76"/>
                    </a:cubicBezTo>
                    <a:cubicBezTo>
                      <a:pt x="111" y="77"/>
                      <a:pt x="109" y="77"/>
                      <a:pt x="107" y="78"/>
                    </a:cubicBezTo>
                    <a:cubicBezTo>
                      <a:pt x="107" y="78"/>
                      <a:pt x="107" y="78"/>
                      <a:pt x="107" y="78"/>
                    </a:cubicBezTo>
                    <a:cubicBezTo>
                      <a:pt x="106" y="79"/>
                      <a:pt x="106" y="81"/>
                      <a:pt x="105" y="82"/>
                    </a:cubicBezTo>
                    <a:cubicBezTo>
                      <a:pt x="105" y="82"/>
                      <a:pt x="105" y="82"/>
                      <a:pt x="105" y="83"/>
                    </a:cubicBezTo>
                    <a:cubicBezTo>
                      <a:pt x="107" y="85"/>
                      <a:pt x="108" y="87"/>
                      <a:pt x="109" y="89"/>
                    </a:cubicBezTo>
                    <a:cubicBezTo>
                      <a:pt x="112" y="95"/>
                      <a:pt x="112" y="100"/>
                      <a:pt x="108" y="105"/>
                    </a:cubicBezTo>
                    <a:cubicBezTo>
                      <a:pt x="106" y="106"/>
                      <a:pt x="104" y="108"/>
                      <a:pt x="102" y="109"/>
                    </a:cubicBezTo>
                    <a:cubicBezTo>
                      <a:pt x="98" y="112"/>
                      <a:pt x="94" y="111"/>
                      <a:pt x="90" y="109"/>
                    </a:cubicBezTo>
                    <a:cubicBezTo>
                      <a:pt x="88" y="108"/>
                      <a:pt x="86" y="106"/>
                      <a:pt x="84" y="105"/>
                    </a:cubicBezTo>
                    <a:cubicBezTo>
                      <a:pt x="83" y="105"/>
                      <a:pt x="83" y="104"/>
                      <a:pt x="82" y="105"/>
                    </a:cubicBezTo>
                    <a:cubicBezTo>
                      <a:pt x="81" y="105"/>
                      <a:pt x="80" y="106"/>
                      <a:pt x="79" y="106"/>
                    </a:cubicBezTo>
                    <a:cubicBezTo>
                      <a:pt x="78" y="106"/>
                      <a:pt x="78" y="106"/>
                      <a:pt x="78" y="107"/>
                    </a:cubicBezTo>
                    <a:cubicBezTo>
                      <a:pt x="78" y="109"/>
                      <a:pt x="77" y="111"/>
                      <a:pt x="77" y="114"/>
                    </a:cubicBezTo>
                    <a:cubicBezTo>
                      <a:pt x="75" y="120"/>
                      <a:pt x="71" y="123"/>
                      <a:pt x="64" y="124"/>
                    </a:cubicBezTo>
                    <a:cubicBezTo>
                      <a:pt x="62" y="124"/>
                      <a:pt x="59" y="124"/>
                      <a:pt x="57" y="123"/>
                    </a:cubicBezTo>
                    <a:cubicBezTo>
                      <a:pt x="52" y="121"/>
                      <a:pt x="50" y="118"/>
                      <a:pt x="49" y="114"/>
                    </a:cubicBezTo>
                    <a:cubicBezTo>
                      <a:pt x="48" y="111"/>
                      <a:pt x="48" y="109"/>
                      <a:pt x="47" y="107"/>
                    </a:cubicBezTo>
                    <a:cubicBezTo>
                      <a:pt x="47" y="106"/>
                      <a:pt x="47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5" y="105"/>
                      <a:pt x="44" y="105"/>
                      <a:pt x="43" y="105"/>
                    </a:cubicBezTo>
                    <a:cubicBezTo>
                      <a:pt x="42" y="105"/>
                      <a:pt x="41" y="106"/>
                      <a:pt x="40" y="107"/>
                    </a:cubicBezTo>
                    <a:cubicBezTo>
                      <a:pt x="38" y="108"/>
                      <a:pt x="36" y="110"/>
                      <a:pt x="34" y="111"/>
                    </a:cubicBezTo>
                    <a:cubicBezTo>
                      <a:pt x="30" y="113"/>
                      <a:pt x="26" y="113"/>
                      <a:pt x="22" y="110"/>
                    </a:cubicBezTo>
                    <a:cubicBezTo>
                      <a:pt x="18" y="109"/>
                      <a:pt x="16" y="106"/>
                      <a:pt x="14" y="103"/>
                    </a:cubicBezTo>
                    <a:cubicBezTo>
                      <a:pt x="12" y="98"/>
                      <a:pt x="12" y="94"/>
                      <a:pt x="15" y="90"/>
                    </a:cubicBezTo>
                    <a:cubicBezTo>
                      <a:pt x="17" y="87"/>
                      <a:pt x="18" y="85"/>
                      <a:pt x="20" y="83"/>
                    </a:cubicBezTo>
                    <a:cubicBezTo>
                      <a:pt x="20" y="83"/>
                      <a:pt x="20" y="82"/>
                      <a:pt x="20" y="82"/>
                    </a:cubicBezTo>
                    <a:cubicBezTo>
                      <a:pt x="20" y="81"/>
                      <a:pt x="19" y="80"/>
                      <a:pt x="19" y="79"/>
                    </a:cubicBezTo>
                    <a:cubicBezTo>
                      <a:pt x="19" y="78"/>
                      <a:pt x="18" y="78"/>
                      <a:pt x="18" y="78"/>
                    </a:cubicBezTo>
                    <a:cubicBezTo>
                      <a:pt x="15" y="78"/>
                      <a:pt x="13" y="77"/>
                      <a:pt x="11" y="77"/>
                    </a:cubicBezTo>
                    <a:cubicBezTo>
                      <a:pt x="6" y="76"/>
                      <a:pt x="2" y="72"/>
                      <a:pt x="1" y="67"/>
                    </a:cubicBezTo>
                    <a:cubicBezTo>
                      <a:pt x="0" y="63"/>
                      <a:pt x="0" y="59"/>
                      <a:pt x="2" y="56"/>
                    </a:cubicBezTo>
                    <a:cubicBezTo>
                      <a:pt x="3" y="51"/>
                      <a:pt x="7" y="48"/>
                      <a:pt x="11" y="47"/>
                    </a:cubicBezTo>
                    <a:cubicBezTo>
                      <a:pt x="13" y="47"/>
                      <a:pt x="15" y="47"/>
                      <a:pt x="17" y="46"/>
                    </a:cubicBezTo>
                    <a:cubicBezTo>
                      <a:pt x="18" y="46"/>
                      <a:pt x="18" y="46"/>
                      <a:pt x="18" y="45"/>
                    </a:cubicBezTo>
                    <a:cubicBezTo>
                      <a:pt x="19" y="44"/>
                      <a:pt x="19" y="44"/>
                      <a:pt x="19" y="43"/>
                    </a:cubicBezTo>
                    <a:cubicBezTo>
                      <a:pt x="19" y="42"/>
                      <a:pt x="19" y="42"/>
                      <a:pt x="19" y="41"/>
                    </a:cubicBezTo>
                    <a:cubicBezTo>
                      <a:pt x="18" y="39"/>
                      <a:pt x="16" y="37"/>
                      <a:pt x="15" y="35"/>
                    </a:cubicBezTo>
                    <a:cubicBezTo>
                      <a:pt x="12" y="31"/>
                      <a:pt x="12" y="26"/>
                      <a:pt x="15" y="21"/>
                    </a:cubicBezTo>
                    <a:cubicBezTo>
                      <a:pt x="17" y="18"/>
                      <a:pt x="20" y="15"/>
                      <a:pt x="24" y="13"/>
                    </a:cubicBezTo>
                    <a:cubicBezTo>
                      <a:pt x="25" y="13"/>
                      <a:pt x="27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  <a:moveTo>
                      <a:pt x="117" y="62"/>
                    </a:moveTo>
                    <a:cubicBezTo>
                      <a:pt x="117" y="61"/>
                      <a:pt x="116" y="60"/>
                      <a:pt x="116" y="59"/>
                    </a:cubicBezTo>
                    <a:cubicBezTo>
                      <a:pt x="116" y="57"/>
                      <a:pt x="114" y="55"/>
                      <a:pt x="112" y="55"/>
                    </a:cubicBezTo>
                    <a:cubicBezTo>
                      <a:pt x="109" y="54"/>
                      <a:pt x="106" y="54"/>
                      <a:pt x="104" y="53"/>
                    </a:cubicBezTo>
                    <a:cubicBezTo>
                      <a:pt x="102" y="53"/>
                      <a:pt x="101" y="52"/>
                      <a:pt x="101" y="51"/>
                    </a:cubicBezTo>
                    <a:cubicBezTo>
                      <a:pt x="100" y="48"/>
                      <a:pt x="99" y="45"/>
                      <a:pt x="98" y="42"/>
                    </a:cubicBezTo>
                    <a:cubicBezTo>
                      <a:pt x="97" y="41"/>
                      <a:pt x="98" y="40"/>
                      <a:pt x="98" y="39"/>
                    </a:cubicBezTo>
                    <a:cubicBezTo>
                      <a:pt x="99" y="38"/>
                      <a:pt x="100" y="37"/>
                      <a:pt x="101" y="36"/>
                    </a:cubicBezTo>
                    <a:cubicBezTo>
                      <a:pt x="102" y="34"/>
                      <a:pt x="103" y="33"/>
                      <a:pt x="104" y="31"/>
                    </a:cubicBezTo>
                    <a:cubicBezTo>
                      <a:pt x="106" y="29"/>
                      <a:pt x="105" y="27"/>
                      <a:pt x="104" y="25"/>
                    </a:cubicBezTo>
                    <a:cubicBezTo>
                      <a:pt x="103" y="24"/>
                      <a:pt x="102" y="23"/>
                      <a:pt x="102" y="22"/>
                    </a:cubicBezTo>
                    <a:cubicBezTo>
                      <a:pt x="101" y="21"/>
                      <a:pt x="100" y="21"/>
                      <a:pt x="99" y="20"/>
                    </a:cubicBezTo>
                    <a:cubicBezTo>
                      <a:pt x="97" y="19"/>
                      <a:pt x="95" y="20"/>
                      <a:pt x="93" y="21"/>
                    </a:cubicBezTo>
                    <a:cubicBezTo>
                      <a:pt x="91" y="23"/>
                      <a:pt x="88" y="25"/>
                      <a:pt x="86" y="26"/>
                    </a:cubicBezTo>
                    <a:cubicBezTo>
                      <a:pt x="85" y="27"/>
                      <a:pt x="83" y="28"/>
                      <a:pt x="82" y="27"/>
                    </a:cubicBezTo>
                    <a:cubicBezTo>
                      <a:pt x="79" y="26"/>
                      <a:pt x="77" y="25"/>
                      <a:pt x="74" y="24"/>
                    </a:cubicBezTo>
                    <a:cubicBezTo>
                      <a:pt x="73" y="23"/>
                      <a:pt x="72" y="22"/>
                      <a:pt x="71" y="20"/>
                    </a:cubicBezTo>
                    <a:cubicBezTo>
                      <a:pt x="71" y="18"/>
                      <a:pt x="71" y="15"/>
                      <a:pt x="70" y="13"/>
                    </a:cubicBezTo>
                    <a:cubicBezTo>
                      <a:pt x="70" y="9"/>
                      <a:pt x="68" y="8"/>
                      <a:pt x="64" y="8"/>
                    </a:cubicBezTo>
                    <a:cubicBezTo>
                      <a:pt x="63" y="8"/>
                      <a:pt x="62" y="8"/>
                      <a:pt x="61" y="8"/>
                    </a:cubicBezTo>
                    <a:cubicBezTo>
                      <a:pt x="57" y="8"/>
                      <a:pt x="56" y="9"/>
                      <a:pt x="55" y="13"/>
                    </a:cubicBezTo>
                    <a:cubicBezTo>
                      <a:pt x="54" y="15"/>
                      <a:pt x="54" y="18"/>
                      <a:pt x="54" y="20"/>
                    </a:cubicBezTo>
                    <a:cubicBezTo>
                      <a:pt x="54" y="22"/>
                      <a:pt x="53" y="23"/>
                      <a:pt x="51" y="24"/>
                    </a:cubicBezTo>
                    <a:cubicBezTo>
                      <a:pt x="49" y="25"/>
                      <a:pt x="47" y="26"/>
                      <a:pt x="44" y="27"/>
                    </a:cubicBezTo>
                    <a:cubicBezTo>
                      <a:pt x="43" y="28"/>
                      <a:pt x="41" y="28"/>
                      <a:pt x="40" y="27"/>
                    </a:cubicBezTo>
                    <a:cubicBezTo>
                      <a:pt x="38" y="25"/>
                      <a:pt x="36" y="24"/>
                      <a:pt x="35" y="22"/>
                    </a:cubicBezTo>
                    <a:cubicBezTo>
                      <a:pt x="33" y="22"/>
                      <a:pt x="32" y="21"/>
                      <a:pt x="31" y="20"/>
                    </a:cubicBezTo>
                    <a:cubicBezTo>
                      <a:pt x="29" y="19"/>
                      <a:pt x="28" y="19"/>
                      <a:pt x="27" y="20"/>
                    </a:cubicBezTo>
                    <a:cubicBezTo>
                      <a:pt x="25" y="21"/>
                      <a:pt x="23" y="22"/>
                      <a:pt x="22" y="24"/>
                    </a:cubicBezTo>
                    <a:cubicBezTo>
                      <a:pt x="19" y="27"/>
                      <a:pt x="19" y="29"/>
                      <a:pt x="21" y="32"/>
                    </a:cubicBezTo>
                    <a:cubicBezTo>
                      <a:pt x="21" y="32"/>
                      <a:pt x="21" y="33"/>
                      <a:pt x="22" y="33"/>
                    </a:cubicBezTo>
                    <a:cubicBezTo>
                      <a:pt x="23" y="35"/>
                      <a:pt x="25" y="37"/>
                      <a:pt x="26" y="38"/>
                    </a:cubicBezTo>
                    <a:cubicBezTo>
                      <a:pt x="27" y="39"/>
                      <a:pt x="27" y="40"/>
                      <a:pt x="27" y="42"/>
                    </a:cubicBezTo>
                    <a:cubicBezTo>
                      <a:pt x="26" y="44"/>
                      <a:pt x="26" y="46"/>
                      <a:pt x="25" y="49"/>
                    </a:cubicBezTo>
                    <a:cubicBezTo>
                      <a:pt x="24" y="52"/>
                      <a:pt x="22" y="53"/>
                      <a:pt x="19" y="54"/>
                    </a:cubicBezTo>
                    <a:cubicBezTo>
                      <a:pt x="17" y="54"/>
                      <a:pt x="15" y="54"/>
                      <a:pt x="13" y="54"/>
                    </a:cubicBezTo>
                    <a:cubicBezTo>
                      <a:pt x="10" y="55"/>
                      <a:pt x="9" y="56"/>
                      <a:pt x="8" y="59"/>
                    </a:cubicBezTo>
                    <a:cubicBezTo>
                      <a:pt x="8" y="61"/>
                      <a:pt x="8" y="63"/>
                      <a:pt x="8" y="65"/>
                    </a:cubicBezTo>
                    <a:cubicBezTo>
                      <a:pt x="8" y="68"/>
                      <a:pt x="10" y="69"/>
                      <a:pt x="13" y="70"/>
                    </a:cubicBezTo>
                    <a:cubicBezTo>
                      <a:pt x="13" y="70"/>
                      <a:pt x="14" y="70"/>
                      <a:pt x="14" y="70"/>
                    </a:cubicBezTo>
                    <a:cubicBezTo>
                      <a:pt x="16" y="70"/>
                      <a:pt x="19" y="71"/>
                      <a:pt x="21" y="71"/>
                    </a:cubicBezTo>
                    <a:cubicBezTo>
                      <a:pt x="23" y="71"/>
                      <a:pt x="24" y="72"/>
                      <a:pt x="25" y="74"/>
                    </a:cubicBezTo>
                    <a:cubicBezTo>
                      <a:pt x="26" y="76"/>
                      <a:pt x="27" y="79"/>
                      <a:pt x="28" y="81"/>
                    </a:cubicBezTo>
                    <a:cubicBezTo>
                      <a:pt x="28" y="82"/>
                      <a:pt x="28" y="84"/>
                      <a:pt x="27" y="85"/>
                    </a:cubicBezTo>
                    <a:cubicBezTo>
                      <a:pt x="26" y="86"/>
                      <a:pt x="26" y="87"/>
                      <a:pt x="25" y="89"/>
                    </a:cubicBezTo>
                    <a:cubicBezTo>
                      <a:pt x="23" y="91"/>
                      <a:pt x="22" y="93"/>
                      <a:pt x="21" y="95"/>
                    </a:cubicBezTo>
                    <a:cubicBezTo>
                      <a:pt x="20" y="96"/>
                      <a:pt x="20" y="98"/>
                      <a:pt x="21" y="100"/>
                    </a:cubicBezTo>
                    <a:cubicBezTo>
                      <a:pt x="22" y="101"/>
                      <a:pt x="23" y="102"/>
                      <a:pt x="24" y="103"/>
                    </a:cubicBezTo>
                    <a:cubicBezTo>
                      <a:pt x="26" y="105"/>
                      <a:pt x="29" y="105"/>
                      <a:pt x="31" y="104"/>
                    </a:cubicBezTo>
                    <a:cubicBezTo>
                      <a:pt x="32" y="103"/>
                      <a:pt x="33" y="102"/>
                      <a:pt x="34" y="102"/>
                    </a:cubicBezTo>
                    <a:cubicBezTo>
                      <a:pt x="36" y="100"/>
                      <a:pt x="38" y="99"/>
                      <a:pt x="40" y="98"/>
                    </a:cubicBezTo>
                    <a:cubicBezTo>
                      <a:pt x="41" y="97"/>
                      <a:pt x="42" y="97"/>
                      <a:pt x="43" y="97"/>
                    </a:cubicBezTo>
                    <a:cubicBezTo>
                      <a:pt x="45" y="98"/>
                      <a:pt x="47" y="98"/>
                      <a:pt x="49" y="99"/>
                    </a:cubicBezTo>
                    <a:cubicBezTo>
                      <a:pt x="52" y="100"/>
                      <a:pt x="54" y="102"/>
                      <a:pt x="54" y="105"/>
                    </a:cubicBezTo>
                    <a:cubicBezTo>
                      <a:pt x="54" y="105"/>
                      <a:pt x="54" y="105"/>
                      <a:pt x="55" y="106"/>
                    </a:cubicBezTo>
                    <a:cubicBezTo>
                      <a:pt x="55" y="108"/>
                      <a:pt x="56" y="111"/>
                      <a:pt x="56" y="113"/>
                    </a:cubicBezTo>
                    <a:cubicBezTo>
                      <a:pt x="57" y="115"/>
                      <a:pt x="58" y="116"/>
                      <a:pt x="60" y="116"/>
                    </a:cubicBezTo>
                    <a:cubicBezTo>
                      <a:pt x="61" y="116"/>
                      <a:pt x="63" y="117"/>
                      <a:pt x="65" y="116"/>
                    </a:cubicBezTo>
                    <a:cubicBezTo>
                      <a:pt x="67" y="116"/>
                      <a:pt x="69" y="115"/>
                      <a:pt x="69" y="112"/>
                    </a:cubicBezTo>
                    <a:cubicBezTo>
                      <a:pt x="70" y="111"/>
                      <a:pt x="70" y="111"/>
                      <a:pt x="70" y="110"/>
                    </a:cubicBezTo>
                    <a:cubicBezTo>
                      <a:pt x="71" y="107"/>
                      <a:pt x="71" y="105"/>
                      <a:pt x="72" y="103"/>
                    </a:cubicBezTo>
                    <a:cubicBezTo>
                      <a:pt x="72" y="101"/>
                      <a:pt x="73" y="101"/>
                      <a:pt x="74" y="100"/>
                    </a:cubicBezTo>
                    <a:cubicBezTo>
                      <a:pt x="76" y="99"/>
                      <a:pt x="79" y="98"/>
                      <a:pt x="81" y="97"/>
                    </a:cubicBezTo>
                    <a:cubicBezTo>
                      <a:pt x="83" y="97"/>
                      <a:pt x="85" y="97"/>
                      <a:pt x="87" y="98"/>
                    </a:cubicBezTo>
                    <a:cubicBezTo>
                      <a:pt x="87" y="98"/>
                      <a:pt x="88" y="99"/>
                      <a:pt x="88" y="99"/>
                    </a:cubicBezTo>
                    <a:cubicBezTo>
                      <a:pt x="90" y="100"/>
                      <a:pt x="91" y="101"/>
                      <a:pt x="93" y="102"/>
                    </a:cubicBezTo>
                    <a:cubicBezTo>
                      <a:pt x="96" y="104"/>
                      <a:pt x="97" y="104"/>
                      <a:pt x="100" y="102"/>
                    </a:cubicBezTo>
                    <a:cubicBezTo>
                      <a:pt x="101" y="101"/>
                      <a:pt x="102" y="100"/>
                      <a:pt x="103" y="99"/>
                    </a:cubicBezTo>
                    <a:cubicBezTo>
                      <a:pt x="104" y="97"/>
                      <a:pt x="104" y="95"/>
                      <a:pt x="103" y="93"/>
                    </a:cubicBezTo>
                    <a:cubicBezTo>
                      <a:pt x="103" y="92"/>
                      <a:pt x="102" y="91"/>
                      <a:pt x="101" y="90"/>
                    </a:cubicBezTo>
                    <a:cubicBezTo>
                      <a:pt x="100" y="88"/>
                      <a:pt x="99" y="86"/>
                      <a:pt x="98" y="84"/>
                    </a:cubicBezTo>
                    <a:cubicBezTo>
                      <a:pt x="97" y="83"/>
                      <a:pt x="97" y="82"/>
                      <a:pt x="97" y="81"/>
                    </a:cubicBezTo>
                    <a:cubicBezTo>
                      <a:pt x="98" y="79"/>
                      <a:pt x="99" y="76"/>
                      <a:pt x="100" y="74"/>
                    </a:cubicBezTo>
                    <a:cubicBezTo>
                      <a:pt x="101" y="72"/>
                      <a:pt x="102" y="71"/>
                      <a:pt x="104" y="71"/>
                    </a:cubicBezTo>
                    <a:cubicBezTo>
                      <a:pt x="107" y="71"/>
                      <a:pt x="109" y="70"/>
                      <a:pt x="111" y="69"/>
                    </a:cubicBezTo>
                    <a:cubicBezTo>
                      <a:pt x="114" y="69"/>
                      <a:pt x="116" y="67"/>
                      <a:pt x="116" y="64"/>
                    </a:cubicBezTo>
                    <a:cubicBezTo>
                      <a:pt x="116" y="64"/>
                      <a:pt x="117" y="63"/>
                      <a:pt x="11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="" xmlns:a16="http://schemas.microsoft.com/office/drawing/2014/main" id="{9509EAB1-7248-437D-A281-E31FA09BE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7" y="1227"/>
                <a:ext cx="125" cy="123"/>
              </a:xfrm>
              <a:custGeom>
                <a:avLst/>
                <a:gdLst>
                  <a:gd name="T0" fmla="*/ 20 w 52"/>
                  <a:gd name="T1" fmla="*/ 46 h 51"/>
                  <a:gd name="T2" fmla="*/ 17 w 52"/>
                  <a:gd name="T3" fmla="*/ 44 h 51"/>
                  <a:gd name="T4" fmla="*/ 7 w 52"/>
                  <a:gd name="T5" fmla="*/ 44 h 51"/>
                  <a:gd name="T6" fmla="*/ 8 w 52"/>
                  <a:gd name="T7" fmla="*/ 34 h 51"/>
                  <a:gd name="T8" fmla="*/ 7 w 52"/>
                  <a:gd name="T9" fmla="*/ 32 h 51"/>
                  <a:gd name="T10" fmla="*/ 0 w 52"/>
                  <a:gd name="T11" fmla="*/ 24 h 51"/>
                  <a:gd name="T12" fmla="*/ 7 w 52"/>
                  <a:gd name="T13" fmla="*/ 19 h 51"/>
                  <a:gd name="T14" fmla="*/ 5 w 52"/>
                  <a:gd name="T15" fmla="*/ 12 h 51"/>
                  <a:gd name="T16" fmla="*/ 11 w 52"/>
                  <a:gd name="T17" fmla="*/ 5 h 51"/>
                  <a:gd name="T18" fmla="*/ 17 w 52"/>
                  <a:gd name="T19" fmla="*/ 7 h 51"/>
                  <a:gd name="T20" fmla="*/ 20 w 52"/>
                  <a:gd name="T21" fmla="*/ 4 h 51"/>
                  <a:gd name="T22" fmla="*/ 27 w 52"/>
                  <a:gd name="T23" fmla="*/ 0 h 51"/>
                  <a:gd name="T24" fmla="*/ 33 w 52"/>
                  <a:gd name="T25" fmla="*/ 6 h 51"/>
                  <a:gd name="T26" fmla="*/ 38 w 52"/>
                  <a:gd name="T27" fmla="*/ 5 h 51"/>
                  <a:gd name="T28" fmla="*/ 45 w 52"/>
                  <a:gd name="T29" fmla="*/ 8 h 51"/>
                  <a:gd name="T30" fmla="*/ 44 w 52"/>
                  <a:gd name="T31" fmla="*/ 16 h 51"/>
                  <a:gd name="T32" fmla="*/ 45 w 52"/>
                  <a:gd name="T33" fmla="*/ 19 h 51"/>
                  <a:gd name="T34" fmla="*/ 51 w 52"/>
                  <a:gd name="T35" fmla="*/ 25 h 51"/>
                  <a:gd name="T36" fmla="*/ 45 w 52"/>
                  <a:gd name="T37" fmla="*/ 32 h 51"/>
                  <a:gd name="T38" fmla="*/ 45 w 52"/>
                  <a:gd name="T39" fmla="*/ 35 h 51"/>
                  <a:gd name="T40" fmla="*/ 37 w 52"/>
                  <a:gd name="T41" fmla="*/ 44 h 51"/>
                  <a:gd name="T42" fmla="*/ 33 w 52"/>
                  <a:gd name="T43" fmla="*/ 44 h 51"/>
                  <a:gd name="T44" fmla="*/ 32 w 52"/>
                  <a:gd name="T45" fmla="*/ 46 h 51"/>
                  <a:gd name="T46" fmla="*/ 12 w 52"/>
                  <a:gd name="T47" fmla="*/ 8 h 51"/>
                  <a:gd name="T48" fmla="*/ 10 w 52"/>
                  <a:gd name="T49" fmla="*/ 13 h 51"/>
                  <a:gd name="T50" fmla="*/ 11 w 52"/>
                  <a:gd name="T51" fmla="*/ 20 h 51"/>
                  <a:gd name="T52" fmla="*/ 7 w 52"/>
                  <a:gd name="T53" fmla="*/ 22 h 51"/>
                  <a:gd name="T54" fmla="*/ 4 w 52"/>
                  <a:gd name="T55" fmla="*/ 26 h 51"/>
                  <a:gd name="T56" fmla="*/ 8 w 52"/>
                  <a:gd name="T57" fmla="*/ 28 h 51"/>
                  <a:gd name="T58" fmla="*/ 12 w 52"/>
                  <a:gd name="T59" fmla="*/ 33 h 51"/>
                  <a:gd name="T60" fmla="*/ 9 w 52"/>
                  <a:gd name="T61" fmla="*/ 38 h 51"/>
                  <a:gd name="T62" fmla="*/ 13 w 52"/>
                  <a:gd name="T63" fmla="*/ 42 h 51"/>
                  <a:gd name="T64" fmla="*/ 18 w 52"/>
                  <a:gd name="T65" fmla="*/ 39 h 51"/>
                  <a:gd name="T66" fmla="*/ 23 w 52"/>
                  <a:gd name="T67" fmla="*/ 42 h 51"/>
                  <a:gd name="T68" fmla="*/ 26 w 52"/>
                  <a:gd name="T69" fmla="*/ 47 h 51"/>
                  <a:gd name="T70" fmla="*/ 29 w 52"/>
                  <a:gd name="T71" fmla="*/ 42 h 51"/>
                  <a:gd name="T72" fmla="*/ 34 w 52"/>
                  <a:gd name="T73" fmla="*/ 39 h 51"/>
                  <a:gd name="T74" fmla="*/ 38 w 52"/>
                  <a:gd name="T75" fmla="*/ 41 h 51"/>
                  <a:gd name="T76" fmla="*/ 42 w 52"/>
                  <a:gd name="T77" fmla="*/ 38 h 51"/>
                  <a:gd name="T78" fmla="*/ 40 w 52"/>
                  <a:gd name="T79" fmla="*/ 33 h 51"/>
                  <a:gd name="T80" fmla="*/ 44 w 52"/>
                  <a:gd name="T81" fmla="*/ 28 h 51"/>
                  <a:gd name="T82" fmla="*/ 48 w 52"/>
                  <a:gd name="T83" fmla="*/ 24 h 51"/>
                  <a:gd name="T84" fmla="*/ 43 w 52"/>
                  <a:gd name="T85" fmla="*/ 22 h 51"/>
                  <a:gd name="T86" fmla="*/ 40 w 52"/>
                  <a:gd name="T87" fmla="*/ 17 h 51"/>
                  <a:gd name="T88" fmla="*/ 43 w 52"/>
                  <a:gd name="T89" fmla="*/ 13 h 51"/>
                  <a:gd name="T90" fmla="*/ 39 w 52"/>
                  <a:gd name="T91" fmla="*/ 9 h 51"/>
                  <a:gd name="T92" fmla="*/ 33 w 52"/>
                  <a:gd name="T93" fmla="*/ 11 h 51"/>
                  <a:gd name="T94" fmla="*/ 29 w 52"/>
                  <a:gd name="T95" fmla="*/ 8 h 51"/>
                  <a:gd name="T96" fmla="*/ 27 w 52"/>
                  <a:gd name="T97" fmla="*/ 3 h 51"/>
                  <a:gd name="T98" fmla="*/ 23 w 52"/>
                  <a:gd name="T99" fmla="*/ 5 h 51"/>
                  <a:gd name="T100" fmla="*/ 22 w 52"/>
                  <a:gd name="T101" fmla="*/ 10 h 51"/>
                  <a:gd name="T102" fmla="*/ 16 w 52"/>
                  <a:gd name="T103" fmla="*/ 11 h 51"/>
                  <a:gd name="T104" fmla="*/ 12 w 52"/>
                  <a:gd name="T105" fmla="*/ 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2" h="51">
                    <a:moveTo>
                      <a:pt x="26" y="51"/>
                    </a:moveTo>
                    <a:cubicBezTo>
                      <a:pt x="23" y="51"/>
                      <a:pt x="21" y="49"/>
                      <a:pt x="20" y="46"/>
                    </a:cubicBezTo>
                    <a:cubicBezTo>
                      <a:pt x="20" y="46"/>
                      <a:pt x="20" y="45"/>
                      <a:pt x="20" y="45"/>
                    </a:cubicBezTo>
                    <a:cubicBezTo>
                      <a:pt x="19" y="43"/>
                      <a:pt x="18" y="43"/>
                      <a:pt x="17" y="44"/>
                    </a:cubicBezTo>
                    <a:cubicBezTo>
                      <a:pt x="17" y="44"/>
                      <a:pt x="16" y="45"/>
                      <a:pt x="15" y="45"/>
                    </a:cubicBezTo>
                    <a:cubicBezTo>
                      <a:pt x="12" y="47"/>
                      <a:pt x="10" y="47"/>
                      <a:pt x="7" y="44"/>
                    </a:cubicBezTo>
                    <a:cubicBezTo>
                      <a:pt x="5" y="41"/>
                      <a:pt x="5" y="39"/>
                      <a:pt x="7" y="36"/>
                    </a:cubicBezTo>
                    <a:cubicBezTo>
                      <a:pt x="7" y="35"/>
                      <a:pt x="7" y="35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2"/>
                      <a:pt x="8" y="32"/>
                      <a:pt x="7" y="32"/>
                    </a:cubicBezTo>
                    <a:cubicBezTo>
                      <a:pt x="5" y="32"/>
                      <a:pt x="4" y="32"/>
                      <a:pt x="2" y="31"/>
                    </a:cubicBezTo>
                    <a:cubicBezTo>
                      <a:pt x="0" y="29"/>
                      <a:pt x="0" y="27"/>
                      <a:pt x="0" y="24"/>
                    </a:cubicBezTo>
                    <a:cubicBezTo>
                      <a:pt x="1" y="21"/>
                      <a:pt x="2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8" y="18"/>
                      <a:pt x="8" y="17"/>
                      <a:pt x="7" y="16"/>
                    </a:cubicBezTo>
                    <a:cubicBezTo>
                      <a:pt x="6" y="15"/>
                      <a:pt x="5" y="13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6" y="7"/>
                      <a:pt x="8" y="5"/>
                      <a:pt x="11" y="5"/>
                    </a:cubicBezTo>
                    <a:cubicBezTo>
                      <a:pt x="12" y="4"/>
                      <a:pt x="14" y="5"/>
                      <a:pt x="15" y="5"/>
                    </a:cubicBezTo>
                    <a:cubicBezTo>
                      <a:pt x="16" y="6"/>
                      <a:pt x="17" y="7"/>
                      <a:pt x="17" y="7"/>
                    </a:cubicBezTo>
                    <a:cubicBezTo>
                      <a:pt x="18" y="8"/>
                      <a:pt x="19" y="7"/>
                      <a:pt x="19" y="6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1"/>
                      <a:pt x="22" y="0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5"/>
                      <a:pt x="33" y="5"/>
                      <a:pt x="33" y="6"/>
                    </a:cubicBezTo>
                    <a:cubicBezTo>
                      <a:pt x="33" y="7"/>
                      <a:pt x="34" y="8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40" y="4"/>
                      <a:pt x="41" y="4"/>
                      <a:pt x="43" y="5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7" y="10"/>
                      <a:pt x="47" y="12"/>
                      <a:pt x="46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7"/>
                      <a:pt x="44" y="17"/>
                      <a:pt x="44" y="18"/>
                    </a:cubicBezTo>
                    <a:cubicBezTo>
                      <a:pt x="44" y="18"/>
                      <a:pt x="45" y="19"/>
                      <a:pt x="45" y="19"/>
                    </a:cubicBezTo>
                    <a:cubicBezTo>
                      <a:pt x="47" y="19"/>
                      <a:pt x="48" y="19"/>
                      <a:pt x="49" y="20"/>
                    </a:cubicBezTo>
                    <a:cubicBezTo>
                      <a:pt x="51" y="21"/>
                      <a:pt x="52" y="23"/>
                      <a:pt x="51" y="25"/>
                    </a:cubicBezTo>
                    <a:cubicBezTo>
                      <a:pt x="51" y="29"/>
                      <a:pt x="50" y="31"/>
                      <a:pt x="46" y="32"/>
                    </a:cubicBezTo>
                    <a:cubicBezTo>
                      <a:pt x="46" y="32"/>
                      <a:pt x="46" y="32"/>
                      <a:pt x="45" y="32"/>
                    </a:cubicBezTo>
                    <a:cubicBezTo>
                      <a:pt x="44" y="32"/>
                      <a:pt x="44" y="33"/>
                      <a:pt x="44" y="34"/>
                    </a:cubicBezTo>
                    <a:cubicBezTo>
                      <a:pt x="44" y="35"/>
                      <a:pt x="45" y="35"/>
                      <a:pt x="45" y="35"/>
                    </a:cubicBezTo>
                    <a:cubicBezTo>
                      <a:pt x="47" y="38"/>
                      <a:pt x="47" y="41"/>
                      <a:pt x="44" y="44"/>
                    </a:cubicBezTo>
                    <a:cubicBezTo>
                      <a:pt x="42" y="46"/>
                      <a:pt x="39" y="46"/>
                      <a:pt x="37" y="44"/>
                    </a:cubicBezTo>
                    <a:cubicBezTo>
                      <a:pt x="36" y="44"/>
                      <a:pt x="36" y="44"/>
                      <a:pt x="35" y="44"/>
                    </a:cubicBezTo>
                    <a:cubicBezTo>
                      <a:pt x="34" y="43"/>
                      <a:pt x="34" y="43"/>
                      <a:pt x="33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2" y="45"/>
                      <a:pt x="32" y="45"/>
                      <a:pt x="32" y="46"/>
                    </a:cubicBezTo>
                    <a:cubicBezTo>
                      <a:pt x="32" y="49"/>
                      <a:pt x="30" y="51"/>
                      <a:pt x="26" y="51"/>
                    </a:cubicBezTo>
                    <a:close/>
                    <a:moveTo>
                      <a:pt x="12" y="8"/>
                    </a:moveTo>
                    <a:cubicBezTo>
                      <a:pt x="11" y="8"/>
                      <a:pt x="10" y="9"/>
                      <a:pt x="9" y="10"/>
                    </a:cubicBezTo>
                    <a:cubicBezTo>
                      <a:pt x="8" y="11"/>
                      <a:pt x="9" y="12"/>
                      <a:pt x="10" y="13"/>
                    </a:cubicBezTo>
                    <a:cubicBezTo>
                      <a:pt x="12" y="17"/>
                      <a:pt x="12" y="17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2"/>
                      <a:pt x="9" y="22"/>
                    </a:cubicBezTo>
                    <a:cubicBezTo>
                      <a:pt x="8" y="22"/>
                      <a:pt x="7" y="22"/>
                      <a:pt x="7" y="22"/>
                    </a:cubicBezTo>
                    <a:cubicBezTo>
                      <a:pt x="4" y="23"/>
                      <a:pt x="4" y="23"/>
                      <a:pt x="4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8"/>
                      <a:pt x="5" y="28"/>
                      <a:pt x="6" y="28"/>
                    </a:cubicBezTo>
                    <a:cubicBezTo>
                      <a:pt x="6" y="28"/>
                      <a:pt x="7" y="28"/>
                      <a:pt x="8" y="28"/>
                    </a:cubicBezTo>
                    <a:cubicBezTo>
                      <a:pt x="9" y="28"/>
                      <a:pt x="11" y="29"/>
                      <a:pt x="11" y="31"/>
                    </a:cubicBezTo>
                    <a:cubicBezTo>
                      <a:pt x="11" y="32"/>
                      <a:pt x="12" y="32"/>
                      <a:pt x="12" y="33"/>
                    </a:cubicBezTo>
                    <a:cubicBezTo>
                      <a:pt x="12" y="34"/>
                      <a:pt x="12" y="34"/>
                      <a:pt x="11" y="35"/>
                    </a:cubicBezTo>
                    <a:cubicBezTo>
                      <a:pt x="11" y="36"/>
                      <a:pt x="10" y="37"/>
                      <a:pt x="9" y="38"/>
                    </a:cubicBezTo>
                    <a:cubicBezTo>
                      <a:pt x="9" y="39"/>
                      <a:pt x="9" y="39"/>
                      <a:pt x="9" y="40"/>
                    </a:cubicBezTo>
                    <a:cubicBezTo>
                      <a:pt x="9" y="42"/>
                      <a:pt x="12" y="43"/>
                      <a:pt x="13" y="42"/>
                    </a:cubicBezTo>
                    <a:cubicBezTo>
                      <a:pt x="14" y="41"/>
                      <a:pt x="15" y="40"/>
                      <a:pt x="16" y="40"/>
                    </a:cubicBezTo>
                    <a:cubicBezTo>
                      <a:pt x="17" y="39"/>
                      <a:pt x="18" y="39"/>
                      <a:pt x="18" y="39"/>
                    </a:cubicBezTo>
                    <a:cubicBezTo>
                      <a:pt x="19" y="40"/>
                      <a:pt x="20" y="40"/>
                      <a:pt x="21" y="40"/>
                    </a:cubicBezTo>
                    <a:cubicBezTo>
                      <a:pt x="22" y="41"/>
                      <a:pt x="22" y="41"/>
                      <a:pt x="23" y="42"/>
                    </a:cubicBezTo>
                    <a:cubicBezTo>
                      <a:pt x="23" y="43"/>
                      <a:pt x="23" y="44"/>
                      <a:pt x="24" y="46"/>
                    </a:cubicBezTo>
                    <a:cubicBezTo>
                      <a:pt x="24" y="47"/>
                      <a:pt x="24" y="47"/>
                      <a:pt x="26" y="47"/>
                    </a:cubicBezTo>
                    <a:cubicBezTo>
                      <a:pt x="28" y="47"/>
                      <a:pt x="28" y="47"/>
                      <a:pt x="29" y="46"/>
                    </a:cubicBezTo>
                    <a:cubicBezTo>
                      <a:pt x="29" y="44"/>
                      <a:pt x="29" y="43"/>
                      <a:pt x="29" y="42"/>
                    </a:cubicBezTo>
                    <a:cubicBezTo>
                      <a:pt x="30" y="42"/>
                      <a:pt x="30" y="41"/>
                      <a:pt x="30" y="41"/>
                    </a:cubicBezTo>
                    <a:cubicBezTo>
                      <a:pt x="32" y="40"/>
                      <a:pt x="33" y="40"/>
                      <a:pt x="34" y="39"/>
                    </a:cubicBezTo>
                    <a:cubicBezTo>
                      <a:pt x="35" y="39"/>
                      <a:pt x="35" y="39"/>
                      <a:pt x="36" y="40"/>
                    </a:cubicBezTo>
                    <a:cubicBezTo>
                      <a:pt x="37" y="40"/>
                      <a:pt x="37" y="41"/>
                      <a:pt x="38" y="41"/>
                    </a:cubicBezTo>
                    <a:cubicBezTo>
                      <a:pt x="40" y="42"/>
                      <a:pt x="40" y="42"/>
                      <a:pt x="42" y="41"/>
                    </a:cubicBezTo>
                    <a:cubicBezTo>
                      <a:pt x="43" y="40"/>
                      <a:pt x="43" y="39"/>
                      <a:pt x="42" y="38"/>
                    </a:cubicBezTo>
                    <a:cubicBezTo>
                      <a:pt x="41" y="37"/>
                      <a:pt x="41" y="36"/>
                      <a:pt x="40" y="35"/>
                    </a:cubicBezTo>
                    <a:cubicBezTo>
                      <a:pt x="40" y="34"/>
                      <a:pt x="40" y="34"/>
                      <a:pt x="40" y="33"/>
                    </a:cubicBezTo>
                    <a:cubicBezTo>
                      <a:pt x="40" y="32"/>
                      <a:pt x="41" y="31"/>
                      <a:pt x="42" y="29"/>
                    </a:cubicBezTo>
                    <a:cubicBezTo>
                      <a:pt x="42" y="29"/>
                      <a:pt x="44" y="29"/>
                      <a:pt x="44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8"/>
                      <a:pt x="48" y="27"/>
                      <a:pt x="48" y="24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2"/>
                      <a:pt x="44" y="22"/>
                      <a:pt x="43" y="22"/>
                    </a:cubicBezTo>
                    <a:cubicBezTo>
                      <a:pt x="42" y="22"/>
                      <a:pt x="42" y="21"/>
                      <a:pt x="41" y="21"/>
                    </a:cubicBezTo>
                    <a:cubicBezTo>
                      <a:pt x="41" y="20"/>
                      <a:pt x="41" y="18"/>
                      <a:pt x="40" y="17"/>
                    </a:cubicBezTo>
                    <a:cubicBezTo>
                      <a:pt x="40" y="17"/>
                      <a:pt x="40" y="16"/>
                      <a:pt x="41" y="15"/>
                    </a:cubicBezTo>
                    <a:cubicBezTo>
                      <a:pt x="41" y="14"/>
                      <a:pt x="42" y="14"/>
                      <a:pt x="43" y="13"/>
                    </a:cubicBezTo>
                    <a:cubicBezTo>
                      <a:pt x="43" y="11"/>
                      <a:pt x="43" y="11"/>
                      <a:pt x="42" y="9"/>
                    </a:cubicBezTo>
                    <a:cubicBezTo>
                      <a:pt x="41" y="8"/>
                      <a:pt x="40" y="8"/>
                      <a:pt x="39" y="9"/>
                    </a:cubicBezTo>
                    <a:cubicBezTo>
                      <a:pt x="38" y="9"/>
                      <a:pt x="37" y="10"/>
                      <a:pt x="36" y="10"/>
                    </a:cubicBezTo>
                    <a:cubicBezTo>
                      <a:pt x="35" y="11"/>
                      <a:pt x="34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9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3"/>
                      <a:pt x="27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4" y="3"/>
                      <a:pt x="23" y="4"/>
                      <a:pt x="23" y="5"/>
                    </a:cubicBezTo>
                    <a:cubicBezTo>
                      <a:pt x="23" y="6"/>
                      <a:pt x="23" y="7"/>
                      <a:pt x="23" y="8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3" y="8"/>
                      <a:pt x="13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="" xmlns:a16="http://schemas.microsoft.com/office/drawing/2014/main" id="{89EC957F-24C5-4D0C-99D8-D8A443B2B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6" y="1062"/>
                <a:ext cx="110" cy="110"/>
              </a:xfrm>
              <a:custGeom>
                <a:avLst/>
                <a:gdLst>
                  <a:gd name="T0" fmla="*/ 46 w 46"/>
                  <a:gd name="T1" fmla="*/ 23 h 46"/>
                  <a:gd name="T2" fmla="*/ 23 w 46"/>
                  <a:gd name="T3" fmla="*/ 46 h 46"/>
                  <a:gd name="T4" fmla="*/ 0 w 46"/>
                  <a:gd name="T5" fmla="*/ 23 h 46"/>
                  <a:gd name="T6" fmla="*/ 23 w 46"/>
                  <a:gd name="T7" fmla="*/ 0 h 46"/>
                  <a:gd name="T8" fmla="*/ 46 w 46"/>
                  <a:gd name="T9" fmla="*/ 23 h 46"/>
                  <a:gd name="T10" fmla="*/ 39 w 46"/>
                  <a:gd name="T11" fmla="*/ 23 h 46"/>
                  <a:gd name="T12" fmla="*/ 23 w 46"/>
                  <a:gd name="T13" fmla="*/ 7 h 46"/>
                  <a:gd name="T14" fmla="*/ 8 w 46"/>
                  <a:gd name="T15" fmla="*/ 23 h 46"/>
                  <a:gd name="T16" fmla="*/ 23 w 46"/>
                  <a:gd name="T17" fmla="*/ 39 h 46"/>
                  <a:gd name="T18" fmla="*/ 39 w 46"/>
                  <a:gd name="T1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1" y="46"/>
                      <a:pt x="0" y="36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39" y="23"/>
                    </a:moveTo>
                    <a:cubicBezTo>
                      <a:pt x="39" y="14"/>
                      <a:pt x="32" y="8"/>
                      <a:pt x="23" y="7"/>
                    </a:cubicBezTo>
                    <a:cubicBezTo>
                      <a:pt x="15" y="7"/>
                      <a:pt x="8" y="14"/>
                      <a:pt x="8" y="23"/>
                    </a:cubicBezTo>
                    <a:cubicBezTo>
                      <a:pt x="8" y="32"/>
                      <a:pt x="15" y="39"/>
                      <a:pt x="23" y="39"/>
                    </a:cubicBezTo>
                    <a:cubicBezTo>
                      <a:pt x="32" y="39"/>
                      <a:pt x="39" y="32"/>
                      <a:pt x="3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0">
                <a:extLst>
                  <a:ext uri="{FF2B5EF4-FFF2-40B4-BE49-F238E27FC236}">
                    <a16:creationId xmlns="" xmlns:a16="http://schemas.microsoft.com/office/drawing/2014/main" id="{B929B998-D823-43A4-886F-ADB523D89D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5" y="1266"/>
                <a:ext cx="48" cy="45"/>
              </a:xfrm>
              <a:custGeom>
                <a:avLst/>
                <a:gdLst>
                  <a:gd name="T0" fmla="*/ 10 w 20"/>
                  <a:gd name="T1" fmla="*/ 0 h 19"/>
                  <a:gd name="T2" fmla="*/ 20 w 20"/>
                  <a:gd name="T3" fmla="*/ 9 h 19"/>
                  <a:gd name="T4" fmla="*/ 10 w 20"/>
                  <a:gd name="T5" fmla="*/ 19 h 19"/>
                  <a:gd name="T6" fmla="*/ 0 w 20"/>
                  <a:gd name="T7" fmla="*/ 9 h 19"/>
                  <a:gd name="T8" fmla="*/ 10 w 20"/>
                  <a:gd name="T9" fmla="*/ 0 h 19"/>
                  <a:gd name="T10" fmla="*/ 10 w 20"/>
                  <a:gd name="T11" fmla="*/ 3 h 19"/>
                  <a:gd name="T12" fmla="*/ 4 w 20"/>
                  <a:gd name="T13" fmla="*/ 9 h 19"/>
                  <a:gd name="T14" fmla="*/ 10 w 20"/>
                  <a:gd name="T15" fmla="*/ 15 h 19"/>
                  <a:gd name="T16" fmla="*/ 16 w 20"/>
                  <a:gd name="T17" fmla="*/ 9 h 19"/>
                  <a:gd name="T18" fmla="*/ 10 w 20"/>
                  <a:gd name="T1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0"/>
                    </a:moveTo>
                    <a:cubicBezTo>
                      <a:pt x="15" y="0"/>
                      <a:pt x="20" y="4"/>
                      <a:pt x="20" y="9"/>
                    </a:cubicBezTo>
                    <a:cubicBezTo>
                      <a:pt x="20" y="15"/>
                      <a:pt x="15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  <a:moveTo>
                      <a:pt x="10" y="3"/>
                    </a:moveTo>
                    <a:cubicBezTo>
                      <a:pt x="7" y="3"/>
                      <a:pt x="4" y="6"/>
                      <a:pt x="4" y="9"/>
                    </a:cubicBezTo>
                    <a:cubicBezTo>
                      <a:pt x="4" y="13"/>
                      <a:pt x="6" y="15"/>
                      <a:pt x="10" y="15"/>
                    </a:cubicBezTo>
                    <a:cubicBezTo>
                      <a:pt x="13" y="15"/>
                      <a:pt x="16" y="13"/>
                      <a:pt x="16" y="9"/>
                    </a:cubicBezTo>
                    <a:cubicBezTo>
                      <a:pt x="16" y="6"/>
                      <a:pt x="13" y="3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" name="Group 25">
              <a:extLst>
                <a:ext uri="{FF2B5EF4-FFF2-40B4-BE49-F238E27FC236}">
                  <a16:creationId xmlns="" xmlns:a16="http://schemas.microsoft.com/office/drawing/2014/main" id="{2D863977-7BF9-43BA-A483-A14204379A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332" y="5086570"/>
              <a:ext cx="526240" cy="645442"/>
              <a:chOff x="3751" y="2073"/>
              <a:chExt cx="181" cy="222"/>
            </a:xfrm>
            <a:solidFill>
              <a:schemeClr val="bg1"/>
            </a:solidFill>
          </p:grpSpPr>
          <p:sp>
            <p:nvSpPr>
              <p:cNvPr id="62" name="Freeform 27">
                <a:extLst>
                  <a:ext uri="{FF2B5EF4-FFF2-40B4-BE49-F238E27FC236}">
                    <a16:creationId xmlns="" xmlns:a16="http://schemas.microsoft.com/office/drawing/2014/main" id="{6E9FC8D0-866C-4CFA-8872-F91B864D0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2189"/>
                <a:ext cx="181" cy="106"/>
              </a:xfrm>
              <a:custGeom>
                <a:avLst/>
                <a:gdLst>
                  <a:gd name="T0" fmla="*/ 38 w 75"/>
                  <a:gd name="T1" fmla="*/ 44 h 44"/>
                  <a:gd name="T2" fmla="*/ 17 w 75"/>
                  <a:gd name="T3" fmla="*/ 41 h 44"/>
                  <a:gd name="T4" fmla="*/ 5 w 75"/>
                  <a:gd name="T5" fmla="*/ 35 h 44"/>
                  <a:gd name="T6" fmla="*/ 0 w 75"/>
                  <a:gd name="T7" fmla="*/ 28 h 44"/>
                  <a:gd name="T8" fmla="*/ 1 w 75"/>
                  <a:gd name="T9" fmla="*/ 22 h 44"/>
                  <a:gd name="T10" fmla="*/ 8 w 75"/>
                  <a:gd name="T11" fmla="*/ 10 h 44"/>
                  <a:gd name="T12" fmla="*/ 17 w 75"/>
                  <a:gd name="T13" fmla="*/ 0 h 44"/>
                  <a:gd name="T14" fmla="*/ 18 w 75"/>
                  <a:gd name="T15" fmla="*/ 0 h 44"/>
                  <a:gd name="T16" fmla="*/ 31 w 75"/>
                  <a:gd name="T17" fmla="*/ 5 h 44"/>
                  <a:gd name="T18" fmla="*/ 44 w 75"/>
                  <a:gd name="T19" fmla="*/ 5 h 44"/>
                  <a:gd name="T20" fmla="*/ 56 w 75"/>
                  <a:gd name="T21" fmla="*/ 1 h 44"/>
                  <a:gd name="T22" fmla="*/ 57 w 75"/>
                  <a:gd name="T23" fmla="*/ 1 h 44"/>
                  <a:gd name="T24" fmla="*/ 73 w 75"/>
                  <a:gd name="T25" fmla="*/ 18 h 44"/>
                  <a:gd name="T26" fmla="*/ 75 w 75"/>
                  <a:gd name="T27" fmla="*/ 26 h 44"/>
                  <a:gd name="T28" fmla="*/ 72 w 75"/>
                  <a:gd name="T29" fmla="*/ 34 h 44"/>
                  <a:gd name="T30" fmla="*/ 61 w 75"/>
                  <a:gd name="T31" fmla="*/ 40 h 44"/>
                  <a:gd name="T32" fmla="*/ 43 w 75"/>
                  <a:gd name="T33" fmla="*/ 44 h 44"/>
                  <a:gd name="T34" fmla="*/ 38 w 75"/>
                  <a:gd name="T3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44">
                    <a:moveTo>
                      <a:pt x="38" y="44"/>
                    </a:moveTo>
                    <a:cubicBezTo>
                      <a:pt x="31" y="44"/>
                      <a:pt x="24" y="43"/>
                      <a:pt x="17" y="41"/>
                    </a:cubicBezTo>
                    <a:cubicBezTo>
                      <a:pt x="13" y="40"/>
                      <a:pt x="9" y="38"/>
                      <a:pt x="5" y="35"/>
                    </a:cubicBezTo>
                    <a:cubicBezTo>
                      <a:pt x="3" y="33"/>
                      <a:pt x="1" y="31"/>
                      <a:pt x="0" y="28"/>
                    </a:cubicBezTo>
                    <a:cubicBezTo>
                      <a:pt x="0" y="26"/>
                      <a:pt x="1" y="24"/>
                      <a:pt x="1" y="22"/>
                    </a:cubicBezTo>
                    <a:cubicBezTo>
                      <a:pt x="3" y="17"/>
                      <a:pt x="5" y="13"/>
                      <a:pt x="8" y="10"/>
                    </a:cubicBezTo>
                    <a:cubicBezTo>
                      <a:pt x="11" y="6"/>
                      <a:pt x="14" y="3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2"/>
                      <a:pt x="26" y="4"/>
                      <a:pt x="31" y="5"/>
                    </a:cubicBezTo>
                    <a:cubicBezTo>
                      <a:pt x="35" y="5"/>
                      <a:pt x="39" y="5"/>
                      <a:pt x="44" y="5"/>
                    </a:cubicBezTo>
                    <a:cubicBezTo>
                      <a:pt x="48" y="4"/>
                      <a:pt x="52" y="3"/>
                      <a:pt x="56" y="1"/>
                    </a:cubicBezTo>
                    <a:cubicBezTo>
                      <a:pt x="56" y="0"/>
                      <a:pt x="57" y="0"/>
                      <a:pt x="57" y="1"/>
                    </a:cubicBezTo>
                    <a:cubicBezTo>
                      <a:pt x="64" y="5"/>
                      <a:pt x="69" y="11"/>
                      <a:pt x="73" y="18"/>
                    </a:cubicBezTo>
                    <a:cubicBezTo>
                      <a:pt x="74" y="21"/>
                      <a:pt x="74" y="23"/>
                      <a:pt x="75" y="26"/>
                    </a:cubicBezTo>
                    <a:cubicBezTo>
                      <a:pt x="75" y="29"/>
                      <a:pt x="74" y="32"/>
                      <a:pt x="72" y="34"/>
                    </a:cubicBezTo>
                    <a:cubicBezTo>
                      <a:pt x="69" y="37"/>
                      <a:pt x="65" y="39"/>
                      <a:pt x="61" y="40"/>
                    </a:cubicBezTo>
                    <a:cubicBezTo>
                      <a:pt x="55" y="42"/>
                      <a:pt x="49" y="43"/>
                      <a:pt x="43" y="44"/>
                    </a:cubicBezTo>
                    <a:cubicBezTo>
                      <a:pt x="41" y="44"/>
                      <a:pt x="39" y="44"/>
                      <a:pt x="3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8">
                <a:extLst>
                  <a:ext uri="{FF2B5EF4-FFF2-40B4-BE49-F238E27FC236}">
                    <a16:creationId xmlns="" xmlns:a16="http://schemas.microsoft.com/office/drawing/2014/main" id="{6CE8C51E-54ED-4F27-90E7-E576F8B3A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2073"/>
                <a:ext cx="113" cy="111"/>
              </a:xfrm>
              <a:custGeom>
                <a:avLst/>
                <a:gdLst>
                  <a:gd name="T0" fmla="*/ 0 w 47"/>
                  <a:gd name="T1" fmla="*/ 23 h 46"/>
                  <a:gd name="T2" fmla="*/ 23 w 47"/>
                  <a:gd name="T3" fmla="*/ 0 h 46"/>
                  <a:gd name="T4" fmla="*/ 47 w 47"/>
                  <a:gd name="T5" fmla="*/ 23 h 46"/>
                  <a:gd name="T6" fmla="*/ 23 w 47"/>
                  <a:gd name="T7" fmla="*/ 46 h 46"/>
                  <a:gd name="T8" fmla="*/ 0 w 47"/>
                  <a:gd name="T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6">
                    <a:moveTo>
                      <a:pt x="0" y="23"/>
                    </a:moveTo>
                    <a:cubicBezTo>
                      <a:pt x="0" y="11"/>
                      <a:pt x="11" y="0"/>
                      <a:pt x="23" y="0"/>
                    </a:cubicBezTo>
                    <a:cubicBezTo>
                      <a:pt x="36" y="0"/>
                      <a:pt x="46" y="11"/>
                      <a:pt x="47" y="23"/>
                    </a:cubicBezTo>
                    <a:cubicBezTo>
                      <a:pt x="47" y="36"/>
                      <a:pt x="36" y="46"/>
                      <a:pt x="23" y="46"/>
                    </a:cubicBezTo>
                    <a:cubicBezTo>
                      <a:pt x="11" y="46"/>
                      <a:pt x="0" y="36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89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704232"/>
            <a:ext cx="7366508" cy="44608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汇报人：李</a:t>
            </a:r>
            <a:r>
              <a:rPr lang="zh-CN" altLang="en-US" sz="2400" dirty="0"/>
              <a:t>蓥正</a:t>
            </a:r>
            <a:endParaRPr lang="en-US" alt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28646" y="2385878"/>
            <a:ext cx="7366506" cy="1027562"/>
          </a:xfrm>
        </p:spPr>
        <p:txBody>
          <a:bodyPr>
            <a:normAutofit/>
          </a:bodyPr>
          <a:lstStyle/>
          <a:p>
            <a:r>
              <a:rPr lang="zh-CN" altLang="en-US" sz="6600" spc="0" dirty="0" smtClean="0"/>
              <a:t>祝大家新年快乐</a:t>
            </a:r>
            <a:endParaRPr lang="zh-CN" altLang="en-US" sz="6600" spc="0" dirty="0"/>
          </a:p>
        </p:txBody>
      </p:sp>
    </p:spTree>
    <p:extLst>
      <p:ext uri="{BB962C8B-B14F-4D97-AF65-F5344CB8AC3E}">
        <p14:creationId xmlns:p14="http://schemas.microsoft.com/office/powerpoint/2010/main" val="38896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244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2019年终总结</vt:lpstr>
      <vt:lpstr>2019年终总结</vt:lpstr>
      <vt:lpstr>新学期展望</vt:lpstr>
      <vt:lpstr>祝大家新年快乐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2019年终总结</dc:title>
  <dc:creator>1147799328@qq.com</dc:creator>
  <cp:lastModifiedBy>1147799328@qq.com</cp:lastModifiedBy>
  <cp:revision>13</cp:revision>
  <dcterms:created xsi:type="dcterms:W3CDTF">2020-01-12T04:36:32Z</dcterms:created>
  <dcterms:modified xsi:type="dcterms:W3CDTF">2020-01-17T02:50:09Z</dcterms:modified>
</cp:coreProperties>
</file>