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1"/>
  </p:notesMasterIdLst>
  <p:sldIdLst>
    <p:sldId id="301" r:id="rId2"/>
    <p:sldId id="262" r:id="rId3"/>
    <p:sldId id="266" r:id="rId4"/>
    <p:sldId id="302" r:id="rId5"/>
    <p:sldId id="289" r:id="rId6"/>
    <p:sldId id="274" r:id="rId7"/>
    <p:sldId id="288" r:id="rId8"/>
    <p:sldId id="299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F0"/>
    <a:srgbClr val="E20005"/>
    <a:srgbClr val="E8111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0F639-5736-4A62-805E-2E59A61AEEBA}" type="datetimeFigureOut">
              <a:rPr lang="zh-CN" altLang="en-US" smtClean="0"/>
              <a:t>2020-01-17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144AF-C6A2-49D2-9AA9-0F619A28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5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7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0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144AF-C6A2-49D2-9AA9-0F619A284D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59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6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1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35B57-1D13-45FB-9275-02A0D53F97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144AF-C6A2-49D2-9AA9-0F619A284D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620192" y="1612902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3851798" y="2961575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6371995" y="2961576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5121395" y="1612901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7622598" y="1612900"/>
            <a:ext cx="1949210" cy="1949210"/>
          </a:xfrm>
          <a:custGeom>
            <a:avLst/>
            <a:gdLst>
              <a:gd name="connsiteX0" fmla="*/ 974605 w 1949210"/>
              <a:gd name="connsiteY0" fmla="*/ 0 h 1949210"/>
              <a:gd name="connsiteX1" fmla="*/ 1949210 w 1949210"/>
              <a:gd name="connsiteY1" fmla="*/ 974605 h 1949210"/>
              <a:gd name="connsiteX2" fmla="*/ 974605 w 1949210"/>
              <a:gd name="connsiteY2" fmla="*/ 1949210 h 1949210"/>
              <a:gd name="connsiteX3" fmla="*/ 0 w 1949210"/>
              <a:gd name="connsiteY3" fmla="*/ 974605 h 194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210" h="1949210">
                <a:moveTo>
                  <a:pt x="974605" y="0"/>
                </a:moveTo>
                <a:lnTo>
                  <a:pt x="1949210" y="974605"/>
                </a:lnTo>
                <a:lnTo>
                  <a:pt x="974605" y="1949210"/>
                </a:lnTo>
                <a:lnTo>
                  <a:pt x="0" y="9746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069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196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791" y="0"/>
            <a:ext cx="1782418" cy="521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0640" y="-19878"/>
            <a:ext cx="1591554" cy="1805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806" y="-19878"/>
            <a:ext cx="1591554" cy="18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2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0" y="900833"/>
            <a:ext cx="5894959" cy="288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64372" y="4167273"/>
            <a:ext cx="626325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2019-2020</a:t>
            </a:r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学期</a:t>
            </a:r>
            <a:r>
              <a:rPr lang="zh-CN" altLang="en-US" sz="54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4674" y="5785659"/>
            <a:ext cx="3277326" cy="3188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汇报人：杨辰珉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6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766451" y="535090"/>
            <a:ext cx="5323521" cy="5330620"/>
            <a:chOff x="766451" y="535090"/>
            <a:chExt cx="5323521" cy="53306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51" y="535090"/>
              <a:ext cx="5323521" cy="533062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2765644" y="3547132"/>
              <a:ext cx="14702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400" b="1" dirty="0">
                  <a:solidFill>
                    <a:srgbClr val="FBF3F0"/>
                  </a:solidFill>
                </a:rPr>
                <a:t>目 录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49949" y="1182493"/>
            <a:ext cx="2702681" cy="794582"/>
            <a:chOff x="5949949" y="1060573"/>
            <a:chExt cx="2702681" cy="79458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9949" y="1060573"/>
              <a:ext cx="922585" cy="79458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929081" y="1224861"/>
              <a:ext cx="1723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400" b="1" dirty="0" smtClean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项目总结</a:t>
              </a:r>
              <a:endParaRPr lang="zh-CN" altLang="en-US" sz="24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52999" y="139855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dirty="0">
                  <a:solidFill>
                    <a:srgbClr val="FBF3F0"/>
                  </a:solidFill>
                </a:rPr>
                <a:t>01</a:t>
              </a:r>
              <a:endParaRPr lang="zh-CN" altLang="en-US" sz="1200" b="1" dirty="0">
                <a:solidFill>
                  <a:srgbClr val="FBF3F0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949949" y="2876083"/>
            <a:ext cx="2702682" cy="794582"/>
            <a:chOff x="5949949" y="1931841"/>
            <a:chExt cx="2702682" cy="7945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9949" y="1931841"/>
              <a:ext cx="922585" cy="7945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929082" y="209785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学习和收获</a:t>
              </a:r>
              <a:endParaRPr lang="zh-CN" altLang="en-US" sz="24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252999" y="227762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dirty="0">
                  <a:solidFill>
                    <a:srgbClr val="FBF3F0"/>
                  </a:solidFill>
                </a:rPr>
                <a:t>02</a:t>
              </a:r>
              <a:endParaRPr lang="zh-CN" altLang="en-US" sz="1200" b="1" dirty="0">
                <a:solidFill>
                  <a:srgbClr val="FBF3F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49949" y="4472399"/>
            <a:ext cx="2702682" cy="794582"/>
            <a:chOff x="5949949" y="3674377"/>
            <a:chExt cx="2702682" cy="7945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9949" y="3674377"/>
              <a:ext cx="922585" cy="794582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6929082" y="38403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计划和展望</a:t>
              </a:r>
              <a:endParaRPr lang="zh-CN" altLang="en-US" sz="24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52999" y="403577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dirty="0">
                  <a:solidFill>
                    <a:srgbClr val="FBF3F0"/>
                  </a:solidFill>
                </a:rPr>
                <a:t>04</a:t>
              </a:r>
              <a:endParaRPr lang="zh-CN" altLang="en-US" sz="1200" b="1" dirty="0">
                <a:solidFill>
                  <a:srgbClr val="FBF3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4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18671" y="3939630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项目总结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69231" y="959667"/>
            <a:ext cx="2666742" cy="2690810"/>
            <a:chOff x="4769231" y="959667"/>
            <a:chExt cx="2666742" cy="269081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9231" y="959667"/>
              <a:ext cx="2666742" cy="2690810"/>
            </a:xfrm>
            <a:custGeom>
              <a:avLst/>
              <a:gdLst>
                <a:gd name="connsiteX0" fmla="*/ 1391762 w 2783524"/>
                <a:gd name="connsiteY0" fmla="*/ 0 h 2783524"/>
                <a:gd name="connsiteX1" fmla="*/ 2783524 w 2783524"/>
                <a:gd name="connsiteY1" fmla="*/ 1391762 h 2783524"/>
                <a:gd name="connsiteX2" fmla="*/ 1391762 w 2783524"/>
                <a:gd name="connsiteY2" fmla="*/ 2783524 h 2783524"/>
                <a:gd name="connsiteX3" fmla="*/ 0 w 2783524"/>
                <a:gd name="connsiteY3" fmla="*/ 1391762 h 2783524"/>
                <a:gd name="connsiteX4" fmla="*/ 1391762 w 2783524"/>
                <a:gd name="connsiteY4" fmla="*/ 0 h 27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3524" h="2783524">
                  <a:moveTo>
                    <a:pt x="1391762" y="0"/>
                  </a:moveTo>
                  <a:cubicBezTo>
                    <a:pt x="2160411" y="0"/>
                    <a:pt x="2783524" y="623113"/>
                    <a:pt x="2783524" y="1391762"/>
                  </a:cubicBezTo>
                  <a:cubicBezTo>
                    <a:pt x="2783524" y="2160411"/>
                    <a:pt x="2160411" y="2783524"/>
                    <a:pt x="1391762" y="2783524"/>
                  </a:cubicBezTo>
                  <a:cubicBezTo>
                    <a:pt x="623113" y="2783524"/>
                    <a:pt x="0" y="2160411"/>
                    <a:pt x="0" y="1391762"/>
                  </a:cubicBezTo>
                  <a:cubicBezTo>
                    <a:pt x="0" y="623113"/>
                    <a:pt x="623113" y="0"/>
                    <a:pt x="1391762" y="0"/>
                  </a:cubicBezTo>
                  <a:close/>
                </a:path>
              </a:pathLst>
            </a:custGeom>
          </p:spPr>
        </p:pic>
        <p:sp>
          <p:nvSpPr>
            <p:cNvPr id="4" name="文本框 3"/>
            <p:cNvSpPr txBox="1"/>
            <p:nvPr/>
          </p:nvSpPr>
          <p:spPr>
            <a:xfrm>
              <a:off x="5432999" y="1634299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b="1" dirty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80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4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9799" y="2014012"/>
            <a:ext cx="2692402" cy="31093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8672" y="632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年度工作概述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225575" y="2169343"/>
            <a:ext cx="3393098" cy="1247548"/>
            <a:chOff x="1249806" y="2207548"/>
            <a:chExt cx="3393098" cy="12475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882715" y="2207548"/>
              <a:ext cx="2760189" cy="1247548"/>
              <a:chOff x="7907594" y="3433235"/>
              <a:chExt cx="2760189" cy="124754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907595" y="3834782"/>
                <a:ext cx="2760188" cy="846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新增的数据采集仪器对接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短信报警提示功能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报表自动生成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907594" y="3433235"/>
                <a:ext cx="2050552" cy="43037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岩土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-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洛宁项目</a:t>
                </a:r>
              </a:p>
            </p:txBody>
          </p:sp>
        </p:grp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1249806" y="2315429"/>
              <a:ext cx="567962" cy="536650"/>
            </a:xfrm>
            <a:custGeom>
              <a:avLst/>
              <a:gdLst>
                <a:gd name="T0" fmla="*/ 582 w 1433"/>
                <a:gd name="T1" fmla="*/ 102 h 1354"/>
                <a:gd name="T2" fmla="*/ 662 w 1433"/>
                <a:gd name="T3" fmla="*/ 88 h 1354"/>
                <a:gd name="T4" fmla="*/ 828 w 1433"/>
                <a:gd name="T5" fmla="*/ 95 h 1354"/>
                <a:gd name="T6" fmla="*/ 629 w 1433"/>
                <a:gd name="T7" fmla="*/ 374 h 1354"/>
                <a:gd name="T8" fmla="*/ 790 w 1433"/>
                <a:gd name="T9" fmla="*/ 242 h 1354"/>
                <a:gd name="T10" fmla="*/ 567 w 1433"/>
                <a:gd name="T11" fmla="*/ 339 h 1354"/>
                <a:gd name="T12" fmla="*/ 532 w 1433"/>
                <a:gd name="T13" fmla="*/ 488 h 1354"/>
                <a:gd name="T14" fmla="*/ 556 w 1433"/>
                <a:gd name="T15" fmla="*/ 627 h 1354"/>
                <a:gd name="T16" fmla="*/ 548 w 1433"/>
                <a:gd name="T17" fmla="*/ 883 h 1354"/>
                <a:gd name="T18" fmla="*/ 875 w 1433"/>
                <a:gd name="T19" fmla="*/ 710 h 1354"/>
                <a:gd name="T20" fmla="*/ 636 w 1433"/>
                <a:gd name="T21" fmla="*/ 992 h 1354"/>
                <a:gd name="T22" fmla="*/ 747 w 1433"/>
                <a:gd name="T23" fmla="*/ 1202 h 1354"/>
                <a:gd name="T24" fmla="*/ 608 w 1433"/>
                <a:gd name="T25" fmla="*/ 1150 h 1354"/>
                <a:gd name="T26" fmla="*/ 884 w 1433"/>
                <a:gd name="T27" fmla="*/ 916 h 1354"/>
                <a:gd name="T28" fmla="*/ 1102 w 1433"/>
                <a:gd name="T29" fmla="*/ 1280 h 1354"/>
                <a:gd name="T30" fmla="*/ 1258 w 1433"/>
                <a:gd name="T31" fmla="*/ 1098 h 1354"/>
                <a:gd name="T32" fmla="*/ 894 w 1433"/>
                <a:gd name="T33" fmla="*/ 802 h 1354"/>
                <a:gd name="T34" fmla="*/ 1029 w 1433"/>
                <a:gd name="T35" fmla="*/ 469 h 1354"/>
                <a:gd name="T36" fmla="*/ 1057 w 1433"/>
                <a:gd name="T37" fmla="*/ 696 h 1354"/>
                <a:gd name="T38" fmla="*/ 955 w 1433"/>
                <a:gd name="T39" fmla="*/ 883 h 1354"/>
                <a:gd name="T40" fmla="*/ 1275 w 1433"/>
                <a:gd name="T41" fmla="*/ 597 h 1354"/>
                <a:gd name="T42" fmla="*/ 1192 w 1433"/>
                <a:gd name="T43" fmla="*/ 500 h 1354"/>
                <a:gd name="T44" fmla="*/ 979 w 1433"/>
                <a:gd name="T45" fmla="*/ 270 h 1354"/>
                <a:gd name="T46" fmla="*/ 958 w 1433"/>
                <a:gd name="T47" fmla="*/ 438 h 1354"/>
                <a:gd name="T48" fmla="*/ 1213 w 1433"/>
                <a:gd name="T49" fmla="*/ 492 h 1354"/>
                <a:gd name="T50" fmla="*/ 1241 w 1433"/>
                <a:gd name="T51" fmla="*/ 526 h 1354"/>
                <a:gd name="T52" fmla="*/ 1289 w 1433"/>
                <a:gd name="T53" fmla="*/ 665 h 1354"/>
                <a:gd name="T54" fmla="*/ 1322 w 1433"/>
                <a:gd name="T55" fmla="*/ 712 h 1354"/>
                <a:gd name="T56" fmla="*/ 546 w 1433"/>
                <a:gd name="T57" fmla="*/ 355 h 1354"/>
                <a:gd name="T58" fmla="*/ 376 w 1433"/>
                <a:gd name="T59" fmla="*/ 769 h 1354"/>
                <a:gd name="T60" fmla="*/ 371 w 1433"/>
                <a:gd name="T61" fmla="*/ 850 h 1354"/>
                <a:gd name="T62" fmla="*/ 440 w 1433"/>
                <a:gd name="T63" fmla="*/ 750 h 1354"/>
                <a:gd name="T64" fmla="*/ 421 w 1433"/>
                <a:gd name="T65" fmla="*/ 838 h 1354"/>
                <a:gd name="T66" fmla="*/ 312 w 1433"/>
                <a:gd name="T67" fmla="*/ 821 h 1354"/>
                <a:gd name="T68" fmla="*/ 321 w 1433"/>
                <a:gd name="T69" fmla="*/ 727 h 1354"/>
                <a:gd name="T70" fmla="*/ 97 w 1433"/>
                <a:gd name="T71" fmla="*/ 668 h 1354"/>
                <a:gd name="T72" fmla="*/ 125 w 1433"/>
                <a:gd name="T73" fmla="*/ 727 h 1354"/>
                <a:gd name="T74" fmla="*/ 196 w 1433"/>
                <a:gd name="T75" fmla="*/ 772 h 1354"/>
                <a:gd name="T76" fmla="*/ 326 w 1433"/>
                <a:gd name="T77" fmla="*/ 481 h 1354"/>
                <a:gd name="T78" fmla="*/ 217 w 1433"/>
                <a:gd name="T79" fmla="*/ 544 h 1354"/>
                <a:gd name="T80" fmla="*/ 373 w 1433"/>
                <a:gd name="T81" fmla="*/ 1250 h 1354"/>
                <a:gd name="T82" fmla="*/ 657 w 1433"/>
                <a:gd name="T83" fmla="*/ 1233 h 1354"/>
                <a:gd name="T84" fmla="*/ 792 w 1433"/>
                <a:gd name="T85" fmla="*/ 1214 h 1354"/>
                <a:gd name="T86" fmla="*/ 397 w 1433"/>
                <a:gd name="T87" fmla="*/ 478 h 1354"/>
                <a:gd name="T88" fmla="*/ 272 w 1433"/>
                <a:gd name="T89" fmla="*/ 552 h 1354"/>
                <a:gd name="T90" fmla="*/ 187 w 1433"/>
                <a:gd name="T91" fmla="*/ 509 h 1354"/>
                <a:gd name="T92" fmla="*/ 378 w 1433"/>
                <a:gd name="T93" fmla="*/ 426 h 1354"/>
                <a:gd name="T94" fmla="*/ 655 w 1433"/>
                <a:gd name="T95" fmla="*/ 24 h 1354"/>
                <a:gd name="T96" fmla="*/ 745 w 1433"/>
                <a:gd name="T97" fmla="*/ 239 h 1354"/>
                <a:gd name="T98" fmla="*/ 679 w 1433"/>
                <a:gd name="T99" fmla="*/ 324 h 1354"/>
                <a:gd name="T100" fmla="*/ 1017 w 1433"/>
                <a:gd name="T101" fmla="*/ 102 h 1354"/>
                <a:gd name="T102" fmla="*/ 1121 w 1433"/>
                <a:gd name="T103" fmla="*/ 277 h 1354"/>
                <a:gd name="T104" fmla="*/ 1277 w 1433"/>
                <a:gd name="T105" fmla="*/ 393 h 1354"/>
                <a:gd name="T106" fmla="*/ 1272 w 1433"/>
                <a:gd name="T107" fmla="*/ 481 h 1354"/>
                <a:gd name="T108" fmla="*/ 1338 w 1433"/>
                <a:gd name="T109" fmla="*/ 637 h 1354"/>
                <a:gd name="T110" fmla="*/ 1360 w 1433"/>
                <a:gd name="T111" fmla="*/ 701 h 1354"/>
                <a:gd name="T112" fmla="*/ 1291 w 1433"/>
                <a:gd name="T113" fmla="*/ 1235 h 1354"/>
                <a:gd name="T114" fmla="*/ 785 w 1433"/>
                <a:gd name="T115" fmla="*/ 1349 h 1354"/>
                <a:gd name="T116" fmla="*/ 707 w 1433"/>
                <a:gd name="T117" fmla="*/ 1271 h 1354"/>
                <a:gd name="T118" fmla="*/ 629 w 1433"/>
                <a:gd name="T119" fmla="*/ 1309 h 1354"/>
                <a:gd name="T120" fmla="*/ 440 w 1433"/>
                <a:gd name="T121" fmla="*/ 1101 h 1354"/>
                <a:gd name="T122" fmla="*/ 407 w 1433"/>
                <a:gd name="T123" fmla="*/ 1254 h 1354"/>
                <a:gd name="T124" fmla="*/ 281 w 1433"/>
                <a:gd name="T125" fmla="*/ 97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3" h="1354">
                  <a:moveTo>
                    <a:pt x="300" y="268"/>
                  </a:moveTo>
                  <a:lnTo>
                    <a:pt x="305" y="261"/>
                  </a:lnTo>
                  <a:lnTo>
                    <a:pt x="307" y="251"/>
                  </a:lnTo>
                  <a:lnTo>
                    <a:pt x="312" y="244"/>
                  </a:lnTo>
                  <a:lnTo>
                    <a:pt x="317" y="237"/>
                  </a:lnTo>
                  <a:lnTo>
                    <a:pt x="319" y="230"/>
                  </a:lnTo>
                  <a:lnTo>
                    <a:pt x="324" y="223"/>
                  </a:lnTo>
                  <a:lnTo>
                    <a:pt x="326" y="213"/>
                  </a:lnTo>
                  <a:lnTo>
                    <a:pt x="331" y="206"/>
                  </a:lnTo>
                  <a:lnTo>
                    <a:pt x="333" y="199"/>
                  </a:lnTo>
                  <a:lnTo>
                    <a:pt x="336" y="192"/>
                  </a:lnTo>
                  <a:lnTo>
                    <a:pt x="338" y="187"/>
                  </a:lnTo>
                  <a:lnTo>
                    <a:pt x="340" y="180"/>
                  </a:lnTo>
                  <a:lnTo>
                    <a:pt x="345" y="173"/>
                  </a:lnTo>
                  <a:lnTo>
                    <a:pt x="347" y="166"/>
                  </a:lnTo>
                  <a:lnTo>
                    <a:pt x="350" y="159"/>
                  </a:lnTo>
                  <a:lnTo>
                    <a:pt x="352" y="154"/>
                  </a:lnTo>
                  <a:lnTo>
                    <a:pt x="354" y="147"/>
                  </a:lnTo>
                  <a:lnTo>
                    <a:pt x="357" y="140"/>
                  </a:lnTo>
                  <a:lnTo>
                    <a:pt x="359" y="137"/>
                  </a:lnTo>
                  <a:lnTo>
                    <a:pt x="359" y="133"/>
                  </a:lnTo>
                  <a:lnTo>
                    <a:pt x="362" y="130"/>
                  </a:lnTo>
                  <a:lnTo>
                    <a:pt x="364" y="128"/>
                  </a:lnTo>
                  <a:lnTo>
                    <a:pt x="364" y="123"/>
                  </a:lnTo>
                  <a:lnTo>
                    <a:pt x="366" y="121"/>
                  </a:lnTo>
                  <a:lnTo>
                    <a:pt x="369" y="119"/>
                  </a:lnTo>
                  <a:lnTo>
                    <a:pt x="369" y="116"/>
                  </a:lnTo>
                  <a:lnTo>
                    <a:pt x="371" y="114"/>
                  </a:lnTo>
                  <a:lnTo>
                    <a:pt x="371" y="111"/>
                  </a:lnTo>
                  <a:lnTo>
                    <a:pt x="373" y="111"/>
                  </a:lnTo>
                  <a:lnTo>
                    <a:pt x="373" y="109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8" y="107"/>
                  </a:lnTo>
                  <a:lnTo>
                    <a:pt x="378" y="104"/>
                  </a:lnTo>
                  <a:lnTo>
                    <a:pt x="380" y="102"/>
                  </a:lnTo>
                  <a:lnTo>
                    <a:pt x="383" y="102"/>
                  </a:lnTo>
                  <a:lnTo>
                    <a:pt x="385" y="100"/>
                  </a:lnTo>
                  <a:lnTo>
                    <a:pt x="388" y="97"/>
                  </a:lnTo>
                  <a:lnTo>
                    <a:pt x="390" y="97"/>
                  </a:lnTo>
                  <a:lnTo>
                    <a:pt x="392" y="95"/>
                  </a:lnTo>
                  <a:lnTo>
                    <a:pt x="395" y="95"/>
                  </a:lnTo>
                  <a:lnTo>
                    <a:pt x="397" y="93"/>
                  </a:lnTo>
                  <a:lnTo>
                    <a:pt x="399" y="93"/>
                  </a:lnTo>
                  <a:lnTo>
                    <a:pt x="402" y="93"/>
                  </a:lnTo>
                  <a:lnTo>
                    <a:pt x="404" y="93"/>
                  </a:lnTo>
                  <a:lnTo>
                    <a:pt x="409" y="90"/>
                  </a:lnTo>
                  <a:lnTo>
                    <a:pt x="411" y="90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0"/>
                  </a:lnTo>
                  <a:lnTo>
                    <a:pt x="421" y="90"/>
                  </a:lnTo>
                  <a:lnTo>
                    <a:pt x="425" y="90"/>
                  </a:lnTo>
                  <a:lnTo>
                    <a:pt x="428" y="90"/>
                  </a:lnTo>
                  <a:lnTo>
                    <a:pt x="430" y="90"/>
                  </a:lnTo>
                  <a:lnTo>
                    <a:pt x="433" y="93"/>
                  </a:lnTo>
                  <a:lnTo>
                    <a:pt x="435" y="93"/>
                  </a:lnTo>
                  <a:lnTo>
                    <a:pt x="437" y="93"/>
                  </a:lnTo>
                  <a:lnTo>
                    <a:pt x="437" y="93"/>
                  </a:lnTo>
                  <a:lnTo>
                    <a:pt x="440" y="93"/>
                  </a:lnTo>
                  <a:lnTo>
                    <a:pt x="440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4" y="97"/>
                  </a:lnTo>
                  <a:lnTo>
                    <a:pt x="447" y="100"/>
                  </a:lnTo>
                  <a:lnTo>
                    <a:pt x="449" y="100"/>
                  </a:lnTo>
                  <a:lnTo>
                    <a:pt x="449" y="102"/>
                  </a:lnTo>
                  <a:lnTo>
                    <a:pt x="451" y="104"/>
                  </a:lnTo>
                  <a:lnTo>
                    <a:pt x="454" y="107"/>
                  </a:lnTo>
                  <a:lnTo>
                    <a:pt x="456" y="111"/>
                  </a:lnTo>
                  <a:lnTo>
                    <a:pt x="459" y="114"/>
                  </a:lnTo>
                  <a:lnTo>
                    <a:pt x="461" y="116"/>
                  </a:lnTo>
                  <a:lnTo>
                    <a:pt x="461" y="119"/>
                  </a:lnTo>
                  <a:lnTo>
                    <a:pt x="463" y="121"/>
                  </a:lnTo>
                  <a:lnTo>
                    <a:pt x="463" y="123"/>
                  </a:lnTo>
                  <a:lnTo>
                    <a:pt x="466" y="126"/>
                  </a:lnTo>
                  <a:lnTo>
                    <a:pt x="466" y="128"/>
                  </a:lnTo>
                  <a:lnTo>
                    <a:pt x="468" y="130"/>
                  </a:lnTo>
                  <a:lnTo>
                    <a:pt x="468" y="133"/>
                  </a:lnTo>
                  <a:lnTo>
                    <a:pt x="468" y="135"/>
                  </a:lnTo>
                  <a:lnTo>
                    <a:pt x="468" y="135"/>
                  </a:lnTo>
                  <a:lnTo>
                    <a:pt x="470" y="137"/>
                  </a:lnTo>
                  <a:lnTo>
                    <a:pt x="470" y="140"/>
                  </a:lnTo>
                  <a:lnTo>
                    <a:pt x="470" y="142"/>
                  </a:lnTo>
                  <a:lnTo>
                    <a:pt x="470" y="145"/>
                  </a:lnTo>
                  <a:lnTo>
                    <a:pt x="470" y="145"/>
                  </a:lnTo>
                  <a:lnTo>
                    <a:pt x="470" y="149"/>
                  </a:lnTo>
                  <a:lnTo>
                    <a:pt x="470" y="154"/>
                  </a:lnTo>
                  <a:lnTo>
                    <a:pt x="470" y="156"/>
                  </a:lnTo>
                  <a:lnTo>
                    <a:pt x="470" y="161"/>
                  </a:lnTo>
                  <a:lnTo>
                    <a:pt x="470" y="166"/>
                  </a:lnTo>
                  <a:lnTo>
                    <a:pt x="470" y="168"/>
                  </a:lnTo>
                  <a:lnTo>
                    <a:pt x="470" y="173"/>
                  </a:lnTo>
                  <a:lnTo>
                    <a:pt x="470" y="178"/>
                  </a:lnTo>
                  <a:lnTo>
                    <a:pt x="470" y="185"/>
                  </a:lnTo>
                  <a:lnTo>
                    <a:pt x="468" y="192"/>
                  </a:lnTo>
                  <a:lnTo>
                    <a:pt x="468" y="199"/>
                  </a:lnTo>
                  <a:lnTo>
                    <a:pt x="468" y="206"/>
                  </a:lnTo>
                  <a:lnTo>
                    <a:pt x="468" y="208"/>
                  </a:lnTo>
                  <a:lnTo>
                    <a:pt x="468" y="213"/>
                  </a:lnTo>
                  <a:lnTo>
                    <a:pt x="466" y="216"/>
                  </a:lnTo>
                  <a:lnTo>
                    <a:pt x="466" y="218"/>
                  </a:lnTo>
                  <a:lnTo>
                    <a:pt x="466" y="220"/>
                  </a:lnTo>
                  <a:lnTo>
                    <a:pt x="466" y="225"/>
                  </a:lnTo>
                  <a:lnTo>
                    <a:pt x="463" y="227"/>
                  </a:lnTo>
                  <a:lnTo>
                    <a:pt x="463" y="230"/>
                  </a:lnTo>
                  <a:lnTo>
                    <a:pt x="463" y="235"/>
                  </a:lnTo>
                  <a:lnTo>
                    <a:pt x="461" y="237"/>
                  </a:lnTo>
                  <a:lnTo>
                    <a:pt x="461" y="239"/>
                  </a:lnTo>
                  <a:lnTo>
                    <a:pt x="459" y="244"/>
                  </a:lnTo>
                  <a:lnTo>
                    <a:pt x="451" y="230"/>
                  </a:lnTo>
                  <a:lnTo>
                    <a:pt x="444" y="249"/>
                  </a:lnTo>
                  <a:lnTo>
                    <a:pt x="435" y="258"/>
                  </a:lnTo>
                  <a:lnTo>
                    <a:pt x="433" y="237"/>
                  </a:lnTo>
                  <a:lnTo>
                    <a:pt x="423" y="251"/>
                  </a:lnTo>
                  <a:lnTo>
                    <a:pt x="411" y="265"/>
                  </a:lnTo>
                  <a:lnTo>
                    <a:pt x="407" y="249"/>
                  </a:lnTo>
                  <a:lnTo>
                    <a:pt x="395" y="263"/>
                  </a:lnTo>
                  <a:lnTo>
                    <a:pt x="378" y="272"/>
                  </a:lnTo>
                  <a:lnTo>
                    <a:pt x="380" y="253"/>
                  </a:lnTo>
                  <a:lnTo>
                    <a:pt x="366" y="265"/>
                  </a:lnTo>
                  <a:lnTo>
                    <a:pt x="350" y="275"/>
                  </a:lnTo>
                  <a:lnTo>
                    <a:pt x="354" y="258"/>
                  </a:lnTo>
                  <a:lnTo>
                    <a:pt x="340" y="270"/>
                  </a:lnTo>
                  <a:lnTo>
                    <a:pt x="326" y="277"/>
                  </a:lnTo>
                  <a:lnTo>
                    <a:pt x="331" y="258"/>
                  </a:lnTo>
                  <a:lnTo>
                    <a:pt x="312" y="275"/>
                  </a:lnTo>
                  <a:lnTo>
                    <a:pt x="295" y="277"/>
                  </a:lnTo>
                  <a:lnTo>
                    <a:pt x="300" y="268"/>
                  </a:lnTo>
                  <a:lnTo>
                    <a:pt x="300" y="268"/>
                  </a:lnTo>
                  <a:close/>
                  <a:moveTo>
                    <a:pt x="622" y="71"/>
                  </a:moveTo>
                  <a:lnTo>
                    <a:pt x="619" y="71"/>
                  </a:lnTo>
                  <a:lnTo>
                    <a:pt x="617" y="71"/>
                  </a:lnTo>
                  <a:lnTo>
                    <a:pt x="617" y="69"/>
                  </a:lnTo>
                  <a:lnTo>
                    <a:pt x="615" y="69"/>
                  </a:lnTo>
                  <a:lnTo>
                    <a:pt x="612" y="69"/>
                  </a:lnTo>
                  <a:lnTo>
                    <a:pt x="610" y="69"/>
                  </a:lnTo>
                  <a:lnTo>
                    <a:pt x="610" y="69"/>
                  </a:lnTo>
                  <a:lnTo>
                    <a:pt x="608" y="69"/>
                  </a:lnTo>
                  <a:lnTo>
                    <a:pt x="605" y="69"/>
                  </a:lnTo>
                  <a:lnTo>
                    <a:pt x="603" y="69"/>
                  </a:lnTo>
                  <a:lnTo>
                    <a:pt x="600" y="69"/>
                  </a:lnTo>
                  <a:lnTo>
                    <a:pt x="598" y="71"/>
                  </a:lnTo>
                  <a:lnTo>
                    <a:pt x="598" y="71"/>
                  </a:lnTo>
                  <a:lnTo>
                    <a:pt x="596" y="71"/>
                  </a:lnTo>
                  <a:lnTo>
                    <a:pt x="593" y="74"/>
                  </a:lnTo>
                  <a:lnTo>
                    <a:pt x="593" y="74"/>
                  </a:lnTo>
                  <a:lnTo>
                    <a:pt x="591" y="76"/>
                  </a:lnTo>
                  <a:lnTo>
                    <a:pt x="589" y="76"/>
                  </a:lnTo>
                  <a:lnTo>
                    <a:pt x="589" y="78"/>
                  </a:lnTo>
                  <a:lnTo>
                    <a:pt x="586" y="81"/>
                  </a:lnTo>
                  <a:lnTo>
                    <a:pt x="586" y="81"/>
                  </a:lnTo>
                  <a:lnTo>
                    <a:pt x="586" y="83"/>
                  </a:lnTo>
                  <a:lnTo>
                    <a:pt x="584" y="85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2" y="90"/>
                  </a:lnTo>
                  <a:lnTo>
                    <a:pt x="582" y="93"/>
                  </a:lnTo>
                  <a:lnTo>
                    <a:pt x="582" y="95"/>
                  </a:lnTo>
                  <a:lnTo>
                    <a:pt x="582" y="97"/>
                  </a:lnTo>
                  <a:lnTo>
                    <a:pt x="582" y="100"/>
                  </a:lnTo>
                  <a:lnTo>
                    <a:pt x="582" y="102"/>
                  </a:lnTo>
                  <a:lnTo>
                    <a:pt x="582" y="104"/>
                  </a:lnTo>
                  <a:lnTo>
                    <a:pt x="582" y="107"/>
                  </a:lnTo>
                  <a:lnTo>
                    <a:pt x="582" y="109"/>
                  </a:lnTo>
                  <a:lnTo>
                    <a:pt x="582" y="111"/>
                  </a:lnTo>
                  <a:lnTo>
                    <a:pt x="584" y="114"/>
                  </a:lnTo>
                  <a:lnTo>
                    <a:pt x="584" y="114"/>
                  </a:lnTo>
                  <a:lnTo>
                    <a:pt x="584" y="116"/>
                  </a:lnTo>
                  <a:lnTo>
                    <a:pt x="584" y="119"/>
                  </a:lnTo>
                  <a:lnTo>
                    <a:pt x="586" y="121"/>
                  </a:lnTo>
                  <a:lnTo>
                    <a:pt x="586" y="121"/>
                  </a:lnTo>
                  <a:lnTo>
                    <a:pt x="586" y="123"/>
                  </a:lnTo>
                  <a:lnTo>
                    <a:pt x="586" y="123"/>
                  </a:lnTo>
                  <a:lnTo>
                    <a:pt x="589" y="123"/>
                  </a:lnTo>
                  <a:lnTo>
                    <a:pt x="589" y="126"/>
                  </a:lnTo>
                  <a:lnTo>
                    <a:pt x="589" y="126"/>
                  </a:lnTo>
                  <a:lnTo>
                    <a:pt x="589" y="128"/>
                  </a:lnTo>
                  <a:lnTo>
                    <a:pt x="591" y="128"/>
                  </a:lnTo>
                  <a:lnTo>
                    <a:pt x="591" y="130"/>
                  </a:lnTo>
                  <a:lnTo>
                    <a:pt x="593" y="130"/>
                  </a:lnTo>
                  <a:lnTo>
                    <a:pt x="596" y="133"/>
                  </a:lnTo>
                  <a:lnTo>
                    <a:pt x="598" y="135"/>
                  </a:lnTo>
                  <a:lnTo>
                    <a:pt x="600" y="135"/>
                  </a:lnTo>
                  <a:lnTo>
                    <a:pt x="603" y="135"/>
                  </a:lnTo>
                  <a:lnTo>
                    <a:pt x="605" y="137"/>
                  </a:lnTo>
                  <a:lnTo>
                    <a:pt x="605" y="137"/>
                  </a:lnTo>
                  <a:lnTo>
                    <a:pt x="608" y="140"/>
                  </a:lnTo>
                  <a:lnTo>
                    <a:pt x="610" y="140"/>
                  </a:lnTo>
                  <a:lnTo>
                    <a:pt x="612" y="140"/>
                  </a:lnTo>
                  <a:lnTo>
                    <a:pt x="615" y="140"/>
                  </a:lnTo>
                  <a:lnTo>
                    <a:pt x="617" y="140"/>
                  </a:lnTo>
                  <a:lnTo>
                    <a:pt x="619" y="140"/>
                  </a:lnTo>
                  <a:lnTo>
                    <a:pt x="622" y="140"/>
                  </a:lnTo>
                  <a:lnTo>
                    <a:pt x="624" y="140"/>
                  </a:lnTo>
                  <a:lnTo>
                    <a:pt x="624" y="140"/>
                  </a:lnTo>
                  <a:lnTo>
                    <a:pt x="626" y="140"/>
                  </a:lnTo>
                  <a:lnTo>
                    <a:pt x="629" y="140"/>
                  </a:lnTo>
                  <a:lnTo>
                    <a:pt x="631" y="140"/>
                  </a:lnTo>
                  <a:lnTo>
                    <a:pt x="631" y="140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6" y="137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0"/>
                  </a:lnTo>
                  <a:lnTo>
                    <a:pt x="638" y="130"/>
                  </a:lnTo>
                  <a:lnTo>
                    <a:pt x="638" y="128"/>
                  </a:lnTo>
                  <a:lnTo>
                    <a:pt x="638" y="128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4" y="119"/>
                  </a:lnTo>
                  <a:lnTo>
                    <a:pt x="634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26" y="116"/>
                  </a:lnTo>
                  <a:lnTo>
                    <a:pt x="624" y="116"/>
                  </a:lnTo>
                  <a:lnTo>
                    <a:pt x="622" y="114"/>
                  </a:lnTo>
                  <a:lnTo>
                    <a:pt x="622" y="114"/>
                  </a:lnTo>
                  <a:lnTo>
                    <a:pt x="619" y="114"/>
                  </a:lnTo>
                  <a:lnTo>
                    <a:pt x="619" y="114"/>
                  </a:lnTo>
                  <a:lnTo>
                    <a:pt x="619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09"/>
                  </a:lnTo>
                  <a:lnTo>
                    <a:pt x="615" y="109"/>
                  </a:lnTo>
                  <a:lnTo>
                    <a:pt x="615" y="107"/>
                  </a:lnTo>
                  <a:lnTo>
                    <a:pt x="615" y="107"/>
                  </a:lnTo>
                  <a:lnTo>
                    <a:pt x="615" y="104"/>
                  </a:lnTo>
                  <a:lnTo>
                    <a:pt x="612" y="102"/>
                  </a:lnTo>
                  <a:lnTo>
                    <a:pt x="612" y="100"/>
                  </a:lnTo>
                  <a:lnTo>
                    <a:pt x="612" y="100"/>
                  </a:lnTo>
                  <a:lnTo>
                    <a:pt x="612" y="97"/>
                  </a:lnTo>
                  <a:lnTo>
                    <a:pt x="612" y="95"/>
                  </a:lnTo>
                  <a:lnTo>
                    <a:pt x="612" y="93"/>
                  </a:lnTo>
                  <a:lnTo>
                    <a:pt x="612" y="93"/>
                  </a:lnTo>
                  <a:lnTo>
                    <a:pt x="615" y="90"/>
                  </a:lnTo>
                  <a:lnTo>
                    <a:pt x="615" y="88"/>
                  </a:lnTo>
                  <a:lnTo>
                    <a:pt x="615" y="85"/>
                  </a:lnTo>
                  <a:lnTo>
                    <a:pt x="615" y="85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9" y="83"/>
                  </a:lnTo>
                  <a:lnTo>
                    <a:pt x="619" y="81"/>
                  </a:lnTo>
                  <a:lnTo>
                    <a:pt x="622" y="78"/>
                  </a:lnTo>
                  <a:lnTo>
                    <a:pt x="622" y="78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2" y="74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close/>
                  <a:moveTo>
                    <a:pt x="608" y="249"/>
                  </a:moveTo>
                  <a:lnTo>
                    <a:pt x="608" y="246"/>
                  </a:lnTo>
                  <a:lnTo>
                    <a:pt x="608" y="242"/>
                  </a:lnTo>
                  <a:lnTo>
                    <a:pt x="608" y="239"/>
                  </a:lnTo>
                  <a:lnTo>
                    <a:pt x="608" y="237"/>
                  </a:lnTo>
                  <a:lnTo>
                    <a:pt x="605" y="235"/>
                  </a:lnTo>
                  <a:lnTo>
                    <a:pt x="605" y="230"/>
                  </a:lnTo>
                  <a:lnTo>
                    <a:pt x="608" y="227"/>
                  </a:lnTo>
                  <a:lnTo>
                    <a:pt x="608" y="225"/>
                  </a:lnTo>
                  <a:lnTo>
                    <a:pt x="608" y="223"/>
                  </a:lnTo>
                  <a:lnTo>
                    <a:pt x="608" y="218"/>
                  </a:lnTo>
                  <a:lnTo>
                    <a:pt x="610" y="216"/>
                  </a:lnTo>
                  <a:lnTo>
                    <a:pt x="610" y="213"/>
                  </a:lnTo>
                  <a:lnTo>
                    <a:pt x="610" y="211"/>
                  </a:lnTo>
                  <a:lnTo>
                    <a:pt x="612" y="208"/>
                  </a:lnTo>
                  <a:lnTo>
                    <a:pt x="615" y="204"/>
                  </a:lnTo>
                  <a:lnTo>
                    <a:pt x="615" y="201"/>
                  </a:lnTo>
                  <a:lnTo>
                    <a:pt x="648" y="159"/>
                  </a:lnTo>
                  <a:lnTo>
                    <a:pt x="648" y="156"/>
                  </a:lnTo>
                  <a:lnTo>
                    <a:pt x="650" y="154"/>
                  </a:lnTo>
                  <a:lnTo>
                    <a:pt x="652" y="152"/>
                  </a:lnTo>
                  <a:lnTo>
                    <a:pt x="652" y="149"/>
                  </a:lnTo>
                  <a:lnTo>
                    <a:pt x="655" y="147"/>
                  </a:lnTo>
                  <a:lnTo>
                    <a:pt x="657" y="145"/>
                  </a:lnTo>
                  <a:lnTo>
                    <a:pt x="657" y="142"/>
                  </a:lnTo>
                  <a:lnTo>
                    <a:pt x="660" y="140"/>
                  </a:lnTo>
                  <a:lnTo>
                    <a:pt x="660" y="137"/>
                  </a:lnTo>
                  <a:lnTo>
                    <a:pt x="662" y="135"/>
                  </a:lnTo>
                  <a:lnTo>
                    <a:pt x="662" y="133"/>
                  </a:lnTo>
                  <a:lnTo>
                    <a:pt x="664" y="130"/>
                  </a:lnTo>
                  <a:lnTo>
                    <a:pt x="664" y="128"/>
                  </a:lnTo>
                  <a:lnTo>
                    <a:pt x="664" y="126"/>
                  </a:lnTo>
                  <a:lnTo>
                    <a:pt x="664" y="126"/>
                  </a:lnTo>
                  <a:lnTo>
                    <a:pt x="667" y="123"/>
                  </a:lnTo>
                  <a:lnTo>
                    <a:pt x="667" y="123"/>
                  </a:lnTo>
                  <a:lnTo>
                    <a:pt x="667" y="121"/>
                  </a:lnTo>
                  <a:lnTo>
                    <a:pt x="667" y="119"/>
                  </a:lnTo>
                  <a:lnTo>
                    <a:pt x="667" y="114"/>
                  </a:lnTo>
                  <a:lnTo>
                    <a:pt x="667" y="109"/>
                  </a:lnTo>
                  <a:lnTo>
                    <a:pt x="667" y="104"/>
                  </a:lnTo>
                  <a:lnTo>
                    <a:pt x="664" y="102"/>
                  </a:lnTo>
                  <a:lnTo>
                    <a:pt x="664" y="100"/>
                  </a:lnTo>
                  <a:lnTo>
                    <a:pt x="664" y="97"/>
                  </a:lnTo>
                  <a:lnTo>
                    <a:pt x="664" y="95"/>
                  </a:lnTo>
                  <a:lnTo>
                    <a:pt x="664" y="95"/>
                  </a:lnTo>
                  <a:lnTo>
                    <a:pt x="664" y="93"/>
                  </a:lnTo>
                  <a:lnTo>
                    <a:pt x="662" y="90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0" y="88"/>
                  </a:lnTo>
                  <a:lnTo>
                    <a:pt x="660" y="85"/>
                  </a:lnTo>
                  <a:lnTo>
                    <a:pt x="660" y="85"/>
                  </a:lnTo>
                  <a:lnTo>
                    <a:pt x="657" y="83"/>
                  </a:lnTo>
                  <a:lnTo>
                    <a:pt x="655" y="81"/>
                  </a:lnTo>
                  <a:lnTo>
                    <a:pt x="652" y="78"/>
                  </a:lnTo>
                  <a:lnTo>
                    <a:pt x="650" y="76"/>
                  </a:lnTo>
                  <a:lnTo>
                    <a:pt x="648" y="74"/>
                  </a:lnTo>
                  <a:lnTo>
                    <a:pt x="643" y="71"/>
                  </a:lnTo>
                  <a:lnTo>
                    <a:pt x="641" y="69"/>
                  </a:lnTo>
                  <a:lnTo>
                    <a:pt x="638" y="69"/>
                  </a:lnTo>
                  <a:lnTo>
                    <a:pt x="636" y="67"/>
                  </a:lnTo>
                  <a:lnTo>
                    <a:pt x="634" y="64"/>
                  </a:lnTo>
                  <a:lnTo>
                    <a:pt x="629" y="62"/>
                  </a:lnTo>
                  <a:lnTo>
                    <a:pt x="626" y="62"/>
                  </a:lnTo>
                  <a:lnTo>
                    <a:pt x="626" y="59"/>
                  </a:lnTo>
                  <a:lnTo>
                    <a:pt x="624" y="59"/>
                  </a:lnTo>
                  <a:lnTo>
                    <a:pt x="622" y="57"/>
                  </a:lnTo>
                  <a:lnTo>
                    <a:pt x="622" y="57"/>
                  </a:lnTo>
                  <a:lnTo>
                    <a:pt x="619" y="57"/>
                  </a:lnTo>
                  <a:lnTo>
                    <a:pt x="619" y="57"/>
                  </a:lnTo>
                  <a:lnTo>
                    <a:pt x="615" y="55"/>
                  </a:lnTo>
                  <a:lnTo>
                    <a:pt x="612" y="55"/>
                  </a:lnTo>
                  <a:lnTo>
                    <a:pt x="610" y="55"/>
                  </a:lnTo>
                  <a:lnTo>
                    <a:pt x="608" y="52"/>
                  </a:lnTo>
                  <a:lnTo>
                    <a:pt x="605" y="52"/>
                  </a:lnTo>
                  <a:lnTo>
                    <a:pt x="603" y="52"/>
                  </a:lnTo>
                  <a:lnTo>
                    <a:pt x="600" y="52"/>
                  </a:lnTo>
                  <a:lnTo>
                    <a:pt x="598" y="50"/>
                  </a:lnTo>
                  <a:lnTo>
                    <a:pt x="596" y="50"/>
                  </a:lnTo>
                  <a:lnTo>
                    <a:pt x="593" y="50"/>
                  </a:lnTo>
                  <a:lnTo>
                    <a:pt x="589" y="50"/>
                  </a:lnTo>
                  <a:lnTo>
                    <a:pt x="584" y="50"/>
                  </a:lnTo>
                  <a:lnTo>
                    <a:pt x="582" y="48"/>
                  </a:lnTo>
                  <a:lnTo>
                    <a:pt x="579" y="48"/>
                  </a:lnTo>
                  <a:lnTo>
                    <a:pt x="577" y="48"/>
                  </a:lnTo>
                  <a:lnTo>
                    <a:pt x="574" y="45"/>
                  </a:lnTo>
                  <a:lnTo>
                    <a:pt x="572" y="45"/>
                  </a:lnTo>
                  <a:lnTo>
                    <a:pt x="572" y="45"/>
                  </a:lnTo>
                  <a:lnTo>
                    <a:pt x="570" y="45"/>
                  </a:lnTo>
                  <a:lnTo>
                    <a:pt x="570" y="43"/>
                  </a:lnTo>
                  <a:lnTo>
                    <a:pt x="570" y="43"/>
                  </a:lnTo>
                  <a:lnTo>
                    <a:pt x="567" y="43"/>
                  </a:lnTo>
                  <a:lnTo>
                    <a:pt x="567" y="43"/>
                  </a:lnTo>
                  <a:lnTo>
                    <a:pt x="567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3"/>
                  </a:lnTo>
                  <a:lnTo>
                    <a:pt x="565" y="33"/>
                  </a:lnTo>
                  <a:lnTo>
                    <a:pt x="567" y="33"/>
                  </a:lnTo>
                  <a:lnTo>
                    <a:pt x="567" y="31"/>
                  </a:lnTo>
                  <a:lnTo>
                    <a:pt x="567" y="31"/>
                  </a:lnTo>
                  <a:lnTo>
                    <a:pt x="570" y="29"/>
                  </a:lnTo>
                  <a:lnTo>
                    <a:pt x="570" y="29"/>
                  </a:lnTo>
                  <a:lnTo>
                    <a:pt x="572" y="29"/>
                  </a:lnTo>
                  <a:lnTo>
                    <a:pt x="572" y="29"/>
                  </a:lnTo>
                  <a:lnTo>
                    <a:pt x="574" y="29"/>
                  </a:lnTo>
                  <a:lnTo>
                    <a:pt x="574" y="26"/>
                  </a:lnTo>
                  <a:lnTo>
                    <a:pt x="577" y="26"/>
                  </a:lnTo>
                  <a:lnTo>
                    <a:pt x="582" y="26"/>
                  </a:lnTo>
                  <a:lnTo>
                    <a:pt x="584" y="26"/>
                  </a:lnTo>
                  <a:lnTo>
                    <a:pt x="589" y="26"/>
                  </a:lnTo>
                  <a:lnTo>
                    <a:pt x="591" y="26"/>
                  </a:lnTo>
                  <a:lnTo>
                    <a:pt x="593" y="26"/>
                  </a:lnTo>
                  <a:lnTo>
                    <a:pt x="596" y="26"/>
                  </a:lnTo>
                  <a:lnTo>
                    <a:pt x="598" y="26"/>
                  </a:lnTo>
                  <a:lnTo>
                    <a:pt x="600" y="26"/>
                  </a:lnTo>
                  <a:lnTo>
                    <a:pt x="600" y="26"/>
                  </a:lnTo>
                  <a:lnTo>
                    <a:pt x="603" y="26"/>
                  </a:lnTo>
                  <a:lnTo>
                    <a:pt x="603" y="26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610" y="26"/>
                  </a:lnTo>
                  <a:lnTo>
                    <a:pt x="612" y="29"/>
                  </a:lnTo>
                  <a:lnTo>
                    <a:pt x="615" y="29"/>
                  </a:lnTo>
                  <a:lnTo>
                    <a:pt x="617" y="31"/>
                  </a:lnTo>
                  <a:lnTo>
                    <a:pt x="619" y="31"/>
                  </a:lnTo>
                  <a:lnTo>
                    <a:pt x="622" y="33"/>
                  </a:lnTo>
                  <a:lnTo>
                    <a:pt x="626" y="36"/>
                  </a:lnTo>
                  <a:lnTo>
                    <a:pt x="629" y="36"/>
                  </a:lnTo>
                  <a:lnTo>
                    <a:pt x="631" y="38"/>
                  </a:lnTo>
                  <a:lnTo>
                    <a:pt x="634" y="40"/>
                  </a:lnTo>
                  <a:lnTo>
                    <a:pt x="636" y="43"/>
                  </a:lnTo>
                  <a:lnTo>
                    <a:pt x="638" y="43"/>
                  </a:lnTo>
                  <a:lnTo>
                    <a:pt x="641" y="45"/>
                  </a:lnTo>
                  <a:lnTo>
                    <a:pt x="643" y="48"/>
                  </a:lnTo>
                  <a:lnTo>
                    <a:pt x="648" y="52"/>
                  </a:lnTo>
                  <a:lnTo>
                    <a:pt x="655" y="57"/>
                  </a:lnTo>
                  <a:lnTo>
                    <a:pt x="657" y="59"/>
                  </a:lnTo>
                  <a:lnTo>
                    <a:pt x="660" y="62"/>
                  </a:lnTo>
                  <a:lnTo>
                    <a:pt x="662" y="64"/>
                  </a:lnTo>
                  <a:lnTo>
                    <a:pt x="664" y="67"/>
                  </a:lnTo>
                  <a:lnTo>
                    <a:pt x="669" y="67"/>
                  </a:lnTo>
                  <a:lnTo>
                    <a:pt x="671" y="69"/>
                  </a:lnTo>
                  <a:lnTo>
                    <a:pt x="674" y="71"/>
                  </a:lnTo>
                  <a:lnTo>
                    <a:pt x="676" y="74"/>
                  </a:lnTo>
                  <a:lnTo>
                    <a:pt x="681" y="74"/>
                  </a:lnTo>
                  <a:lnTo>
                    <a:pt x="683" y="76"/>
                  </a:lnTo>
                  <a:lnTo>
                    <a:pt x="688" y="78"/>
                  </a:lnTo>
                  <a:lnTo>
                    <a:pt x="690" y="78"/>
                  </a:lnTo>
                  <a:lnTo>
                    <a:pt x="695" y="81"/>
                  </a:lnTo>
                  <a:lnTo>
                    <a:pt x="700" y="81"/>
                  </a:lnTo>
                  <a:lnTo>
                    <a:pt x="702" y="83"/>
                  </a:lnTo>
                  <a:lnTo>
                    <a:pt x="707" y="83"/>
                  </a:lnTo>
                  <a:lnTo>
                    <a:pt x="709" y="85"/>
                  </a:lnTo>
                  <a:lnTo>
                    <a:pt x="714" y="85"/>
                  </a:lnTo>
                  <a:lnTo>
                    <a:pt x="716" y="85"/>
                  </a:lnTo>
                  <a:lnTo>
                    <a:pt x="721" y="88"/>
                  </a:lnTo>
                  <a:lnTo>
                    <a:pt x="723" y="88"/>
                  </a:lnTo>
                  <a:lnTo>
                    <a:pt x="728" y="88"/>
                  </a:lnTo>
                  <a:lnTo>
                    <a:pt x="731" y="88"/>
                  </a:lnTo>
                  <a:lnTo>
                    <a:pt x="735" y="88"/>
                  </a:lnTo>
                  <a:lnTo>
                    <a:pt x="740" y="88"/>
                  </a:lnTo>
                  <a:lnTo>
                    <a:pt x="742" y="88"/>
                  </a:lnTo>
                  <a:lnTo>
                    <a:pt x="747" y="88"/>
                  </a:lnTo>
                  <a:lnTo>
                    <a:pt x="752" y="85"/>
                  </a:lnTo>
                  <a:lnTo>
                    <a:pt x="754" y="85"/>
                  </a:lnTo>
                  <a:lnTo>
                    <a:pt x="757" y="85"/>
                  </a:lnTo>
                  <a:lnTo>
                    <a:pt x="759" y="85"/>
                  </a:lnTo>
                  <a:lnTo>
                    <a:pt x="764" y="83"/>
                  </a:lnTo>
                  <a:lnTo>
                    <a:pt x="768" y="81"/>
                  </a:lnTo>
                  <a:lnTo>
                    <a:pt x="773" y="81"/>
                  </a:lnTo>
                  <a:lnTo>
                    <a:pt x="778" y="78"/>
                  </a:lnTo>
                  <a:lnTo>
                    <a:pt x="780" y="78"/>
                  </a:lnTo>
                  <a:lnTo>
                    <a:pt x="783" y="78"/>
                  </a:lnTo>
                  <a:lnTo>
                    <a:pt x="785" y="76"/>
                  </a:lnTo>
                  <a:lnTo>
                    <a:pt x="790" y="76"/>
                  </a:lnTo>
                  <a:lnTo>
                    <a:pt x="792" y="76"/>
                  </a:lnTo>
                  <a:lnTo>
                    <a:pt x="794" y="76"/>
                  </a:lnTo>
                  <a:lnTo>
                    <a:pt x="797" y="76"/>
                  </a:lnTo>
                  <a:lnTo>
                    <a:pt x="799" y="76"/>
                  </a:lnTo>
                  <a:lnTo>
                    <a:pt x="801" y="76"/>
                  </a:lnTo>
                  <a:lnTo>
                    <a:pt x="804" y="76"/>
                  </a:lnTo>
                  <a:lnTo>
                    <a:pt x="806" y="76"/>
                  </a:lnTo>
                  <a:lnTo>
                    <a:pt x="809" y="76"/>
                  </a:lnTo>
                  <a:lnTo>
                    <a:pt x="809" y="76"/>
                  </a:lnTo>
                  <a:lnTo>
                    <a:pt x="811" y="78"/>
                  </a:lnTo>
                  <a:lnTo>
                    <a:pt x="813" y="78"/>
                  </a:lnTo>
                  <a:lnTo>
                    <a:pt x="816" y="78"/>
                  </a:lnTo>
                  <a:lnTo>
                    <a:pt x="818" y="81"/>
                  </a:lnTo>
                  <a:lnTo>
                    <a:pt x="818" y="81"/>
                  </a:lnTo>
                  <a:lnTo>
                    <a:pt x="820" y="83"/>
                  </a:lnTo>
                  <a:lnTo>
                    <a:pt x="820" y="83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90"/>
                  </a:lnTo>
                  <a:lnTo>
                    <a:pt x="828" y="90"/>
                  </a:lnTo>
                  <a:lnTo>
                    <a:pt x="828" y="93"/>
                  </a:lnTo>
                  <a:lnTo>
                    <a:pt x="828" y="95"/>
                  </a:lnTo>
                  <a:lnTo>
                    <a:pt x="828" y="95"/>
                  </a:lnTo>
                  <a:lnTo>
                    <a:pt x="828" y="97"/>
                  </a:lnTo>
                  <a:lnTo>
                    <a:pt x="828" y="97"/>
                  </a:lnTo>
                  <a:lnTo>
                    <a:pt x="830" y="100"/>
                  </a:lnTo>
                  <a:lnTo>
                    <a:pt x="830" y="102"/>
                  </a:lnTo>
                  <a:lnTo>
                    <a:pt x="830" y="102"/>
                  </a:lnTo>
                  <a:lnTo>
                    <a:pt x="830" y="104"/>
                  </a:lnTo>
                  <a:lnTo>
                    <a:pt x="830" y="107"/>
                  </a:lnTo>
                  <a:lnTo>
                    <a:pt x="830" y="107"/>
                  </a:lnTo>
                  <a:lnTo>
                    <a:pt x="830" y="109"/>
                  </a:lnTo>
                  <a:lnTo>
                    <a:pt x="828" y="109"/>
                  </a:lnTo>
                  <a:lnTo>
                    <a:pt x="828" y="111"/>
                  </a:lnTo>
                  <a:lnTo>
                    <a:pt x="828" y="114"/>
                  </a:lnTo>
                  <a:lnTo>
                    <a:pt x="828" y="116"/>
                  </a:lnTo>
                  <a:lnTo>
                    <a:pt x="825" y="119"/>
                  </a:lnTo>
                  <a:lnTo>
                    <a:pt x="825" y="121"/>
                  </a:lnTo>
                  <a:lnTo>
                    <a:pt x="823" y="123"/>
                  </a:lnTo>
                  <a:lnTo>
                    <a:pt x="823" y="128"/>
                  </a:lnTo>
                  <a:lnTo>
                    <a:pt x="820" y="130"/>
                  </a:lnTo>
                  <a:lnTo>
                    <a:pt x="820" y="133"/>
                  </a:lnTo>
                  <a:lnTo>
                    <a:pt x="818" y="135"/>
                  </a:lnTo>
                  <a:lnTo>
                    <a:pt x="816" y="137"/>
                  </a:lnTo>
                  <a:lnTo>
                    <a:pt x="813" y="142"/>
                  </a:lnTo>
                  <a:lnTo>
                    <a:pt x="811" y="145"/>
                  </a:lnTo>
                  <a:lnTo>
                    <a:pt x="806" y="149"/>
                  </a:lnTo>
                  <a:lnTo>
                    <a:pt x="804" y="152"/>
                  </a:lnTo>
                  <a:lnTo>
                    <a:pt x="801" y="154"/>
                  </a:lnTo>
                  <a:lnTo>
                    <a:pt x="799" y="159"/>
                  </a:lnTo>
                  <a:lnTo>
                    <a:pt x="794" y="161"/>
                  </a:lnTo>
                  <a:lnTo>
                    <a:pt x="792" y="164"/>
                  </a:lnTo>
                  <a:lnTo>
                    <a:pt x="790" y="166"/>
                  </a:lnTo>
                  <a:lnTo>
                    <a:pt x="785" y="171"/>
                  </a:lnTo>
                  <a:lnTo>
                    <a:pt x="783" y="173"/>
                  </a:lnTo>
                  <a:lnTo>
                    <a:pt x="778" y="175"/>
                  </a:lnTo>
                  <a:lnTo>
                    <a:pt x="775" y="178"/>
                  </a:lnTo>
                  <a:lnTo>
                    <a:pt x="773" y="180"/>
                  </a:lnTo>
                  <a:lnTo>
                    <a:pt x="768" y="182"/>
                  </a:lnTo>
                  <a:lnTo>
                    <a:pt x="766" y="185"/>
                  </a:lnTo>
                  <a:lnTo>
                    <a:pt x="764" y="187"/>
                  </a:lnTo>
                  <a:lnTo>
                    <a:pt x="759" y="190"/>
                  </a:lnTo>
                  <a:lnTo>
                    <a:pt x="757" y="192"/>
                  </a:lnTo>
                  <a:lnTo>
                    <a:pt x="752" y="192"/>
                  </a:lnTo>
                  <a:lnTo>
                    <a:pt x="749" y="194"/>
                  </a:lnTo>
                  <a:lnTo>
                    <a:pt x="745" y="197"/>
                  </a:lnTo>
                  <a:lnTo>
                    <a:pt x="740" y="199"/>
                  </a:lnTo>
                  <a:lnTo>
                    <a:pt x="738" y="201"/>
                  </a:lnTo>
                  <a:lnTo>
                    <a:pt x="733" y="201"/>
                  </a:lnTo>
                  <a:lnTo>
                    <a:pt x="731" y="204"/>
                  </a:lnTo>
                  <a:lnTo>
                    <a:pt x="726" y="206"/>
                  </a:lnTo>
                  <a:lnTo>
                    <a:pt x="721" y="206"/>
                  </a:lnTo>
                  <a:lnTo>
                    <a:pt x="719" y="208"/>
                  </a:lnTo>
                  <a:lnTo>
                    <a:pt x="714" y="208"/>
                  </a:lnTo>
                  <a:lnTo>
                    <a:pt x="712" y="211"/>
                  </a:lnTo>
                  <a:lnTo>
                    <a:pt x="707" y="211"/>
                  </a:lnTo>
                  <a:lnTo>
                    <a:pt x="700" y="213"/>
                  </a:lnTo>
                  <a:lnTo>
                    <a:pt x="690" y="216"/>
                  </a:lnTo>
                  <a:lnTo>
                    <a:pt x="681" y="218"/>
                  </a:lnTo>
                  <a:lnTo>
                    <a:pt x="676" y="220"/>
                  </a:lnTo>
                  <a:lnTo>
                    <a:pt x="671" y="223"/>
                  </a:lnTo>
                  <a:lnTo>
                    <a:pt x="667" y="223"/>
                  </a:lnTo>
                  <a:lnTo>
                    <a:pt x="664" y="225"/>
                  </a:lnTo>
                  <a:lnTo>
                    <a:pt x="662" y="225"/>
                  </a:lnTo>
                  <a:lnTo>
                    <a:pt x="662" y="227"/>
                  </a:lnTo>
                  <a:lnTo>
                    <a:pt x="660" y="227"/>
                  </a:lnTo>
                  <a:lnTo>
                    <a:pt x="657" y="227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5" y="232"/>
                  </a:lnTo>
                  <a:lnTo>
                    <a:pt x="655" y="232"/>
                  </a:lnTo>
                  <a:lnTo>
                    <a:pt x="657" y="232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2" y="242"/>
                  </a:lnTo>
                  <a:lnTo>
                    <a:pt x="664" y="242"/>
                  </a:lnTo>
                  <a:lnTo>
                    <a:pt x="664" y="244"/>
                  </a:lnTo>
                  <a:lnTo>
                    <a:pt x="667" y="244"/>
                  </a:lnTo>
                  <a:lnTo>
                    <a:pt x="669" y="246"/>
                  </a:lnTo>
                  <a:lnTo>
                    <a:pt x="669" y="246"/>
                  </a:lnTo>
                  <a:lnTo>
                    <a:pt x="671" y="24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76" y="251"/>
                  </a:lnTo>
                  <a:lnTo>
                    <a:pt x="679" y="251"/>
                  </a:lnTo>
                  <a:lnTo>
                    <a:pt x="681" y="251"/>
                  </a:lnTo>
                  <a:lnTo>
                    <a:pt x="683" y="253"/>
                  </a:lnTo>
                  <a:lnTo>
                    <a:pt x="686" y="253"/>
                  </a:lnTo>
                  <a:lnTo>
                    <a:pt x="688" y="253"/>
                  </a:lnTo>
                  <a:lnTo>
                    <a:pt x="690" y="256"/>
                  </a:lnTo>
                  <a:lnTo>
                    <a:pt x="693" y="256"/>
                  </a:lnTo>
                  <a:lnTo>
                    <a:pt x="695" y="256"/>
                  </a:lnTo>
                  <a:lnTo>
                    <a:pt x="700" y="256"/>
                  </a:lnTo>
                  <a:lnTo>
                    <a:pt x="705" y="258"/>
                  </a:lnTo>
                  <a:lnTo>
                    <a:pt x="709" y="258"/>
                  </a:lnTo>
                  <a:lnTo>
                    <a:pt x="714" y="258"/>
                  </a:lnTo>
                  <a:lnTo>
                    <a:pt x="733" y="261"/>
                  </a:lnTo>
                  <a:lnTo>
                    <a:pt x="731" y="263"/>
                  </a:lnTo>
                  <a:lnTo>
                    <a:pt x="728" y="265"/>
                  </a:lnTo>
                  <a:lnTo>
                    <a:pt x="728" y="265"/>
                  </a:lnTo>
                  <a:lnTo>
                    <a:pt x="726" y="268"/>
                  </a:lnTo>
                  <a:lnTo>
                    <a:pt x="723" y="268"/>
                  </a:lnTo>
                  <a:lnTo>
                    <a:pt x="723" y="270"/>
                  </a:lnTo>
                  <a:lnTo>
                    <a:pt x="721" y="270"/>
                  </a:lnTo>
                  <a:lnTo>
                    <a:pt x="721" y="270"/>
                  </a:lnTo>
                  <a:lnTo>
                    <a:pt x="721" y="272"/>
                  </a:lnTo>
                  <a:lnTo>
                    <a:pt x="719" y="272"/>
                  </a:lnTo>
                  <a:lnTo>
                    <a:pt x="714" y="275"/>
                  </a:lnTo>
                  <a:lnTo>
                    <a:pt x="707" y="275"/>
                  </a:lnTo>
                  <a:lnTo>
                    <a:pt x="702" y="277"/>
                  </a:lnTo>
                  <a:lnTo>
                    <a:pt x="695" y="279"/>
                  </a:lnTo>
                  <a:lnTo>
                    <a:pt x="693" y="279"/>
                  </a:lnTo>
                  <a:lnTo>
                    <a:pt x="690" y="279"/>
                  </a:lnTo>
                  <a:lnTo>
                    <a:pt x="688" y="282"/>
                  </a:lnTo>
                  <a:lnTo>
                    <a:pt x="686" y="282"/>
                  </a:lnTo>
                  <a:lnTo>
                    <a:pt x="681" y="282"/>
                  </a:lnTo>
                  <a:lnTo>
                    <a:pt x="679" y="282"/>
                  </a:lnTo>
                  <a:lnTo>
                    <a:pt x="676" y="284"/>
                  </a:lnTo>
                  <a:lnTo>
                    <a:pt x="674" y="284"/>
                  </a:lnTo>
                  <a:lnTo>
                    <a:pt x="667" y="284"/>
                  </a:lnTo>
                  <a:lnTo>
                    <a:pt x="662" y="284"/>
                  </a:lnTo>
                  <a:lnTo>
                    <a:pt x="660" y="284"/>
                  </a:lnTo>
                  <a:lnTo>
                    <a:pt x="657" y="284"/>
                  </a:lnTo>
                  <a:lnTo>
                    <a:pt x="652" y="284"/>
                  </a:lnTo>
                  <a:lnTo>
                    <a:pt x="650" y="284"/>
                  </a:lnTo>
                  <a:lnTo>
                    <a:pt x="648" y="284"/>
                  </a:lnTo>
                  <a:lnTo>
                    <a:pt x="645" y="284"/>
                  </a:lnTo>
                  <a:lnTo>
                    <a:pt x="643" y="284"/>
                  </a:lnTo>
                  <a:lnTo>
                    <a:pt x="641" y="282"/>
                  </a:lnTo>
                  <a:lnTo>
                    <a:pt x="638" y="282"/>
                  </a:lnTo>
                  <a:lnTo>
                    <a:pt x="636" y="282"/>
                  </a:lnTo>
                  <a:lnTo>
                    <a:pt x="634" y="279"/>
                  </a:lnTo>
                  <a:lnTo>
                    <a:pt x="629" y="279"/>
                  </a:lnTo>
                  <a:lnTo>
                    <a:pt x="629" y="277"/>
                  </a:lnTo>
                  <a:lnTo>
                    <a:pt x="626" y="277"/>
                  </a:lnTo>
                  <a:lnTo>
                    <a:pt x="624" y="275"/>
                  </a:lnTo>
                  <a:lnTo>
                    <a:pt x="622" y="275"/>
                  </a:lnTo>
                  <a:lnTo>
                    <a:pt x="619" y="272"/>
                  </a:lnTo>
                  <a:lnTo>
                    <a:pt x="619" y="270"/>
                  </a:lnTo>
                  <a:lnTo>
                    <a:pt x="617" y="268"/>
                  </a:lnTo>
                  <a:lnTo>
                    <a:pt x="615" y="268"/>
                  </a:lnTo>
                  <a:lnTo>
                    <a:pt x="615" y="265"/>
                  </a:lnTo>
                  <a:lnTo>
                    <a:pt x="615" y="263"/>
                  </a:lnTo>
                  <a:lnTo>
                    <a:pt x="612" y="261"/>
                  </a:lnTo>
                  <a:lnTo>
                    <a:pt x="612" y="258"/>
                  </a:lnTo>
                  <a:lnTo>
                    <a:pt x="610" y="256"/>
                  </a:lnTo>
                  <a:lnTo>
                    <a:pt x="610" y="253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8" y="249"/>
                  </a:lnTo>
                  <a:close/>
                  <a:moveTo>
                    <a:pt x="631" y="400"/>
                  </a:moveTo>
                  <a:lnTo>
                    <a:pt x="631" y="395"/>
                  </a:lnTo>
                  <a:lnTo>
                    <a:pt x="631" y="391"/>
                  </a:lnTo>
                  <a:lnTo>
                    <a:pt x="629" y="388"/>
                  </a:lnTo>
                  <a:lnTo>
                    <a:pt x="629" y="384"/>
                  </a:lnTo>
                  <a:lnTo>
                    <a:pt x="629" y="379"/>
                  </a:lnTo>
                  <a:lnTo>
                    <a:pt x="629" y="374"/>
                  </a:lnTo>
                  <a:lnTo>
                    <a:pt x="629" y="372"/>
                  </a:lnTo>
                  <a:lnTo>
                    <a:pt x="629" y="367"/>
                  </a:lnTo>
                  <a:lnTo>
                    <a:pt x="629" y="362"/>
                  </a:lnTo>
                  <a:lnTo>
                    <a:pt x="629" y="360"/>
                  </a:lnTo>
                  <a:lnTo>
                    <a:pt x="629" y="358"/>
                  </a:lnTo>
                  <a:lnTo>
                    <a:pt x="631" y="355"/>
                  </a:lnTo>
                  <a:lnTo>
                    <a:pt x="631" y="353"/>
                  </a:lnTo>
                  <a:lnTo>
                    <a:pt x="631" y="350"/>
                  </a:lnTo>
                  <a:lnTo>
                    <a:pt x="631" y="350"/>
                  </a:lnTo>
                  <a:lnTo>
                    <a:pt x="631" y="348"/>
                  </a:lnTo>
                  <a:lnTo>
                    <a:pt x="631" y="346"/>
                  </a:lnTo>
                  <a:lnTo>
                    <a:pt x="634" y="343"/>
                  </a:lnTo>
                  <a:lnTo>
                    <a:pt x="634" y="343"/>
                  </a:lnTo>
                  <a:lnTo>
                    <a:pt x="634" y="341"/>
                  </a:lnTo>
                  <a:lnTo>
                    <a:pt x="636" y="339"/>
                  </a:lnTo>
                  <a:lnTo>
                    <a:pt x="636" y="339"/>
                  </a:lnTo>
                  <a:lnTo>
                    <a:pt x="645" y="324"/>
                  </a:lnTo>
                  <a:lnTo>
                    <a:pt x="648" y="327"/>
                  </a:lnTo>
                  <a:lnTo>
                    <a:pt x="648" y="329"/>
                  </a:lnTo>
                  <a:lnTo>
                    <a:pt x="648" y="332"/>
                  </a:lnTo>
                  <a:lnTo>
                    <a:pt x="650" y="334"/>
                  </a:lnTo>
                  <a:lnTo>
                    <a:pt x="650" y="339"/>
                  </a:lnTo>
                  <a:lnTo>
                    <a:pt x="652" y="343"/>
                  </a:lnTo>
                  <a:lnTo>
                    <a:pt x="652" y="346"/>
                  </a:lnTo>
                  <a:lnTo>
                    <a:pt x="655" y="350"/>
                  </a:lnTo>
                  <a:lnTo>
                    <a:pt x="655" y="353"/>
                  </a:lnTo>
                  <a:lnTo>
                    <a:pt x="655" y="355"/>
                  </a:lnTo>
                  <a:lnTo>
                    <a:pt x="657" y="358"/>
                  </a:lnTo>
                  <a:lnTo>
                    <a:pt x="657" y="358"/>
                  </a:lnTo>
                  <a:lnTo>
                    <a:pt x="660" y="362"/>
                  </a:lnTo>
                  <a:lnTo>
                    <a:pt x="662" y="367"/>
                  </a:lnTo>
                  <a:lnTo>
                    <a:pt x="662" y="369"/>
                  </a:lnTo>
                  <a:lnTo>
                    <a:pt x="664" y="374"/>
                  </a:lnTo>
                  <a:lnTo>
                    <a:pt x="667" y="376"/>
                  </a:lnTo>
                  <a:lnTo>
                    <a:pt x="667" y="381"/>
                  </a:lnTo>
                  <a:lnTo>
                    <a:pt x="669" y="384"/>
                  </a:lnTo>
                  <a:lnTo>
                    <a:pt x="671" y="388"/>
                  </a:lnTo>
                  <a:lnTo>
                    <a:pt x="674" y="391"/>
                  </a:lnTo>
                  <a:lnTo>
                    <a:pt x="674" y="395"/>
                  </a:lnTo>
                  <a:lnTo>
                    <a:pt x="676" y="398"/>
                  </a:lnTo>
                  <a:lnTo>
                    <a:pt x="679" y="403"/>
                  </a:lnTo>
                  <a:lnTo>
                    <a:pt x="681" y="405"/>
                  </a:lnTo>
                  <a:lnTo>
                    <a:pt x="681" y="410"/>
                  </a:lnTo>
                  <a:lnTo>
                    <a:pt x="683" y="412"/>
                  </a:lnTo>
                  <a:lnTo>
                    <a:pt x="686" y="417"/>
                  </a:lnTo>
                  <a:lnTo>
                    <a:pt x="688" y="421"/>
                  </a:lnTo>
                  <a:lnTo>
                    <a:pt x="690" y="424"/>
                  </a:lnTo>
                  <a:lnTo>
                    <a:pt x="693" y="429"/>
                  </a:lnTo>
                  <a:lnTo>
                    <a:pt x="695" y="433"/>
                  </a:lnTo>
                  <a:lnTo>
                    <a:pt x="697" y="436"/>
                  </a:lnTo>
                  <a:lnTo>
                    <a:pt x="700" y="440"/>
                  </a:lnTo>
                  <a:lnTo>
                    <a:pt x="702" y="445"/>
                  </a:lnTo>
                  <a:lnTo>
                    <a:pt x="705" y="450"/>
                  </a:lnTo>
                  <a:lnTo>
                    <a:pt x="719" y="474"/>
                  </a:lnTo>
                  <a:lnTo>
                    <a:pt x="693" y="462"/>
                  </a:lnTo>
                  <a:lnTo>
                    <a:pt x="700" y="478"/>
                  </a:lnTo>
                  <a:lnTo>
                    <a:pt x="679" y="466"/>
                  </a:lnTo>
                  <a:lnTo>
                    <a:pt x="681" y="485"/>
                  </a:lnTo>
                  <a:lnTo>
                    <a:pt x="676" y="483"/>
                  </a:lnTo>
                  <a:lnTo>
                    <a:pt x="674" y="478"/>
                  </a:lnTo>
                  <a:lnTo>
                    <a:pt x="669" y="476"/>
                  </a:lnTo>
                  <a:lnTo>
                    <a:pt x="667" y="471"/>
                  </a:lnTo>
                  <a:lnTo>
                    <a:pt x="664" y="469"/>
                  </a:lnTo>
                  <a:lnTo>
                    <a:pt x="660" y="464"/>
                  </a:lnTo>
                  <a:lnTo>
                    <a:pt x="660" y="462"/>
                  </a:lnTo>
                  <a:lnTo>
                    <a:pt x="657" y="462"/>
                  </a:lnTo>
                  <a:lnTo>
                    <a:pt x="655" y="459"/>
                  </a:lnTo>
                  <a:lnTo>
                    <a:pt x="655" y="457"/>
                  </a:lnTo>
                  <a:lnTo>
                    <a:pt x="652" y="455"/>
                  </a:lnTo>
                  <a:lnTo>
                    <a:pt x="652" y="452"/>
                  </a:lnTo>
                  <a:lnTo>
                    <a:pt x="650" y="452"/>
                  </a:lnTo>
                  <a:lnTo>
                    <a:pt x="650" y="450"/>
                  </a:lnTo>
                  <a:lnTo>
                    <a:pt x="648" y="445"/>
                  </a:lnTo>
                  <a:lnTo>
                    <a:pt x="645" y="443"/>
                  </a:lnTo>
                  <a:lnTo>
                    <a:pt x="645" y="438"/>
                  </a:lnTo>
                  <a:lnTo>
                    <a:pt x="643" y="436"/>
                  </a:lnTo>
                  <a:lnTo>
                    <a:pt x="641" y="431"/>
                  </a:lnTo>
                  <a:lnTo>
                    <a:pt x="641" y="429"/>
                  </a:lnTo>
                  <a:lnTo>
                    <a:pt x="638" y="424"/>
                  </a:lnTo>
                  <a:lnTo>
                    <a:pt x="636" y="421"/>
                  </a:lnTo>
                  <a:lnTo>
                    <a:pt x="636" y="417"/>
                  </a:lnTo>
                  <a:lnTo>
                    <a:pt x="636" y="414"/>
                  </a:lnTo>
                  <a:lnTo>
                    <a:pt x="634" y="410"/>
                  </a:lnTo>
                  <a:lnTo>
                    <a:pt x="634" y="407"/>
                  </a:lnTo>
                  <a:lnTo>
                    <a:pt x="631" y="403"/>
                  </a:lnTo>
                  <a:lnTo>
                    <a:pt x="631" y="400"/>
                  </a:lnTo>
                  <a:lnTo>
                    <a:pt x="631" y="400"/>
                  </a:lnTo>
                  <a:close/>
                  <a:moveTo>
                    <a:pt x="799" y="239"/>
                  </a:moveTo>
                  <a:lnTo>
                    <a:pt x="799" y="239"/>
                  </a:lnTo>
                  <a:lnTo>
                    <a:pt x="801" y="239"/>
                  </a:lnTo>
                  <a:lnTo>
                    <a:pt x="804" y="239"/>
                  </a:lnTo>
                  <a:lnTo>
                    <a:pt x="804" y="242"/>
                  </a:lnTo>
                  <a:lnTo>
                    <a:pt x="806" y="242"/>
                  </a:lnTo>
                  <a:lnTo>
                    <a:pt x="809" y="242"/>
                  </a:lnTo>
                  <a:lnTo>
                    <a:pt x="809" y="242"/>
                  </a:lnTo>
                  <a:lnTo>
                    <a:pt x="811" y="244"/>
                  </a:lnTo>
                  <a:lnTo>
                    <a:pt x="811" y="244"/>
                  </a:lnTo>
                  <a:lnTo>
                    <a:pt x="813" y="244"/>
                  </a:lnTo>
                  <a:lnTo>
                    <a:pt x="813" y="246"/>
                  </a:lnTo>
                  <a:lnTo>
                    <a:pt x="816" y="246"/>
                  </a:lnTo>
                  <a:lnTo>
                    <a:pt x="816" y="249"/>
                  </a:lnTo>
                  <a:lnTo>
                    <a:pt x="818" y="249"/>
                  </a:lnTo>
                  <a:lnTo>
                    <a:pt x="818" y="251"/>
                  </a:lnTo>
                  <a:lnTo>
                    <a:pt x="818" y="251"/>
                  </a:lnTo>
                  <a:lnTo>
                    <a:pt x="820" y="253"/>
                  </a:lnTo>
                  <a:lnTo>
                    <a:pt x="820" y="253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18" y="263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6" y="265"/>
                  </a:lnTo>
                  <a:lnTo>
                    <a:pt x="816" y="265"/>
                  </a:lnTo>
                  <a:lnTo>
                    <a:pt x="813" y="265"/>
                  </a:lnTo>
                  <a:lnTo>
                    <a:pt x="813" y="265"/>
                  </a:lnTo>
                  <a:lnTo>
                    <a:pt x="811" y="265"/>
                  </a:lnTo>
                  <a:lnTo>
                    <a:pt x="809" y="265"/>
                  </a:lnTo>
                  <a:lnTo>
                    <a:pt x="806" y="263"/>
                  </a:lnTo>
                  <a:lnTo>
                    <a:pt x="804" y="263"/>
                  </a:lnTo>
                  <a:lnTo>
                    <a:pt x="801" y="261"/>
                  </a:lnTo>
                  <a:lnTo>
                    <a:pt x="799" y="261"/>
                  </a:lnTo>
                  <a:lnTo>
                    <a:pt x="797" y="258"/>
                  </a:lnTo>
                  <a:lnTo>
                    <a:pt x="794" y="258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0" y="256"/>
                  </a:lnTo>
                  <a:lnTo>
                    <a:pt x="790" y="253"/>
                  </a:lnTo>
                  <a:lnTo>
                    <a:pt x="790" y="253"/>
                  </a:lnTo>
                  <a:lnTo>
                    <a:pt x="787" y="253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5" y="249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4" y="239"/>
                  </a:lnTo>
                  <a:lnTo>
                    <a:pt x="794" y="239"/>
                  </a:lnTo>
                  <a:lnTo>
                    <a:pt x="797" y="239"/>
                  </a:lnTo>
                  <a:lnTo>
                    <a:pt x="797" y="239"/>
                  </a:lnTo>
                  <a:lnTo>
                    <a:pt x="799" y="239"/>
                  </a:lnTo>
                  <a:lnTo>
                    <a:pt x="799" y="239"/>
                  </a:lnTo>
                  <a:close/>
                  <a:moveTo>
                    <a:pt x="906" y="379"/>
                  </a:moveTo>
                  <a:lnTo>
                    <a:pt x="906" y="379"/>
                  </a:lnTo>
                  <a:lnTo>
                    <a:pt x="908" y="379"/>
                  </a:lnTo>
                  <a:lnTo>
                    <a:pt x="910" y="376"/>
                  </a:lnTo>
                  <a:lnTo>
                    <a:pt x="910" y="376"/>
                  </a:lnTo>
                  <a:lnTo>
                    <a:pt x="913" y="376"/>
                  </a:lnTo>
                  <a:lnTo>
                    <a:pt x="913" y="376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7" y="372"/>
                  </a:lnTo>
                  <a:lnTo>
                    <a:pt x="917" y="372"/>
                  </a:lnTo>
                  <a:lnTo>
                    <a:pt x="920" y="372"/>
                  </a:lnTo>
                  <a:lnTo>
                    <a:pt x="920" y="369"/>
                  </a:lnTo>
                  <a:lnTo>
                    <a:pt x="920" y="369"/>
                  </a:lnTo>
                  <a:lnTo>
                    <a:pt x="922" y="367"/>
                  </a:lnTo>
                  <a:lnTo>
                    <a:pt x="922" y="367"/>
                  </a:lnTo>
                  <a:lnTo>
                    <a:pt x="922" y="365"/>
                  </a:lnTo>
                  <a:lnTo>
                    <a:pt x="924" y="365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58"/>
                  </a:lnTo>
                  <a:lnTo>
                    <a:pt x="924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0" y="358"/>
                  </a:lnTo>
                  <a:lnTo>
                    <a:pt x="917" y="358"/>
                  </a:lnTo>
                  <a:lnTo>
                    <a:pt x="917" y="358"/>
                  </a:lnTo>
                  <a:lnTo>
                    <a:pt x="915" y="358"/>
                  </a:lnTo>
                  <a:lnTo>
                    <a:pt x="913" y="358"/>
                  </a:lnTo>
                  <a:lnTo>
                    <a:pt x="910" y="358"/>
                  </a:lnTo>
                  <a:lnTo>
                    <a:pt x="910" y="358"/>
                  </a:lnTo>
                  <a:lnTo>
                    <a:pt x="908" y="358"/>
                  </a:lnTo>
                  <a:lnTo>
                    <a:pt x="906" y="358"/>
                  </a:lnTo>
                  <a:lnTo>
                    <a:pt x="903" y="358"/>
                  </a:lnTo>
                  <a:lnTo>
                    <a:pt x="903" y="360"/>
                  </a:lnTo>
                  <a:lnTo>
                    <a:pt x="901" y="360"/>
                  </a:lnTo>
                  <a:lnTo>
                    <a:pt x="901" y="360"/>
                  </a:lnTo>
                  <a:lnTo>
                    <a:pt x="898" y="362"/>
                  </a:lnTo>
                  <a:lnTo>
                    <a:pt x="898" y="362"/>
                  </a:lnTo>
                  <a:lnTo>
                    <a:pt x="896" y="362"/>
                  </a:lnTo>
                  <a:lnTo>
                    <a:pt x="896" y="365"/>
                  </a:lnTo>
                  <a:lnTo>
                    <a:pt x="894" y="365"/>
                  </a:lnTo>
                  <a:lnTo>
                    <a:pt x="894" y="365"/>
                  </a:lnTo>
                  <a:lnTo>
                    <a:pt x="894" y="367"/>
                  </a:lnTo>
                  <a:lnTo>
                    <a:pt x="891" y="367"/>
                  </a:lnTo>
                  <a:lnTo>
                    <a:pt x="891" y="367"/>
                  </a:lnTo>
                  <a:lnTo>
                    <a:pt x="891" y="369"/>
                  </a:lnTo>
                  <a:lnTo>
                    <a:pt x="891" y="369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6" y="379"/>
                  </a:lnTo>
                  <a:lnTo>
                    <a:pt x="896" y="379"/>
                  </a:lnTo>
                  <a:lnTo>
                    <a:pt x="898" y="379"/>
                  </a:lnTo>
                  <a:lnTo>
                    <a:pt x="898" y="379"/>
                  </a:lnTo>
                  <a:lnTo>
                    <a:pt x="901" y="379"/>
                  </a:lnTo>
                  <a:lnTo>
                    <a:pt x="903" y="379"/>
                  </a:lnTo>
                  <a:lnTo>
                    <a:pt x="906" y="379"/>
                  </a:lnTo>
                  <a:lnTo>
                    <a:pt x="906" y="379"/>
                  </a:lnTo>
                  <a:close/>
                  <a:moveTo>
                    <a:pt x="485" y="317"/>
                  </a:moveTo>
                  <a:lnTo>
                    <a:pt x="485" y="317"/>
                  </a:lnTo>
                  <a:lnTo>
                    <a:pt x="485" y="317"/>
                  </a:lnTo>
                  <a:lnTo>
                    <a:pt x="485" y="317"/>
                  </a:lnTo>
                  <a:lnTo>
                    <a:pt x="487" y="317"/>
                  </a:lnTo>
                  <a:lnTo>
                    <a:pt x="487" y="317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9" y="313"/>
                  </a:lnTo>
                  <a:lnTo>
                    <a:pt x="489" y="313"/>
                  </a:lnTo>
                  <a:lnTo>
                    <a:pt x="492" y="313"/>
                  </a:lnTo>
                  <a:lnTo>
                    <a:pt x="492" y="313"/>
                  </a:lnTo>
                  <a:lnTo>
                    <a:pt x="494" y="310"/>
                  </a:lnTo>
                  <a:lnTo>
                    <a:pt x="494" y="310"/>
                  </a:lnTo>
                  <a:lnTo>
                    <a:pt x="496" y="310"/>
                  </a:lnTo>
                  <a:lnTo>
                    <a:pt x="496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503" y="310"/>
                  </a:lnTo>
                  <a:lnTo>
                    <a:pt x="508" y="310"/>
                  </a:lnTo>
                  <a:lnTo>
                    <a:pt x="511" y="310"/>
                  </a:lnTo>
                  <a:lnTo>
                    <a:pt x="515" y="310"/>
                  </a:lnTo>
                  <a:lnTo>
                    <a:pt x="522" y="310"/>
                  </a:lnTo>
                  <a:lnTo>
                    <a:pt x="529" y="313"/>
                  </a:lnTo>
                  <a:lnTo>
                    <a:pt x="537" y="313"/>
                  </a:lnTo>
                  <a:lnTo>
                    <a:pt x="544" y="313"/>
                  </a:lnTo>
                  <a:lnTo>
                    <a:pt x="548" y="313"/>
                  </a:lnTo>
                  <a:lnTo>
                    <a:pt x="551" y="313"/>
                  </a:lnTo>
                  <a:lnTo>
                    <a:pt x="556" y="313"/>
                  </a:lnTo>
                  <a:lnTo>
                    <a:pt x="558" y="313"/>
                  </a:lnTo>
                  <a:lnTo>
                    <a:pt x="563" y="313"/>
                  </a:lnTo>
                  <a:lnTo>
                    <a:pt x="567" y="313"/>
                  </a:lnTo>
                  <a:lnTo>
                    <a:pt x="570" y="313"/>
                  </a:lnTo>
                  <a:lnTo>
                    <a:pt x="572" y="313"/>
                  </a:lnTo>
                  <a:lnTo>
                    <a:pt x="574" y="313"/>
                  </a:lnTo>
                  <a:lnTo>
                    <a:pt x="577" y="313"/>
                  </a:lnTo>
                  <a:lnTo>
                    <a:pt x="579" y="313"/>
                  </a:lnTo>
                  <a:lnTo>
                    <a:pt x="582" y="313"/>
                  </a:lnTo>
                  <a:lnTo>
                    <a:pt x="584" y="313"/>
                  </a:lnTo>
                  <a:lnTo>
                    <a:pt x="584" y="313"/>
                  </a:lnTo>
                  <a:lnTo>
                    <a:pt x="586" y="313"/>
                  </a:lnTo>
                  <a:lnTo>
                    <a:pt x="586" y="313"/>
                  </a:lnTo>
                  <a:lnTo>
                    <a:pt x="589" y="313"/>
                  </a:lnTo>
                  <a:lnTo>
                    <a:pt x="589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7"/>
                  </a:lnTo>
                  <a:lnTo>
                    <a:pt x="593" y="317"/>
                  </a:lnTo>
                  <a:lnTo>
                    <a:pt x="593" y="317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89" y="329"/>
                  </a:lnTo>
                  <a:lnTo>
                    <a:pt x="586" y="332"/>
                  </a:lnTo>
                  <a:lnTo>
                    <a:pt x="586" y="332"/>
                  </a:lnTo>
                  <a:lnTo>
                    <a:pt x="584" y="334"/>
                  </a:lnTo>
                  <a:lnTo>
                    <a:pt x="582" y="334"/>
                  </a:lnTo>
                  <a:lnTo>
                    <a:pt x="579" y="336"/>
                  </a:lnTo>
                  <a:lnTo>
                    <a:pt x="579" y="336"/>
                  </a:lnTo>
                  <a:lnTo>
                    <a:pt x="577" y="336"/>
                  </a:lnTo>
                  <a:lnTo>
                    <a:pt x="574" y="339"/>
                  </a:lnTo>
                  <a:lnTo>
                    <a:pt x="574" y="339"/>
                  </a:lnTo>
                  <a:lnTo>
                    <a:pt x="570" y="339"/>
                  </a:lnTo>
                  <a:lnTo>
                    <a:pt x="567" y="339"/>
                  </a:lnTo>
                  <a:lnTo>
                    <a:pt x="565" y="339"/>
                  </a:lnTo>
                  <a:lnTo>
                    <a:pt x="560" y="341"/>
                  </a:lnTo>
                  <a:lnTo>
                    <a:pt x="558" y="341"/>
                  </a:lnTo>
                  <a:lnTo>
                    <a:pt x="553" y="341"/>
                  </a:lnTo>
                  <a:lnTo>
                    <a:pt x="551" y="341"/>
                  </a:lnTo>
                  <a:lnTo>
                    <a:pt x="546" y="341"/>
                  </a:lnTo>
                  <a:lnTo>
                    <a:pt x="541" y="341"/>
                  </a:lnTo>
                  <a:lnTo>
                    <a:pt x="539" y="341"/>
                  </a:lnTo>
                  <a:lnTo>
                    <a:pt x="534" y="341"/>
                  </a:lnTo>
                  <a:lnTo>
                    <a:pt x="532" y="341"/>
                  </a:lnTo>
                  <a:lnTo>
                    <a:pt x="527" y="341"/>
                  </a:lnTo>
                  <a:lnTo>
                    <a:pt x="525" y="339"/>
                  </a:lnTo>
                  <a:lnTo>
                    <a:pt x="520" y="339"/>
                  </a:lnTo>
                  <a:lnTo>
                    <a:pt x="518" y="339"/>
                  </a:lnTo>
                  <a:lnTo>
                    <a:pt x="513" y="336"/>
                  </a:lnTo>
                  <a:lnTo>
                    <a:pt x="508" y="336"/>
                  </a:lnTo>
                  <a:lnTo>
                    <a:pt x="506" y="334"/>
                  </a:lnTo>
                  <a:lnTo>
                    <a:pt x="503" y="334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6" y="329"/>
                  </a:lnTo>
                  <a:lnTo>
                    <a:pt x="494" y="329"/>
                  </a:lnTo>
                  <a:lnTo>
                    <a:pt x="494" y="329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89" y="324"/>
                  </a:lnTo>
                  <a:lnTo>
                    <a:pt x="489" y="324"/>
                  </a:lnTo>
                  <a:lnTo>
                    <a:pt x="489" y="322"/>
                  </a:lnTo>
                  <a:lnTo>
                    <a:pt x="487" y="322"/>
                  </a:lnTo>
                  <a:lnTo>
                    <a:pt x="487" y="322"/>
                  </a:lnTo>
                  <a:lnTo>
                    <a:pt x="487" y="320"/>
                  </a:lnTo>
                  <a:lnTo>
                    <a:pt x="487" y="320"/>
                  </a:lnTo>
                  <a:lnTo>
                    <a:pt x="485" y="317"/>
                  </a:lnTo>
                  <a:lnTo>
                    <a:pt x="485" y="317"/>
                  </a:lnTo>
                  <a:close/>
                  <a:moveTo>
                    <a:pt x="489" y="419"/>
                  </a:moveTo>
                  <a:lnTo>
                    <a:pt x="489" y="419"/>
                  </a:lnTo>
                  <a:lnTo>
                    <a:pt x="489" y="417"/>
                  </a:lnTo>
                  <a:lnTo>
                    <a:pt x="489" y="417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2"/>
                  </a:lnTo>
                  <a:lnTo>
                    <a:pt x="492" y="412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9" y="405"/>
                  </a:lnTo>
                  <a:lnTo>
                    <a:pt x="499" y="405"/>
                  </a:lnTo>
                  <a:lnTo>
                    <a:pt x="501" y="405"/>
                  </a:lnTo>
                  <a:lnTo>
                    <a:pt x="501" y="405"/>
                  </a:lnTo>
                  <a:lnTo>
                    <a:pt x="503" y="405"/>
                  </a:lnTo>
                  <a:lnTo>
                    <a:pt x="503" y="405"/>
                  </a:lnTo>
                  <a:lnTo>
                    <a:pt x="506" y="405"/>
                  </a:lnTo>
                  <a:lnTo>
                    <a:pt x="508" y="405"/>
                  </a:lnTo>
                  <a:lnTo>
                    <a:pt x="511" y="405"/>
                  </a:lnTo>
                  <a:lnTo>
                    <a:pt x="513" y="405"/>
                  </a:lnTo>
                  <a:lnTo>
                    <a:pt x="518" y="405"/>
                  </a:lnTo>
                  <a:lnTo>
                    <a:pt x="522" y="407"/>
                  </a:lnTo>
                  <a:lnTo>
                    <a:pt x="529" y="407"/>
                  </a:lnTo>
                  <a:lnTo>
                    <a:pt x="532" y="410"/>
                  </a:lnTo>
                  <a:lnTo>
                    <a:pt x="534" y="410"/>
                  </a:lnTo>
                  <a:lnTo>
                    <a:pt x="537" y="410"/>
                  </a:lnTo>
                  <a:lnTo>
                    <a:pt x="539" y="410"/>
                  </a:lnTo>
                  <a:lnTo>
                    <a:pt x="541" y="410"/>
                  </a:lnTo>
                  <a:lnTo>
                    <a:pt x="544" y="410"/>
                  </a:lnTo>
                  <a:lnTo>
                    <a:pt x="546" y="410"/>
                  </a:lnTo>
                  <a:lnTo>
                    <a:pt x="548" y="410"/>
                  </a:lnTo>
                  <a:lnTo>
                    <a:pt x="551" y="410"/>
                  </a:lnTo>
                  <a:lnTo>
                    <a:pt x="556" y="410"/>
                  </a:lnTo>
                  <a:lnTo>
                    <a:pt x="560" y="410"/>
                  </a:lnTo>
                  <a:lnTo>
                    <a:pt x="565" y="410"/>
                  </a:lnTo>
                  <a:lnTo>
                    <a:pt x="570" y="407"/>
                  </a:lnTo>
                  <a:lnTo>
                    <a:pt x="572" y="407"/>
                  </a:lnTo>
                  <a:lnTo>
                    <a:pt x="577" y="407"/>
                  </a:lnTo>
                  <a:lnTo>
                    <a:pt x="582" y="405"/>
                  </a:lnTo>
                  <a:lnTo>
                    <a:pt x="586" y="405"/>
                  </a:lnTo>
                  <a:lnTo>
                    <a:pt x="589" y="405"/>
                  </a:lnTo>
                  <a:lnTo>
                    <a:pt x="593" y="405"/>
                  </a:lnTo>
                  <a:lnTo>
                    <a:pt x="598" y="405"/>
                  </a:lnTo>
                  <a:lnTo>
                    <a:pt x="598" y="405"/>
                  </a:lnTo>
                  <a:lnTo>
                    <a:pt x="600" y="405"/>
                  </a:lnTo>
                  <a:lnTo>
                    <a:pt x="603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8" y="405"/>
                  </a:lnTo>
                  <a:lnTo>
                    <a:pt x="608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7"/>
                  </a:lnTo>
                  <a:lnTo>
                    <a:pt x="615" y="419"/>
                  </a:lnTo>
                  <a:lnTo>
                    <a:pt x="612" y="421"/>
                  </a:lnTo>
                  <a:lnTo>
                    <a:pt x="612" y="424"/>
                  </a:lnTo>
                  <a:lnTo>
                    <a:pt x="612" y="424"/>
                  </a:lnTo>
                  <a:lnTo>
                    <a:pt x="612" y="426"/>
                  </a:lnTo>
                  <a:lnTo>
                    <a:pt x="610" y="429"/>
                  </a:lnTo>
                  <a:lnTo>
                    <a:pt x="610" y="429"/>
                  </a:lnTo>
                  <a:lnTo>
                    <a:pt x="608" y="433"/>
                  </a:lnTo>
                  <a:lnTo>
                    <a:pt x="608" y="436"/>
                  </a:lnTo>
                  <a:lnTo>
                    <a:pt x="605" y="438"/>
                  </a:lnTo>
                  <a:lnTo>
                    <a:pt x="603" y="443"/>
                  </a:lnTo>
                  <a:lnTo>
                    <a:pt x="589" y="431"/>
                  </a:lnTo>
                  <a:lnTo>
                    <a:pt x="577" y="445"/>
                  </a:lnTo>
                  <a:lnTo>
                    <a:pt x="563" y="433"/>
                  </a:lnTo>
                  <a:lnTo>
                    <a:pt x="551" y="445"/>
                  </a:lnTo>
                  <a:lnTo>
                    <a:pt x="539" y="431"/>
                  </a:lnTo>
                  <a:lnTo>
                    <a:pt x="527" y="445"/>
                  </a:lnTo>
                  <a:lnTo>
                    <a:pt x="515" y="429"/>
                  </a:lnTo>
                  <a:lnTo>
                    <a:pt x="501" y="443"/>
                  </a:lnTo>
                  <a:lnTo>
                    <a:pt x="501" y="438"/>
                  </a:lnTo>
                  <a:lnTo>
                    <a:pt x="499" y="436"/>
                  </a:lnTo>
                  <a:lnTo>
                    <a:pt x="496" y="433"/>
                  </a:lnTo>
                  <a:lnTo>
                    <a:pt x="494" y="431"/>
                  </a:lnTo>
                  <a:lnTo>
                    <a:pt x="494" y="429"/>
                  </a:lnTo>
                  <a:lnTo>
                    <a:pt x="492" y="429"/>
                  </a:lnTo>
                  <a:lnTo>
                    <a:pt x="492" y="426"/>
                  </a:lnTo>
                  <a:lnTo>
                    <a:pt x="492" y="426"/>
                  </a:lnTo>
                  <a:lnTo>
                    <a:pt x="489" y="424"/>
                  </a:lnTo>
                  <a:lnTo>
                    <a:pt x="489" y="421"/>
                  </a:lnTo>
                  <a:lnTo>
                    <a:pt x="489" y="421"/>
                  </a:lnTo>
                  <a:lnTo>
                    <a:pt x="489" y="419"/>
                  </a:lnTo>
                  <a:lnTo>
                    <a:pt x="489" y="419"/>
                  </a:lnTo>
                  <a:close/>
                  <a:moveTo>
                    <a:pt x="470" y="490"/>
                  </a:moveTo>
                  <a:lnTo>
                    <a:pt x="470" y="488"/>
                  </a:lnTo>
                  <a:lnTo>
                    <a:pt x="473" y="485"/>
                  </a:lnTo>
                  <a:lnTo>
                    <a:pt x="475" y="485"/>
                  </a:lnTo>
                  <a:lnTo>
                    <a:pt x="475" y="483"/>
                  </a:lnTo>
                  <a:lnTo>
                    <a:pt x="475" y="483"/>
                  </a:lnTo>
                  <a:lnTo>
                    <a:pt x="477" y="483"/>
                  </a:lnTo>
                  <a:lnTo>
                    <a:pt x="477" y="481"/>
                  </a:lnTo>
                  <a:lnTo>
                    <a:pt x="480" y="481"/>
                  </a:lnTo>
                  <a:lnTo>
                    <a:pt x="480" y="481"/>
                  </a:lnTo>
                  <a:lnTo>
                    <a:pt x="482" y="481"/>
                  </a:lnTo>
                  <a:lnTo>
                    <a:pt x="482" y="481"/>
                  </a:lnTo>
                  <a:lnTo>
                    <a:pt x="485" y="481"/>
                  </a:lnTo>
                  <a:lnTo>
                    <a:pt x="487" y="481"/>
                  </a:lnTo>
                  <a:lnTo>
                    <a:pt x="489" y="481"/>
                  </a:lnTo>
                  <a:lnTo>
                    <a:pt x="494" y="481"/>
                  </a:lnTo>
                  <a:lnTo>
                    <a:pt x="499" y="481"/>
                  </a:lnTo>
                  <a:lnTo>
                    <a:pt x="503" y="483"/>
                  </a:lnTo>
                  <a:lnTo>
                    <a:pt x="508" y="483"/>
                  </a:lnTo>
                  <a:lnTo>
                    <a:pt x="513" y="485"/>
                  </a:lnTo>
                  <a:lnTo>
                    <a:pt x="518" y="485"/>
                  </a:lnTo>
                  <a:lnTo>
                    <a:pt x="522" y="488"/>
                  </a:lnTo>
                  <a:lnTo>
                    <a:pt x="527" y="488"/>
                  </a:lnTo>
                  <a:lnTo>
                    <a:pt x="532" y="488"/>
                  </a:lnTo>
                  <a:lnTo>
                    <a:pt x="537" y="490"/>
                  </a:lnTo>
                  <a:lnTo>
                    <a:pt x="539" y="490"/>
                  </a:lnTo>
                  <a:lnTo>
                    <a:pt x="541" y="490"/>
                  </a:lnTo>
                  <a:lnTo>
                    <a:pt x="544" y="490"/>
                  </a:lnTo>
                  <a:lnTo>
                    <a:pt x="546" y="490"/>
                  </a:lnTo>
                  <a:lnTo>
                    <a:pt x="548" y="490"/>
                  </a:lnTo>
                  <a:lnTo>
                    <a:pt x="551" y="492"/>
                  </a:lnTo>
                  <a:lnTo>
                    <a:pt x="553" y="492"/>
                  </a:lnTo>
                  <a:lnTo>
                    <a:pt x="558" y="492"/>
                  </a:lnTo>
                  <a:lnTo>
                    <a:pt x="560" y="492"/>
                  </a:lnTo>
                  <a:lnTo>
                    <a:pt x="563" y="490"/>
                  </a:lnTo>
                  <a:lnTo>
                    <a:pt x="565" y="490"/>
                  </a:lnTo>
                  <a:lnTo>
                    <a:pt x="567" y="490"/>
                  </a:lnTo>
                  <a:lnTo>
                    <a:pt x="572" y="490"/>
                  </a:lnTo>
                  <a:lnTo>
                    <a:pt x="574" y="490"/>
                  </a:lnTo>
                  <a:lnTo>
                    <a:pt x="577" y="490"/>
                  </a:lnTo>
                  <a:lnTo>
                    <a:pt x="579" y="490"/>
                  </a:lnTo>
                  <a:lnTo>
                    <a:pt x="582" y="490"/>
                  </a:lnTo>
                  <a:lnTo>
                    <a:pt x="584" y="490"/>
                  </a:lnTo>
                  <a:lnTo>
                    <a:pt x="584" y="490"/>
                  </a:lnTo>
                  <a:lnTo>
                    <a:pt x="586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7"/>
                  </a:lnTo>
                  <a:lnTo>
                    <a:pt x="593" y="497"/>
                  </a:lnTo>
                  <a:lnTo>
                    <a:pt x="593" y="500"/>
                  </a:lnTo>
                  <a:lnTo>
                    <a:pt x="593" y="504"/>
                  </a:lnTo>
                  <a:lnTo>
                    <a:pt x="593" y="507"/>
                  </a:lnTo>
                  <a:lnTo>
                    <a:pt x="593" y="509"/>
                  </a:lnTo>
                  <a:lnTo>
                    <a:pt x="593" y="509"/>
                  </a:lnTo>
                  <a:lnTo>
                    <a:pt x="593" y="511"/>
                  </a:lnTo>
                  <a:lnTo>
                    <a:pt x="591" y="511"/>
                  </a:lnTo>
                  <a:lnTo>
                    <a:pt x="591" y="514"/>
                  </a:lnTo>
                  <a:lnTo>
                    <a:pt x="591" y="514"/>
                  </a:lnTo>
                  <a:lnTo>
                    <a:pt x="591" y="516"/>
                  </a:lnTo>
                  <a:lnTo>
                    <a:pt x="591" y="516"/>
                  </a:lnTo>
                  <a:lnTo>
                    <a:pt x="589" y="516"/>
                  </a:lnTo>
                  <a:lnTo>
                    <a:pt x="589" y="518"/>
                  </a:lnTo>
                  <a:lnTo>
                    <a:pt x="586" y="521"/>
                  </a:lnTo>
                  <a:lnTo>
                    <a:pt x="586" y="523"/>
                  </a:lnTo>
                  <a:lnTo>
                    <a:pt x="584" y="523"/>
                  </a:lnTo>
                  <a:lnTo>
                    <a:pt x="582" y="526"/>
                  </a:lnTo>
                  <a:lnTo>
                    <a:pt x="579" y="528"/>
                  </a:lnTo>
                  <a:lnTo>
                    <a:pt x="577" y="530"/>
                  </a:lnTo>
                  <a:lnTo>
                    <a:pt x="574" y="533"/>
                  </a:lnTo>
                  <a:lnTo>
                    <a:pt x="567" y="511"/>
                  </a:lnTo>
                  <a:lnTo>
                    <a:pt x="548" y="528"/>
                  </a:lnTo>
                  <a:lnTo>
                    <a:pt x="539" y="509"/>
                  </a:lnTo>
                  <a:lnTo>
                    <a:pt x="522" y="526"/>
                  </a:lnTo>
                  <a:lnTo>
                    <a:pt x="515" y="504"/>
                  </a:lnTo>
                  <a:lnTo>
                    <a:pt x="492" y="521"/>
                  </a:lnTo>
                  <a:lnTo>
                    <a:pt x="489" y="500"/>
                  </a:lnTo>
                  <a:lnTo>
                    <a:pt x="468" y="511"/>
                  </a:lnTo>
                  <a:lnTo>
                    <a:pt x="468" y="511"/>
                  </a:lnTo>
                  <a:lnTo>
                    <a:pt x="468" y="509"/>
                  </a:lnTo>
                  <a:lnTo>
                    <a:pt x="468" y="504"/>
                  </a:lnTo>
                  <a:lnTo>
                    <a:pt x="468" y="502"/>
                  </a:lnTo>
                  <a:lnTo>
                    <a:pt x="468" y="497"/>
                  </a:lnTo>
                  <a:lnTo>
                    <a:pt x="468" y="495"/>
                  </a:lnTo>
                  <a:lnTo>
                    <a:pt x="468" y="492"/>
                  </a:lnTo>
                  <a:lnTo>
                    <a:pt x="468" y="492"/>
                  </a:lnTo>
                  <a:lnTo>
                    <a:pt x="470" y="490"/>
                  </a:lnTo>
                  <a:lnTo>
                    <a:pt x="470" y="490"/>
                  </a:lnTo>
                  <a:lnTo>
                    <a:pt x="470" y="490"/>
                  </a:lnTo>
                  <a:close/>
                  <a:moveTo>
                    <a:pt x="435" y="587"/>
                  </a:moveTo>
                  <a:lnTo>
                    <a:pt x="437" y="585"/>
                  </a:lnTo>
                  <a:lnTo>
                    <a:pt x="440" y="582"/>
                  </a:lnTo>
                  <a:lnTo>
                    <a:pt x="440" y="580"/>
                  </a:lnTo>
                  <a:lnTo>
                    <a:pt x="442" y="575"/>
                  </a:lnTo>
                  <a:lnTo>
                    <a:pt x="442" y="573"/>
                  </a:lnTo>
                  <a:lnTo>
                    <a:pt x="444" y="571"/>
                  </a:lnTo>
                  <a:lnTo>
                    <a:pt x="447" y="571"/>
                  </a:lnTo>
                  <a:lnTo>
                    <a:pt x="447" y="568"/>
                  </a:lnTo>
                  <a:lnTo>
                    <a:pt x="447" y="568"/>
                  </a:lnTo>
                  <a:lnTo>
                    <a:pt x="449" y="566"/>
                  </a:lnTo>
                  <a:lnTo>
                    <a:pt x="449" y="566"/>
                  </a:lnTo>
                  <a:lnTo>
                    <a:pt x="451" y="566"/>
                  </a:lnTo>
                  <a:lnTo>
                    <a:pt x="451" y="566"/>
                  </a:lnTo>
                  <a:lnTo>
                    <a:pt x="451" y="563"/>
                  </a:lnTo>
                  <a:lnTo>
                    <a:pt x="454" y="563"/>
                  </a:lnTo>
                  <a:lnTo>
                    <a:pt x="454" y="563"/>
                  </a:lnTo>
                  <a:lnTo>
                    <a:pt x="456" y="563"/>
                  </a:lnTo>
                  <a:lnTo>
                    <a:pt x="456" y="561"/>
                  </a:lnTo>
                  <a:lnTo>
                    <a:pt x="459" y="561"/>
                  </a:lnTo>
                  <a:lnTo>
                    <a:pt x="459" y="561"/>
                  </a:lnTo>
                  <a:lnTo>
                    <a:pt x="461" y="561"/>
                  </a:lnTo>
                  <a:lnTo>
                    <a:pt x="461" y="561"/>
                  </a:lnTo>
                  <a:lnTo>
                    <a:pt x="463" y="561"/>
                  </a:lnTo>
                  <a:lnTo>
                    <a:pt x="463" y="561"/>
                  </a:lnTo>
                  <a:lnTo>
                    <a:pt x="466" y="561"/>
                  </a:lnTo>
                  <a:lnTo>
                    <a:pt x="466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3" y="563"/>
                  </a:lnTo>
                  <a:lnTo>
                    <a:pt x="473" y="566"/>
                  </a:lnTo>
                  <a:lnTo>
                    <a:pt x="475" y="566"/>
                  </a:lnTo>
                  <a:lnTo>
                    <a:pt x="475" y="568"/>
                  </a:lnTo>
                  <a:lnTo>
                    <a:pt x="475" y="568"/>
                  </a:lnTo>
                  <a:lnTo>
                    <a:pt x="477" y="571"/>
                  </a:lnTo>
                  <a:lnTo>
                    <a:pt x="477" y="571"/>
                  </a:lnTo>
                  <a:lnTo>
                    <a:pt x="480" y="571"/>
                  </a:lnTo>
                  <a:lnTo>
                    <a:pt x="482" y="573"/>
                  </a:lnTo>
                  <a:lnTo>
                    <a:pt x="485" y="575"/>
                  </a:lnTo>
                  <a:lnTo>
                    <a:pt x="489" y="578"/>
                  </a:lnTo>
                  <a:lnTo>
                    <a:pt x="492" y="578"/>
                  </a:lnTo>
                  <a:lnTo>
                    <a:pt x="494" y="580"/>
                  </a:lnTo>
                  <a:lnTo>
                    <a:pt x="499" y="582"/>
                  </a:lnTo>
                  <a:lnTo>
                    <a:pt x="501" y="582"/>
                  </a:lnTo>
                  <a:lnTo>
                    <a:pt x="503" y="585"/>
                  </a:lnTo>
                  <a:lnTo>
                    <a:pt x="506" y="587"/>
                  </a:lnTo>
                  <a:lnTo>
                    <a:pt x="508" y="587"/>
                  </a:lnTo>
                  <a:lnTo>
                    <a:pt x="513" y="589"/>
                  </a:lnTo>
                  <a:lnTo>
                    <a:pt x="515" y="589"/>
                  </a:lnTo>
                  <a:lnTo>
                    <a:pt x="518" y="592"/>
                  </a:lnTo>
                  <a:lnTo>
                    <a:pt x="520" y="592"/>
                  </a:lnTo>
                  <a:lnTo>
                    <a:pt x="522" y="592"/>
                  </a:lnTo>
                  <a:lnTo>
                    <a:pt x="525" y="594"/>
                  </a:lnTo>
                  <a:lnTo>
                    <a:pt x="527" y="594"/>
                  </a:lnTo>
                  <a:lnTo>
                    <a:pt x="532" y="594"/>
                  </a:lnTo>
                  <a:lnTo>
                    <a:pt x="534" y="597"/>
                  </a:lnTo>
                  <a:lnTo>
                    <a:pt x="539" y="597"/>
                  </a:lnTo>
                  <a:lnTo>
                    <a:pt x="541" y="597"/>
                  </a:lnTo>
                  <a:lnTo>
                    <a:pt x="541" y="597"/>
                  </a:lnTo>
                  <a:lnTo>
                    <a:pt x="544" y="599"/>
                  </a:lnTo>
                  <a:lnTo>
                    <a:pt x="546" y="599"/>
                  </a:lnTo>
                  <a:lnTo>
                    <a:pt x="548" y="599"/>
                  </a:lnTo>
                  <a:lnTo>
                    <a:pt x="548" y="599"/>
                  </a:lnTo>
                  <a:lnTo>
                    <a:pt x="551" y="601"/>
                  </a:lnTo>
                  <a:lnTo>
                    <a:pt x="553" y="601"/>
                  </a:lnTo>
                  <a:lnTo>
                    <a:pt x="553" y="601"/>
                  </a:lnTo>
                  <a:lnTo>
                    <a:pt x="553" y="604"/>
                  </a:lnTo>
                  <a:lnTo>
                    <a:pt x="553" y="604"/>
                  </a:lnTo>
                  <a:lnTo>
                    <a:pt x="556" y="604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8"/>
                  </a:lnTo>
                  <a:lnTo>
                    <a:pt x="558" y="608"/>
                  </a:lnTo>
                  <a:lnTo>
                    <a:pt x="558" y="611"/>
                  </a:lnTo>
                  <a:lnTo>
                    <a:pt x="558" y="613"/>
                  </a:lnTo>
                  <a:lnTo>
                    <a:pt x="558" y="615"/>
                  </a:lnTo>
                  <a:lnTo>
                    <a:pt x="558" y="615"/>
                  </a:lnTo>
                  <a:lnTo>
                    <a:pt x="558" y="618"/>
                  </a:lnTo>
                  <a:lnTo>
                    <a:pt x="558" y="618"/>
                  </a:lnTo>
                  <a:lnTo>
                    <a:pt x="558" y="620"/>
                  </a:lnTo>
                  <a:lnTo>
                    <a:pt x="558" y="620"/>
                  </a:lnTo>
                  <a:lnTo>
                    <a:pt x="558" y="623"/>
                  </a:lnTo>
                  <a:lnTo>
                    <a:pt x="558" y="623"/>
                  </a:lnTo>
                  <a:lnTo>
                    <a:pt x="558" y="625"/>
                  </a:lnTo>
                  <a:lnTo>
                    <a:pt x="556" y="625"/>
                  </a:lnTo>
                  <a:lnTo>
                    <a:pt x="556" y="627"/>
                  </a:lnTo>
                  <a:lnTo>
                    <a:pt x="556" y="627"/>
                  </a:lnTo>
                  <a:lnTo>
                    <a:pt x="553" y="627"/>
                  </a:lnTo>
                  <a:lnTo>
                    <a:pt x="553" y="630"/>
                  </a:lnTo>
                  <a:lnTo>
                    <a:pt x="553" y="630"/>
                  </a:lnTo>
                  <a:lnTo>
                    <a:pt x="551" y="630"/>
                  </a:lnTo>
                  <a:lnTo>
                    <a:pt x="551" y="632"/>
                  </a:lnTo>
                  <a:lnTo>
                    <a:pt x="548" y="632"/>
                  </a:lnTo>
                  <a:lnTo>
                    <a:pt x="548" y="634"/>
                  </a:lnTo>
                  <a:lnTo>
                    <a:pt x="546" y="634"/>
                  </a:lnTo>
                  <a:lnTo>
                    <a:pt x="544" y="637"/>
                  </a:lnTo>
                  <a:lnTo>
                    <a:pt x="539" y="639"/>
                  </a:lnTo>
                  <a:lnTo>
                    <a:pt x="534" y="642"/>
                  </a:lnTo>
                  <a:lnTo>
                    <a:pt x="529" y="620"/>
                  </a:lnTo>
                  <a:lnTo>
                    <a:pt x="503" y="627"/>
                  </a:lnTo>
                  <a:lnTo>
                    <a:pt x="501" y="606"/>
                  </a:lnTo>
                  <a:lnTo>
                    <a:pt x="480" y="613"/>
                  </a:lnTo>
                  <a:lnTo>
                    <a:pt x="480" y="597"/>
                  </a:lnTo>
                  <a:lnTo>
                    <a:pt x="456" y="601"/>
                  </a:lnTo>
                  <a:lnTo>
                    <a:pt x="459" y="585"/>
                  </a:lnTo>
                  <a:lnTo>
                    <a:pt x="435" y="587"/>
                  </a:lnTo>
                  <a:lnTo>
                    <a:pt x="435" y="587"/>
                  </a:lnTo>
                  <a:close/>
                  <a:moveTo>
                    <a:pt x="539" y="765"/>
                  </a:moveTo>
                  <a:lnTo>
                    <a:pt x="544" y="760"/>
                  </a:lnTo>
                  <a:lnTo>
                    <a:pt x="546" y="755"/>
                  </a:lnTo>
                  <a:lnTo>
                    <a:pt x="551" y="750"/>
                  </a:lnTo>
                  <a:lnTo>
                    <a:pt x="553" y="746"/>
                  </a:lnTo>
                  <a:lnTo>
                    <a:pt x="558" y="743"/>
                  </a:lnTo>
                  <a:lnTo>
                    <a:pt x="560" y="739"/>
                  </a:lnTo>
                  <a:lnTo>
                    <a:pt x="565" y="734"/>
                  </a:lnTo>
                  <a:lnTo>
                    <a:pt x="567" y="729"/>
                  </a:lnTo>
                  <a:lnTo>
                    <a:pt x="572" y="724"/>
                  </a:lnTo>
                  <a:lnTo>
                    <a:pt x="577" y="720"/>
                  </a:lnTo>
                  <a:lnTo>
                    <a:pt x="579" y="715"/>
                  </a:lnTo>
                  <a:lnTo>
                    <a:pt x="584" y="710"/>
                  </a:lnTo>
                  <a:lnTo>
                    <a:pt x="586" y="705"/>
                  </a:lnTo>
                  <a:lnTo>
                    <a:pt x="591" y="703"/>
                  </a:lnTo>
                  <a:lnTo>
                    <a:pt x="593" y="698"/>
                  </a:lnTo>
                  <a:lnTo>
                    <a:pt x="598" y="694"/>
                  </a:lnTo>
                  <a:lnTo>
                    <a:pt x="603" y="684"/>
                  </a:lnTo>
                  <a:lnTo>
                    <a:pt x="608" y="679"/>
                  </a:lnTo>
                  <a:lnTo>
                    <a:pt x="612" y="672"/>
                  </a:lnTo>
                  <a:lnTo>
                    <a:pt x="617" y="668"/>
                  </a:lnTo>
                  <a:lnTo>
                    <a:pt x="619" y="660"/>
                  </a:lnTo>
                  <a:lnTo>
                    <a:pt x="622" y="656"/>
                  </a:lnTo>
                  <a:lnTo>
                    <a:pt x="624" y="653"/>
                  </a:lnTo>
                  <a:lnTo>
                    <a:pt x="624" y="651"/>
                  </a:lnTo>
                  <a:lnTo>
                    <a:pt x="626" y="649"/>
                  </a:lnTo>
                  <a:lnTo>
                    <a:pt x="626" y="646"/>
                  </a:lnTo>
                  <a:lnTo>
                    <a:pt x="629" y="646"/>
                  </a:lnTo>
                  <a:lnTo>
                    <a:pt x="629" y="644"/>
                  </a:lnTo>
                  <a:lnTo>
                    <a:pt x="631" y="642"/>
                  </a:lnTo>
                  <a:lnTo>
                    <a:pt x="631" y="639"/>
                  </a:lnTo>
                  <a:lnTo>
                    <a:pt x="634" y="637"/>
                  </a:lnTo>
                  <a:lnTo>
                    <a:pt x="634" y="632"/>
                  </a:lnTo>
                  <a:lnTo>
                    <a:pt x="634" y="630"/>
                  </a:lnTo>
                  <a:lnTo>
                    <a:pt x="636" y="627"/>
                  </a:lnTo>
                  <a:lnTo>
                    <a:pt x="638" y="623"/>
                  </a:lnTo>
                  <a:lnTo>
                    <a:pt x="638" y="615"/>
                  </a:lnTo>
                  <a:lnTo>
                    <a:pt x="641" y="608"/>
                  </a:lnTo>
                  <a:lnTo>
                    <a:pt x="643" y="601"/>
                  </a:lnTo>
                  <a:lnTo>
                    <a:pt x="648" y="580"/>
                  </a:lnTo>
                  <a:lnTo>
                    <a:pt x="667" y="601"/>
                  </a:lnTo>
                  <a:lnTo>
                    <a:pt x="674" y="578"/>
                  </a:lnTo>
                  <a:lnTo>
                    <a:pt x="695" y="597"/>
                  </a:lnTo>
                  <a:lnTo>
                    <a:pt x="697" y="578"/>
                  </a:lnTo>
                  <a:lnTo>
                    <a:pt x="716" y="594"/>
                  </a:lnTo>
                  <a:lnTo>
                    <a:pt x="723" y="575"/>
                  </a:lnTo>
                  <a:lnTo>
                    <a:pt x="726" y="578"/>
                  </a:lnTo>
                  <a:lnTo>
                    <a:pt x="726" y="580"/>
                  </a:lnTo>
                  <a:lnTo>
                    <a:pt x="728" y="580"/>
                  </a:lnTo>
                  <a:lnTo>
                    <a:pt x="731" y="582"/>
                  </a:lnTo>
                  <a:lnTo>
                    <a:pt x="733" y="582"/>
                  </a:lnTo>
                  <a:lnTo>
                    <a:pt x="735" y="585"/>
                  </a:lnTo>
                  <a:lnTo>
                    <a:pt x="735" y="585"/>
                  </a:lnTo>
                  <a:lnTo>
                    <a:pt x="738" y="587"/>
                  </a:lnTo>
                  <a:lnTo>
                    <a:pt x="738" y="587"/>
                  </a:lnTo>
                  <a:lnTo>
                    <a:pt x="738" y="589"/>
                  </a:lnTo>
                  <a:lnTo>
                    <a:pt x="740" y="589"/>
                  </a:lnTo>
                  <a:lnTo>
                    <a:pt x="740" y="592"/>
                  </a:lnTo>
                  <a:lnTo>
                    <a:pt x="740" y="594"/>
                  </a:lnTo>
                  <a:lnTo>
                    <a:pt x="742" y="597"/>
                  </a:lnTo>
                  <a:lnTo>
                    <a:pt x="742" y="601"/>
                  </a:lnTo>
                  <a:lnTo>
                    <a:pt x="742" y="604"/>
                  </a:lnTo>
                  <a:lnTo>
                    <a:pt x="742" y="606"/>
                  </a:lnTo>
                  <a:lnTo>
                    <a:pt x="742" y="611"/>
                  </a:lnTo>
                  <a:lnTo>
                    <a:pt x="742" y="613"/>
                  </a:lnTo>
                  <a:lnTo>
                    <a:pt x="740" y="618"/>
                  </a:lnTo>
                  <a:lnTo>
                    <a:pt x="740" y="620"/>
                  </a:lnTo>
                  <a:lnTo>
                    <a:pt x="740" y="625"/>
                  </a:lnTo>
                  <a:lnTo>
                    <a:pt x="740" y="630"/>
                  </a:lnTo>
                  <a:lnTo>
                    <a:pt x="738" y="632"/>
                  </a:lnTo>
                  <a:lnTo>
                    <a:pt x="738" y="637"/>
                  </a:lnTo>
                  <a:lnTo>
                    <a:pt x="738" y="639"/>
                  </a:lnTo>
                  <a:lnTo>
                    <a:pt x="735" y="644"/>
                  </a:lnTo>
                  <a:lnTo>
                    <a:pt x="735" y="649"/>
                  </a:lnTo>
                  <a:lnTo>
                    <a:pt x="733" y="651"/>
                  </a:lnTo>
                  <a:lnTo>
                    <a:pt x="733" y="656"/>
                  </a:lnTo>
                  <a:lnTo>
                    <a:pt x="731" y="660"/>
                  </a:lnTo>
                  <a:lnTo>
                    <a:pt x="731" y="663"/>
                  </a:lnTo>
                  <a:lnTo>
                    <a:pt x="728" y="668"/>
                  </a:lnTo>
                  <a:lnTo>
                    <a:pt x="728" y="670"/>
                  </a:lnTo>
                  <a:lnTo>
                    <a:pt x="726" y="672"/>
                  </a:lnTo>
                  <a:lnTo>
                    <a:pt x="726" y="677"/>
                  </a:lnTo>
                  <a:lnTo>
                    <a:pt x="723" y="679"/>
                  </a:lnTo>
                  <a:lnTo>
                    <a:pt x="723" y="682"/>
                  </a:lnTo>
                  <a:lnTo>
                    <a:pt x="721" y="684"/>
                  </a:lnTo>
                  <a:lnTo>
                    <a:pt x="721" y="686"/>
                  </a:lnTo>
                  <a:lnTo>
                    <a:pt x="719" y="689"/>
                  </a:lnTo>
                  <a:lnTo>
                    <a:pt x="719" y="691"/>
                  </a:lnTo>
                  <a:lnTo>
                    <a:pt x="716" y="694"/>
                  </a:lnTo>
                  <a:lnTo>
                    <a:pt x="714" y="698"/>
                  </a:lnTo>
                  <a:lnTo>
                    <a:pt x="712" y="703"/>
                  </a:lnTo>
                  <a:lnTo>
                    <a:pt x="709" y="705"/>
                  </a:lnTo>
                  <a:lnTo>
                    <a:pt x="705" y="715"/>
                  </a:lnTo>
                  <a:lnTo>
                    <a:pt x="702" y="722"/>
                  </a:lnTo>
                  <a:lnTo>
                    <a:pt x="700" y="727"/>
                  </a:lnTo>
                  <a:lnTo>
                    <a:pt x="697" y="729"/>
                  </a:lnTo>
                  <a:lnTo>
                    <a:pt x="695" y="734"/>
                  </a:lnTo>
                  <a:lnTo>
                    <a:pt x="693" y="739"/>
                  </a:lnTo>
                  <a:lnTo>
                    <a:pt x="690" y="739"/>
                  </a:lnTo>
                  <a:lnTo>
                    <a:pt x="690" y="741"/>
                  </a:lnTo>
                  <a:lnTo>
                    <a:pt x="688" y="743"/>
                  </a:lnTo>
                  <a:lnTo>
                    <a:pt x="686" y="746"/>
                  </a:lnTo>
                  <a:lnTo>
                    <a:pt x="686" y="746"/>
                  </a:lnTo>
                  <a:lnTo>
                    <a:pt x="683" y="748"/>
                  </a:lnTo>
                  <a:lnTo>
                    <a:pt x="683" y="750"/>
                  </a:lnTo>
                  <a:lnTo>
                    <a:pt x="681" y="750"/>
                  </a:lnTo>
                  <a:lnTo>
                    <a:pt x="674" y="757"/>
                  </a:lnTo>
                  <a:lnTo>
                    <a:pt x="669" y="762"/>
                  </a:lnTo>
                  <a:lnTo>
                    <a:pt x="662" y="767"/>
                  </a:lnTo>
                  <a:lnTo>
                    <a:pt x="657" y="772"/>
                  </a:lnTo>
                  <a:lnTo>
                    <a:pt x="652" y="779"/>
                  </a:lnTo>
                  <a:lnTo>
                    <a:pt x="645" y="783"/>
                  </a:lnTo>
                  <a:lnTo>
                    <a:pt x="641" y="788"/>
                  </a:lnTo>
                  <a:lnTo>
                    <a:pt x="634" y="793"/>
                  </a:lnTo>
                  <a:lnTo>
                    <a:pt x="629" y="798"/>
                  </a:lnTo>
                  <a:lnTo>
                    <a:pt x="622" y="802"/>
                  </a:lnTo>
                  <a:lnTo>
                    <a:pt x="617" y="810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8" y="824"/>
                  </a:lnTo>
                  <a:lnTo>
                    <a:pt x="593" y="828"/>
                  </a:lnTo>
                  <a:lnTo>
                    <a:pt x="586" y="833"/>
                  </a:lnTo>
                  <a:lnTo>
                    <a:pt x="584" y="836"/>
                  </a:lnTo>
                  <a:lnTo>
                    <a:pt x="582" y="838"/>
                  </a:lnTo>
                  <a:lnTo>
                    <a:pt x="579" y="840"/>
                  </a:lnTo>
                  <a:lnTo>
                    <a:pt x="577" y="843"/>
                  </a:lnTo>
                  <a:lnTo>
                    <a:pt x="574" y="845"/>
                  </a:lnTo>
                  <a:lnTo>
                    <a:pt x="572" y="847"/>
                  </a:lnTo>
                  <a:lnTo>
                    <a:pt x="572" y="850"/>
                  </a:lnTo>
                  <a:lnTo>
                    <a:pt x="570" y="850"/>
                  </a:lnTo>
                  <a:lnTo>
                    <a:pt x="567" y="852"/>
                  </a:lnTo>
                  <a:lnTo>
                    <a:pt x="565" y="854"/>
                  </a:lnTo>
                  <a:lnTo>
                    <a:pt x="565" y="857"/>
                  </a:lnTo>
                  <a:lnTo>
                    <a:pt x="563" y="859"/>
                  </a:lnTo>
                  <a:lnTo>
                    <a:pt x="563" y="859"/>
                  </a:lnTo>
                  <a:lnTo>
                    <a:pt x="560" y="862"/>
                  </a:lnTo>
                  <a:lnTo>
                    <a:pt x="558" y="864"/>
                  </a:lnTo>
                  <a:lnTo>
                    <a:pt x="558" y="866"/>
                  </a:lnTo>
                  <a:lnTo>
                    <a:pt x="556" y="871"/>
                  </a:lnTo>
                  <a:lnTo>
                    <a:pt x="553" y="873"/>
                  </a:lnTo>
                  <a:lnTo>
                    <a:pt x="551" y="878"/>
                  </a:lnTo>
                  <a:lnTo>
                    <a:pt x="548" y="883"/>
                  </a:lnTo>
                  <a:lnTo>
                    <a:pt x="546" y="888"/>
                  </a:lnTo>
                  <a:lnTo>
                    <a:pt x="544" y="892"/>
                  </a:lnTo>
                  <a:lnTo>
                    <a:pt x="541" y="899"/>
                  </a:lnTo>
                  <a:lnTo>
                    <a:pt x="539" y="904"/>
                  </a:lnTo>
                  <a:lnTo>
                    <a:pt x="537" y="909"/>
                  </a:lnTo>
                  <a:lnTo>
                    <a:pt x="534" y="916"/>
                  </a:lnTo>
                  <a:lnTo>
                    <a:pt x="532" y="921"/>
                  </a:lnTo>
                  <a:lnTo>
                    <a:pt x="532" y="923"/>
                  </a:lnTo>
                  <a:lnTo>
                    <a:pt x="529" y="928"/>
                  </a:lnTo>
                  <a:lnTo>
                    <a:pt x="527" y="933"/>
                  </a:lnTo>
                  <a:lnTo>
                    <a:pt x="527" y="937"/>
                  </a:lnTo>
                  <a:lnTo>
                    <a:pt x="525" y="940"/>
                  </a:lnTo>
                  <a:lnTo>
                    <a:pt x="522" y="944"/>
                  </a:lnTo>
                  <a:lnTo>
                    <a:pt x="520" y="949"/>
                  </a:lnTo>
                  <a:lnTo>
                    <a:pt x="520" y="951"/>
                  </a:lnTo>
                  <a:lnTo>
                    <a:pt x="518" y="956"/>
                  </a:lnTo>
                  <a:lnTo>
                    <a:pt x="513" y="961"/>
                  </a:lnTo>
                  <a:lnTo>
                    <a:pt x="511" y="966"/>
                  </a:lnTo>
                  <a:lnTo>
                    <a:pt x="508" y="968"/>
                  </a:lnTo>
                  <a:lnTo>
                    <a:pt x="503" y="973"/>
                  </a:lnTo>
                  <a:lnTo>
                    <a:pt x="503" y="978"/>
                  </a:lnTo>
                  <a:lnTo>
                    <a:pt x="501" y="980"/>
                  </a:lnTo>
                  <a:lnTo>
                    <a:pt x="499" y="982"/>
                  </a:lnTo>
                  <a:lnTo>
                    <a:pt x="496" y="985"/>
                  </a:lnTo>
                  <a:lnTo>
                    <a:pt x="494" y="987"/>
                  </a:lnTo>
                  <a:lnTo>
                    <a:pt x="492" y="989"/>
                  </a:lnTo>
                  <a:lnTo>
                    <a:pt x="489" y="992"/>
                  </a:lnTo>
                  <a:lnTo>
                    <a:pt x="487" y="994"/>
                  </a:lnTo>
                  <a:lnTo>
                    <a:pt x="485" y="996"/>
                  </a:lnTo>
                  <a:lnTo>
                    <a:pt x="482" y="996"/>
                  </a:lnTo>
                  <a:lnTo>
                    <a:pt x="482" y="999"/>
                  </a:lnTo>
                  <a:lnTo>
                    <a:pt x="480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3" y="1001"/>
                  </a:lnTo>
                  <a:lnTo>
                    <a:pt x="473" y="1001"/>
                  </a:lnTo>
                  <a:lnTo>
                    <a:pt x="473" y="999"/>
                  </a:lnTo>
                  <a:lnTo>
                    <a:pt x="473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4"/>
                  </a:lnTo>
                  <a:lnTo>
                    <a:pt x="468" y="994"/>
                  </a:lnTo>
                  <a:lnTo>
                    <a:pt x="468" y="992"/>
                  </a:lnTo>
                  <a:lnTo>
                    <a:pt x="468" y="992"/>
                  </a:lnTo>
                  <a:lnTo>
                    <a:pt x="468" y="989"/>
                  </a:lnTo>
                  <a:lnTo>
                    <a:pt x="468" y="989"/>
                  </a:lnTo>
                  <a:lnTo>
                    <a:pt x="468" y="987"/>
                  </a:lnTo>
                  <a:lnTo>
                    <a:pt x="470" y="985"/>
                  </a:lnTo>
                  <a:lnTo>
                    <a:pt x="470" y="982"/>
                  </a:lnTo>
                  <a:lnTo>
                    <a:pt x="470" y="982"/>
                  </a:lnTo>
                  <a:lnTo>
                    <a:pt x="473" y="980"/>
                  </a:lnTo>
                  <a:lnTo>
                    <a:pt x="473" y="980"/>
                  </a:lnTo>
                  <a:lnTo>
                    <a:pt x="475" y="978"/>
                  </a:lnTo>
                  <a:lnTo>
                    <a:pt x="475" y="975"/>
                  </a:lnTo>
                  <a:lnTo>
                    <a:pt x="477" y="973"/>
                  </a:lnTo>
                  <a:lnTo>
                    <a:pt x="480" y="970"/>
                  </a:lnTo>
                  <a:lnTo>
                    <a:pt x="480" y="968"/>
                  </a:lnTo>
                  <a:lnTo>
                    <a:pt x="482" y="968"/>
                  </a:lnTo>
                  <a:lnTo>
                    <a:pt x="482" y="966"/>
                  </a:lnTo>
                  <a:lnTo>
                    <a:pt x="485" y="963"/>
                  </a:lnTo>
                  <a:lnTo>
                    <a:pt x="485" y="961"/>
                  </a:lnTo>
                  <a:lnTo>
                    <a:pt x="487" y="959"/>
                  </a:lnTo>
                  <a:lnTo>
                    <a:pt x="489" y="959"/>
                  </a:lnTo>
                  <a:lnTo>
                    <a:pt x="489" y="956"/>
                  </a:lnTo>
                  <a:lnTo>
                    <a:pt x="494" y="951"/>
                  </a:lnTo>
                  <a:lnTo>
                    <a:pt x="496" y="947"/>
                  </a:lnTo>
                  <a:lnTo>
                    <a:pt x="499" y="944"/>
                  </a:lnTo>
                  <a:lnTo>
                    <a:pt x="499" y="942"/>
                  </a:lnTo>
                  <a:lnTo>
                    <a:pt x="501" y="940"/>
                  </a:lnTo>
                  <a:lnTo>
                    <a:pt x="501" y="937"/>
                  </a:lnTo>
                  <a:lnTo>
                    <a:pt x="503" y="935"/>
                  </a:lnTo>
                  <a:lnTo>
                    <a:pt x="503" y="933"/>
                  </a:lnTo>
                  <a:lnTo>
                    <a:pt x="503" y="933"/>
                  </a:lnTo>
                  <a:lnTo>
                    <a:pt x="506" y="930"/>
                  </a:lnTo>
                  <a:lnTo>
                    <a:pt x="506" y="930"/>
                  </a:lnTo>
                  <a:lnTo>
                    <a:pt x="506" y="928"/>
                  </a:lnTo>
                  <a:lnTo>
                    <a:pt x="515" y="878"/>
                  </a:lnTo>
                  <a:lnTo>
                    <a:pt x="527" y="890"/>
                  </a:lnTo>
                  <a:lnTo>
                    <a:pt x="525" y="854"/>
                  </a:lnTo>
                  <a:lnTo>
                    <a:pt x="539" y="864"/>
                  </a:lnTo>
                  <a:lnTo>
                    <a:pt x="534" y="824"/>
                  </a:lnTo>
                  <a:lnTo>
                    <a:pt x="548" y="833"/>
                  </a:lnTo>
                  <a:lnTo>
                    <a:pt x="541" y="798"/>
                  </a:lnTo>
                  <a:lnTo>
                    <a:pt x="553" y="802"/>
                  </a:lnTo>
                  <a:lnTo>
                    <a:pt x="539" y="765"/>
                  </a:lnTo>
                  <a:lnTo>
                    <a:pt x="539" y="765"/>
                  </a:lnTo>
                  <a:close/>
                  <a:moveTo>
                    <a:pt x="667" y="798"/>
                  </a:moveTo>
                  <a:lnTo>
                    <a:pt x="686" y="812"/>
                  </a:lnTo>
                  <a:lnTo>
                    <a:pt x="690" y="781"/>
                  </a:lnTo>
                  <a:lnTo>
                    <a:pt x="702" y="788"/>
                  </a:lnTo>
                  <a:lnTo>
                    <a:pt x="705" y="760"/>
                  </a:lnTo>
                  <a:lnTo>
                    <a:pt x="719" y="765"/>
                  </a:lnTo>
                  <a:lnTo>
                    <a:pt x="716" y="736"/>
                  </a:lnTo>
                  <a:lnTo>
                    <a:pt x="735" y="741"/>
                  </a:lnTo>
                  <a:lnTo>
                    <a:pt x="733" y="717"/>
                  </a:lnTo>
                  <a:lnTo>
                    <a:pt x="747" y="722"/>
                  </a:lnTo>
                  <a:lnTo>
                    <a:pt x="747" y="691"/>
                  </a:lnTo>
                  <a:lnTo>
                    <a:pt x="761" y="703"/>
                  </a:lnTo>
                  <a:lnTo>
                    <a:pt x="759" y="675"/>
                  </a:lnTo>
                  <a:lnTo>
                    <a:pt x="761" y="675"/>
                  </a:lnTo>
                  <a:lnTo>
                    <a:pt x="764" y="677"/>
                  </a:lnTo>
                  <a:lnTo>
                    <a:pt x="766" y="679"/>
                  </a:lnTo>
                  <a:lnTo>
                    <a:pt x="768" y="679"/>
                  </a:lnTo>
                  <a:lnTo>
                    <a:pt x="768" y="682"/>
                  </a:lnTo>
                  <a:lnTo>
                    <a:pt x="771" y="682"/>
                  </a:lnTo>
                  <a:lnTo>
                    <a:pt x="773" y="684"/>
                  </a:lnTo>
                  <a:lnTo>
                    <a:pt x="775" y="684"/>
                  </a:lnTo>
                  <a:lnTo>
                    <a:pt x="775" y="686"/>
                  </a:lnTo>
                  <a:lnTo>
                    <a:pt x="778" y="686"/>
                  </a:lnTo>
                  <a:lnTo>
                    <a:pt x="780" y="686"/>
                  </a:lnTo>
                  <a:lnTo>
                    <a:pt x="780" y="686"/>
                  </a:lnTo>
                  <a:lnTo>
                    <a:pt x="783" y="686"/>
                  </a:lnTo>
                  <a:lnTo>
                    <a:pt x="783" y="689"/>
                  </a:lnTo>
                  <a:lnTo>
                    <a:pt x="785" y="689"/>
                  </a:lnTo>
                  <a:lnTo>
                    <a:pt x="787" y="689"/>
                  </a:lnTo>
                  <a:lnTo>
                    <a:pt x="787" y="689"/>
                  </a:lnTo>
                  <a:lnTo>
                    <a:pt x="790" y="689"/>
                  </a:lnTo>
                  <a:lnTo>
                    <a:pt x="790" y="689"/>
                  </a:lnTo>
                  <a:lnTo>
                    <a:pt x="792" y="689"/>
                  </a:lnTo>
                  <a:lnTo>
                    <a:pt x="794" y="689"/>
                  </a:lnTo>
                  <a:lnTo>
                    <a:pt x="799" y="686"/>
                  </a:lnTo>
                  <a:lnTo>
                    <a:pt x="806" y="686"/>
                  </a:lnTo>
                  <a:lnTo>
                    <a:pt x="816" y="684"/>
                  </a:lnTo>
                  <a:lnTo>
                    <a:pt x="818" y="684"/>
                  </a:lnTo>
                  <a:lnTo>
                    <a:pt x="818" y="684"/>
                  </a:lnTo>
                  <a:lnTo>
                    <a:pt x="820" y="684"/>
                  </a:lnTo>
                  <a:lnTo>
                    <a:pt x="823" y="684"/>
                  </a:lnTo>
                  <a:lnTo>
                    <a:pt x="825" y="684"/>
                  </a:lnTo>
                  <a:lnTo>
                    <a:pt x="828" y="684"/>
                  </a:lnTo>
                  <a:lnTo>
                    <a:pt x="830" y="684"/>
                  </a:lnTo>
                  <a:lnTo>
                    <a:pt x="832" y="684"/>
                  </a:lnTo>
                  <a:lnTo>
                    <a:pt x="832" y="686"/>
                  </a:lnTo>
                  <a:lnTo>
                    <a:pt x="835" y="686"/>
                  </a:lnTo>
                  <a:lnTo>
                    <a:pt x="837" y="686"/>
                  </a:lnTo>
                  <a:lnTo>
                    <a:pt x="839" y="686"/>
                  </a:lnTo>
                  <a:lnTo>
                    <a:pt x="842" y="689"/>
                  </a:lnTo>
                  <a:lnTo>
                    <a:pt x="844" y="689"/>
                  </a:lnTo>
                  <a:lnTo>
                    <a:pt x="844" y="689"/>
                  </a:lnTo>
                  <a:lnTo>
                    <a:pt x="846" y="691"/>
                  </a:lnTo>
                  <a:lnTo>
                    <a:pt x="849" y="691"/>
                  </a:lnTo>
                  <a:lnTo>
                    <a:pt x="851" y="691"/>
                  </a:lnTo>
                  <a:lnTo>
                    <a:pt x="854" y="694"/>
                  </a:lnTo>
                  <a:lnTo>
                    <a:pt x="854" y="694"/>
                  </a:lnTo>
                  <a:lnTo>
                    <a:pt x="856" y="696"/>
                  </a:lnTo>
                  <a:lnTo>
                    <a:pt x="858" y="696"/>
                  </a:lnTo>
                  <a:lnTo>
                    <a:pt x="861" y="698"/>
                  </a:lnTo>
                  <a:lnTo>
                    <a:pt x="861" y="698"/>
                  </a:lnTo>
                  <a:lnTo>
                    <a:pt x="863" y="701"/>
                  </a:lnTo>
                  <a:lnTo>
                    <a:pt x="865" y="701"/>
                  </a:lnTo>
                  <a:lnTo>
                    <a:pt x="865" y="703"/>
                  </a:lnTo>
                  <a:lnTo>
                    <a:pt x="868" y="705"/>
                  </a:lnTo>
                  <a:lnTo>
                    <a:pt x="870" y="708"/>
                  </a:lnTo>
                  <a:lnTo>
                    <a:pt x="875" y="710"/>
                  </a:lnTo>
                  <a:lnTo>
                    <a:pt x="875" y="710"/>
                  </a:lnTo>
                  <a:lnTo>
                    <a:pt x="877" y="712"/>
                  </a:lnTo>
                  <a:lnTo>
                    <a:pt x="880" y="715"/>
                  </a:lnTo>
                  <a:lnTo>
                    <a:pt x="882" y="717"/>
                  </a:lnTo>
                  <a:lnTo>
                    <a:pt x="884" y="720"/>
                  </a:lnTo>
                  <a:lnTo>
                    <a:pt x="884" y="722"/>
                  </a:lnTo>
                  <a:lnTo>
                    <a:pt x="887" y="722"/>
                  </a:lnTo>
                  <a:lnTo>
                    <a:pt x="887" y="722"/>
                  </a:lnTo>
                  <a:lnTo>
                    <a:pt x="887" y="724"/>
                  </a:lnTo>
                  <a:lnTo>
                    <a:pt x="887" y="724"/>
                  </a:lnTo>
                  <a:lnTo>
                    <a:pt x="887" y="727"/>
                  </a:lnTo>
                  <a:lnTo>
                    <a:pt x="887" y="727"/>
                  </a:lnTo>
                  <a:lnTo>
                    <a:pt x="887" y="729"/>
                  </a:lnTo>
                  <a:lnTo>
                    <a:pt x="887" y="731"/>
                  </a:lnTo>
                  <a:lnTo>
                    <a:pt x="887" y="734"/>
                  </a:lnTo>
                  <a:lnTo>
                    <a:pt x="887" y="734"/>
                  </a:lnTo>
                  <a:lnTo>
                    <a:pt x="887" y="736"/>
                  </a:lnTo>
                  <a:lnTo>
                    <a:pt x="887" y="739"/>
                  </a:lnTo>
                  <a:lnTo>
                    <a:pt x="884" y="741"/>
                  </a:lnTo>
                  <a:lnTo>
                    <a:pt x="884" y="743"/>
                  </a:lnTo>
                  <a:lnTo>
                    <a:pt x="884" y="746"/>
                  </a:lnTo>
                  <a:lnTo>
                    <a:pt x="884" y="748"/>
                  </a:lnTo>
                  <a:lnTo>
                    <a:pt x="882" y="748"/>
                  </a:lnTo>
                  <a:lnTo>
                    <a:pt x="882" y="750"/>
                  </a:lnTo>
                  <a:lnTo>
                    <a:pt x="882" y="753"/>
                  </a:lnTo>
                  <a:lnTo>
                    <a:pt x="880" y="753"/>
                  </a:lnTo>
                  <a:lnTo>
                    <a:pt x="877" y="757"/>
                  </a:lnTo>
                  <a:lnTo>
                    <a:pt x="872" y="762"/>
                  </a:lnTo>
                  <a:lnTo>
                    <a:pt x="870" y="767"/>
                  </a:lnTo>
                  <a:lnTo>
                    <a:pt x="865" y="772"/>
                  </a:lnTo>
                  <a:lnTo>
                    <a:pt x="863" y="774"/>
                  </a:lnTo>
                  <a:lnTo>
                    <a:pt x="858" y="779"/>
                  </a:lnTo>
                  <a:lnTo>
                    <a:pt x="856" y="783"/>
                  </a:lnTo>
                  <a:lnTo>
                    <a:pt x="851" y="788"/>
                  </a:lnTo>
                  <a:lnTo>
                    <a:pt x="846" y="793"/>
                  </a:lnTo>
                  <a:lnTo>
                    <a:pt x="842" y="795"/>
                  </a:lnTo>
                  <a:lnTo>
                    <a:pt x="839" y="800"/>
                  </a:lnTo>
                  <a:lnTo>
                    <a:pt x="835" y="805"/>
                  </a:lnTo>
                  <a:lnTo>
                    <a:pt x="830" y="807"/>
                  </a:lnTo>
                  <a:lnTo>
                    <a:pt x="825" y="812"/>
                  </a:lnTo>
                  <a:lnTo>
                    <a:pt x="820" y="817"/>
                  </a:lnTo>
                  <a:lnTo>
                    <a:pt x="818" y="819"/>
                  </a:lnTo>
                  <a:lnTo>
                    <a:pt x="811" y="824"/>
                  </a:lnTo>
                  <a:lnTo>
                    <a:pt x="806" y="828"/>
                  </a:lnTo>
                  <a:lnTo>
                    <a:pt x="799" y="833"/>
                  </a:lnTo>
                  <a:lnTo>
                    <a:pt x="790" y="840"/>
                  </a:lnTo>
                  <a:lnTo>
                    <a:pt x="787" y="843"/>
                  </a:lnTo>
                  <a:lnTo>
                    <a:pt x="783" y="847"/>
                  </a:lnTo>
                  <a:lnTo>
                    <a:pt x="778" y="850"/>
                  </a:lnTo>
                  <a:lnTo>
                    <a:pt x="773" y="854"/>
                  </a:lnTo>
                  <a:lnTo>
                    <a:pt x="768" y="857"/>
                  </a:lnTo>
                  <a:lnTo>
                    <a:pt x="764" y="859"/>
                  </a:lnTo>
                  <a:lnTo>
                    <a:pt x="759" y="862"/>
                  </a:lnTo>
                  <a:lnTo>
                    <a:pt x="754" y="866"/>
                  </a:lnTo>
                  <a:lnTo>
                    <a:pt x="749" y="869"/>
                  </a:lnTo>
                  <a:lnTo>
                    <a:pt x="745" y="871"/>
                  </a:lnTo>
                  <a:lnTo>
                    <a:pt x="740" y="873"/>
                  </a:lnTo>
                  <a:lnTo>
                    <a:pt x="735" y="873"/>
                  </a:lnTo>
                  <a:lnTo>
                    <a:pt x="731" y="876"/>
                  </a:lnTo>
                  <a:lnTo>
                    <a:pt x="728" y="878"/>
                  </a:lnTo>
                  <a:lnTo>
                    <a:pt x="723" y="878"/>
                  </a:lnTo>
                  <a:lnTo>
                    <a:pt x="719" y="881"/>
                  </a:lnTo>
                  <a:lnTo>
                    <a:pt x="714" y="881"/>
                  </a:lnTo>
                  <a:lnTo>
                    <a:pt x="712" y="881"/>
                  </a:lnTo>
                  <a:lnTo>
                    <a:pt x="707" y="878"/>
                  </a:lnTo>
                  <a:lnTo>
                    <a:pt x="702" y="878"/>
                  </a:lnTo>
                  <a:lnTo>
                    <a:pt x="700" y="876"/>
                  </a:lnTo>
                  <a:lnTo>
                    <a:pt x="697" y="876"/>
                  </a:lnTo>
                  <a:lnTo>
                    <a:pt x="693" y="873"/>
                  </a:lnTo>
                  <a:lnTo>
                    <a:pt x="690" y="869"/>
                  </a:lnTo>
                  <a:lnTo>
                    <a:pt x="688" y="866"/>
                  </a:lnTo>
                  <a:lnTo>
                    <a:pt x="688" y="866"/>
                  </a:lnTo>
                  <a:lnTo>
                    <a:pt x="686" y="864"/>
                  </a:lnTo>
                  <a:lnTo>
                    <a:pt x="683" y="862"/>
                  </a:lnTo>
                  <a:lnTo>
                    <a:pt x="683" y="859"/>
                  </a:lnTo>
                  <a:lnTo>
                    <a:pt x="681" y="857"/>
                  </a:lnTo>
                  <a:lnTo>
                    <a:pt x="681" y="854"/>
                  </a:lnTo>
                  <a:lnTo>
                    <a:pt x="679" y="852"/>
                  </a:lnTo>
                  <a:lnTo>
                    <a:pt x="679" y="850"/>
                  </a:lnTo>
                  <a:lnTo>
                    <a:pt x="679" y="847"/>
                  </a:lnTo>
                  <a:lnTo>
                    <a:pt x="676" y="845"/>
                  </a:lnTo>
                  <a:lnTo>
                    <a:pt x="676" y="845"/>
                  </a:lnTo>
                  <a:lnTo>
                    <a:pt x="674" y="843"/>
                  </a:lnTo>
                  <a:lnTo>
                    <a:pt x="674" y="840"/>
                  </a:lnTo>
                  <a:lnTo>
                    <a:pt x="674" y="838"/>
                  </a:lnTo>
                  <a:lnTo>
                    <a:pt x="671" y="836"/>
                  </a:lnTo>
                  <a:lnTo>
                    <a:pt x="671" y="833"/>
                  </a:lnTo>
                  <a:lnTo>
                    <a:pt x="671" y="831"/>
                  </a:lnTo>
                  <a:lnTo>
                    <a:pt x="671" y="828"/>
                  </a:lnTo>
                  <a:lnTo>
                    <a:pt x="669" y="826"/>
                  </a:lnTo>
                  <a:lnTo>
                    <a:pt x="669" y="821"/>
                  </a:lnTo>
                  <a:lnTo>
                    <a:pt x="669" y="817"/>
                  </a:lnTo>
                  <a:lnTo>
                    <a:pt x="667" y="812"/>
                  </a:lnTo>
                  <a:lnTo>
                    <a:pt x="667" y="807"/>
                  </a:lnTo>
                  <a:lnTo>
                    <a:pt x="667" y="802"/>
                  </a:lnTo>
                  <a:lnTo>
                    <a:pt x="667" y="798"/>
                  </a:lnTo>
                  <a:lnTo>
                    <a:pt x="667" y="798"/>
                  </a:lnTo>
                  <a:close/>
                  <a:moveTo>
                    <a:pt x="565" y="1143"/>
                  </a:moveTo>
                  <a:lnTo>
                    <a:pt x="563" y="1141"/>
                  </a:lnTo>
                  <a:lnTo>
                    <a:pt x="563" y="1136"/>
                  </a:lnTo>
                  <a:lnTo>
                    <a:pt x="563" y="1134"/>
                  </a:lnTo>
                  <a:lnTo>
                    <a:pt x="563" y="1131"/>
                  </a:lnTo>
                  <a:lnTo>
                    <a:pt x="563" y="1129"/>
                  </a:lnTo>
                  <a:lnTo>
                    <a:pt x="563" y="1127"/>
                  </a:lnTo>
                  <a:lnTo>
                    <a:pt x="563" y="1124"/>
                  </a:lnTo>
                  <a:lnTo>
                    <a:pt x="563" y="1124"/>
                  </a:lnTo>
                  <a:lnTo>
                    <a:pt x="565" y="1119"/>
                  </a:lnTo>
                  <a:lnTo>
                    <a:pt x="565" y="1115"/>
                  </a:lnTo>
                  <a:lnTo>
                    <a:pt x="565" y="1112"/>
                  </a:lnTo>
                  <a:lnTo>
                    <a:pt x="565" y="1110"/>
                  </a:lnTo>
                  <a:lnTo>
                    <a:pt x="565" y="1108"/>
                  </a:lnTo>
                  <a:lnTo>
                    <a:pt x="565" y="1105"/>
                  </a:lnTo>
                  <a:lnTo>
                    <a:pt x="567" y="1103"/>
                  </a:lnTo>
                  <a:lnTo>
                    <a:pt x="567" y="1101"/>
                  </a:lnTo>
                  <a:lnTo>
                    <a:pt x="567" y="1101"/>
                  </a:lnTo>
                  <a:lnTo>
                    <a:pt x="565" y="1098"/>
                  </a:lnTo>
                  <a:lnTo>
                    <a:pt x="565" y="1098"/>
                  </a:lnTo>
                  <a:lnTo>
                    <a:pt x="565" y="1096"/>
                  </a:lnTo>
                  <a:lnTo>
                    <a:pt x="565" y="1096"/>
                  </a:lnTo>
                  <a:lnTo>
                    <a:pt x="565" y="1093"/>
                  </a:lnTo>
                  <a:lnTo>
                    <a:pt x="565" y="1093"/>
                  </a:lnTo>
                  <a:lnTo>
                    <a:pt x="565" y="1091"/>
                  </a:lnTo>
                  <a:lnTo>
                    <a:pt x="563" y="1089"/>
                  </a:lnTo>
                  <a:lnTo>
                    <a:pt x="563" y="1089"/>
                  </a:lnTo>
                  <a:lnTo>
                    <a:pt x="560" y="1084"/>
                  </a:lnTo>
                  <a:lnTo>
                    <a:pt x="558" y="1082"/>
                  </a:lnTo>
                  <a:lnTo>
                    <a:pt x="558" y="1082"/>
                  </a:lnTo>
                  <a:lnTo>
                    <a:pt x="558" y="1079"/>
                  </a:lnTo>
                  <a:lnTo>
                    <a:pt x="556" y="1079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5"/>
                  </a:lnTo>
                  <a:lnTo>
                    <a:pt x="556" y="1072"/>
                  </a:lnTo>
                  <a:lnTo>
                    <a:pt x="556" y="1072"/>
                  </a:lnTo>
                  <a:lnTo>
                    <a:pt x="556" y="1070"/>
                  </a:lnTo>
                  <a:lnTo>
                    <a:pt x="556" y="1065"/>
                  </a:lnTo>
                  <a:lnTo>
                    <a:pt x="556" y="1063"/>
                  </a:lnTo>
                  <a:lnTo>
                    <a:pt x="556" y="1058"/>
                  </a:lnTo>
                  <a:lnTo>
                    <a:pt x="556" y="1053"/>
                  </a:lnTo>
                  <a:lnTo>
                    <a:pt x="556" y="1051"/>
                  </a:lnTo>
                  <a:lnTo>
                    <a:pt x="556" y="1046"/>
                  </a:lnTo>
                  <a:lnTo>
                    <a:pt x="556" y="1037"/>
                  </a:lnTo>
                  <a:lnTo>
                    <a:pt x="558" y="1030"/>
                  </a:lnTo>
                  <a:lnTo>
                    <a:pt x="558" y="1022"/>
                  </a:lnTo>
                  <a:lnTo>
                    <a:pt x="558" y="1015"/>
                  </a:lnTo>
                  <a:lnTo>
                    <a:pt x="570" y="1020"/>
                  </a:lnTo>
                  <a:lnTo>
                    <a:pt x="574" y="985"/>
                  </a:lnTo>
                  <a:lnTo>
                    <a:pt x="591" y="1006"/>
                  </a:lnTo>
                  <a:lnTo>
                    <a:pt x="600" y="968"/>
                  </a:lnTo>
                  <a:lnTo>
                    <a:pt x="615" y="985"/>
                  </a:lnTo>
                  <a:lnTo>
                    <a:pt x="624" y="959"/>
                  </a:lnTo>
                  <a:lnTo>
                    <a:pt x="626" y="963"/>
                  </a:lnTo>
                  <a:lnTo>
                    <a:pt x="626" y="968"/>
                  </a:lnTo>
                  <a:lnTo>
                    <a:pt x="629" y="973"/>
                  </a:lnTo>
                  <a:lnTo>
                    <a:pt x="629" y="978"/>
                  </a:lnTo>
                  <a:lnTo>
                    <a:pt x="631" y="980"/>
                  </a:lnTo>
                  <a:lnTo>
                    <a:pt x="631" y="980"/>
                  </a:lnTo>
                  <a:lnTo>
                    <a:pt x="634" y="982"/>
                  </a:lnTo>
                  <a:lnTo>
                    <a:pt x="634" y="985"/>
                  </a:lnTo>
                  <a:lnTo>
                    <a:pt x="634" y="987"/>
                  </a:lnTo>
                  <a:lnTo>
                    <a:pt x="636" y="989"/>
                  </a:lnTo>
                  <a:lnTo>
                    <a:pt x="636" y="992"/>
                  </a:lnTo>
                  <a:lnTo>
                    <a:pt x="638" y="994"/>
                  </a:lnTo>
                  <a:lnTo>
                    <a:pt x="638" y="996"/>
                  </a:lnTo>
                  <a:lnTo>
                    <a:pt x="641" y="996"/>
                  </a:lnTo>
                  <a:lnTo>
                    <a:pt x="643" y="999"/>
                  </a:lnTo>
                  <a:lnTo>
                    <a:pt x="643" y="1001"/>
                  </a:lnTo>
                  <a:lnTo>
                    <a:pt x="645" y="1004"/>
                  </a:lnTo>
                  <a:lnTo>
                    <a:pt x="648" y="1006"/>
                  </a:lnTo>
                  <a:lnTo>
                    <a:pt x="648" y="1006"/>
                  </a:lnTo>
                  <a:lnTo>
                    <a:pt x="650" y="1008"/>
                  </a:lnTo>
                  <a:lnTo>
                    <a:pt x="652" y="1011"/>
                  </a:lnTo>
                  <a:lnTo>
                    <a:pt x="655" y="1011"/>
                  </a:lnTo>
                  <a:lnTo>
                    <a:pt x="655" y="1013"/>
                  </a:lnTo>
                  <a:lnTo>
                    <a:pt x="657" y="1015"/>
                  </a:lnTo>
                  <a:lnTo>
                    <a:pt x="660" y="1015"/>
                  </a:lnTo>
                  <a:lnTo>
                    <a:pt x="662" y="1018"/>
                  </a:lnTo>
                  <a:lnTo>
                    <a:pt x="664" y="1020"/>
                  </a:lnTo>
                  <a:lnTo>
                    <a:pt x="667" y="1020"/>
                  </a:lnTo>
                  <a:lnTo>
                    <a:pt x="669" y="1022"/>
                  </a:lnTo>
                  <a:lnTo>
                    <a:pt x="669" y="1022"/>
                  </a:lnTo>
                  <a:lnTo>
                    <a:pt x="671" y="1022"/>
                  </a:lnTo>
                  <a:lnTo>
                    <a:pt x="671" y="1022"/>
                  </a:lnTo>
                  <a:lnTo>
                    <a:pt x="674" y="1022"/>
                  </a:lnTo>
                  <a:lnTo>
                    <a:pt x="676" y="1025"/>
                  </a:lnTo>
                  <a:lnTo>
                    <a:pt x="676" y="1025"/>
                  </a:lnTo>
                  <a:lnTo>
                    <a:pt x="679" y="1025"/>
                  </a:lnTo>
                  <a:lnTo>
                    <a:pt x="681" y="1025"/>
                  </a:lnTo>
                  <a:lnTo>
                    <a:pt x="683" y="1025"/>
                  </a:lnTo>
                  <a:lnTo>
                    <a:pt x="686" y="1025"/>
                  </a:lnTo>
                  <a:lnTo>
                    <a:pt x="690" y="1025"/>
                  </a:lnTo>
                  <a:lnTo>
                    <a:pt x="690" y="1025"/>
                  </a:lnTo>
                  <a:lnTo>
                    <a:pt x="693" y="1025"/>
                  </a:lnTo>
                  <a:lnTo>
                    <a:pt x="695" y="1022"/>
                  </a:lnTo>
                  <a:lnTo>
                    <a:pt x="697" y="1022"/>
                  </a:lnTo>
                  <a:lnTo>
                    <a:pt x="700" y="1022"/>
                  </a:lnTo>
                  <a:lnTo>
                    <a:pt x="702" y="1020"/>
                  </a:lnTo>
                  <a:lnTo>
                    <a:pt x="707" y="1020"/>
                  </a:lnTo>
                  <a:lnTo>
                    <a:pt x="709" y="1018"/>
                  </a:lnTo>
                  <a:lnTo>
                    <a:pt x="712" y="1015"/>
                  </a:lnTo>
                  <a:lnTo>
                    <a:pt x="716" y="1013"/>
                  </a:lnTo>
                  <a:lnTo>
                    <a:pt x="719" y="1011"/>
                  </a:lnTo>
                  <a:lnTo>
                    <a:pt x="721" y="1011"/>
                  </a:lnTo>
                  <a:lnTo>
                    <a:pt x="728" y="1006"/>
                  </a:lnTo>
                  <a:lnTo>
                    <a:pt x="735" y="1001"/>
                  </a:lnTo>
                  <a:lnTo>
                    <a:pt x="742" y="996"/>
                  </a:lnTo>
                  <a:lnTo>
                    <a:pt x="749" y="992"/>
                  </a:lnTo>
                  <a:lnTo>
                    <a:pt x="757" y="987"/>
                  </a:lnTo>
                  <a:lnTo>
                    <a:pt x="764" y="982"/>
                  </a:lnTo>
                  <a:lnTo>
                    <a:pt x="768" y="978"/>
                  </a:lnTo>
                  <a:lnTo>
                    <a:pt x="775" y="973"/>
                  </a:lnTo>
                  <a:lnTo>
                    <a:pt x="780" y="970"/>
                  </a:lnTo>
                  <a:lnTo>
                    <a:pt x="785" y="966"/>
                  </a:lnTo>
                  <a:lnTo>
                    <a:pt x="794" y="973"/>
                  </a:lnTo>
                  <a:lnTo>
                    <a:pt x="787" y="1063"/>
                  </a:lnTo>
                  <a:lnTo>
                    <a:pt x="787" y="1067"/>
                  </a:lnTo>
                  <a:lnTo>
                    <a:pt x="787" y="1072"/>
                  </a:lnTo>
                  <a:lnTo>
                    <a:pt x="787" y="1077"/>
                  </a:lnTo>
                  <a:lnTo>
                    <a:pt x="787" y="1082"/>
                  </a:lnTo>
                  <a:lnTo>
                    <a:pt x="787" y="1086"/>
                  </a:lnTo>
                  <a:lnTo>
                    <a:pt x="787" y="1091"/>
                  </a:lnTo>
                  <a:lnTo>
                    <a:pt x="787" y="1096"/>
                  </a:lnTo>
                  <a:lnTo>
                    <a:pt x="787" y="1101"/>
                  </a:lnTo>
                  <a:lnTo>
                    <a:pt x="790" y="1105"/>
                  </a:lnTo>
                  <a:lnTo>
                    <a:pt x="790" y="1110"/>
                  </a:lnTo>
                  <a:lnTo>
                    <a:pt x="790" y="1115"/>
                  </a:lnTo>
                  <a:lnTo>
                    <a:pt x="790" y="1119"/>
                  </a:lnTo>
                  <a:lnTo>
                    <a:pt x="790" y="1124"/>
                  </a:lnTo>
                  <a:lnTo>
                    <a:pt x="790" y="1129"/>
                  </a:lnTo>
                  <a:lnTo>
                    <a:pt x="790" y="1134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41"/>
                  </a:lnTo>
                  <a:lnTo>
                    <a:pt x="792" y="1141"/>
                  </a:lnTo>
                  <a:lnTo>
                    <a:pt x="792" y="1143"/>
                  </a:lnTo>
                  <a:lnTo>
                    <a:pt x="794" y="1143"/>
                  </a:lnTo>
                  <a:lnTo>
                    <a:pt x="797" y="1148"/>
                  </a:lnTo>
                  <a:lnTo>
                    <a:pt x="797" y="1150"/>
                  </a:lnTo>
                  <a:lnTo>
                    <a:pt x="799" y="1150"/>
                  </a:lnTo>
                  <a:lnTo>
                    <a:pt x="799" y="1153"/>
                  </a:lnTo>
                  <a:lnTo>
                    <a:pt x="799" y="1153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0" y="1155"/>
                  </a:lnTo>
                  <a:lnTo>
                    <a:pt x="787" y="1155"/>
                  </a:lnTo>
                  <a:lnTo>
                    <a:pt x="787" y="1153"/>
                  </a:lnTo>
                  <a:lnTo>
                    <a:pt x="785" y="1150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78" y="1146"/>
                  </a:lnTo>
                  <a:lnTo>
                    <a:pt x="778" y="1143"/>
                  </a:lnTo>
                  <a:lnTo>
                    <a:pt x="778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3" y="1143"/>
                  </a:lnTo>
                  <a:lnTo>
                    <a:pt x="773" y="1146"/>
                  </a:lnTo>
                  <a:lnTo>
                    <a:pt x="773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3"/>
                  </a:lnTo>
                  <a:lnTo>
                    <a:pt x="771" y="1153"/>
                  </a:lnTo>
                  <a:lnTo>
                    <a:pt x="771" y="1155"/>
                  </a:lnTo>
                  <a:lnTo>
                    <a:pt x="773" y="1157"/>
                  </a:lnTo>
                  <a:lnTo>
                    <a:pt x="773" y="1160"/>
                  </a:lnTo>
                  <a:lnTo>
                    <a:pt x="775" y="1164"/>
                  </a:lnTo>
                  <a:lnTo>
                    <a:pt x="775" y="1167"/>
                  </a:lnTo>
                  <a:lnTo>
                    <a:pt x="775" y="1167"/>
                  </a:lnTo>
                  <a:lnTo>
                    <a:pt x="775" y="1169"/>
                  </a:lnTo>
                  <a:lnTo>
                    <a:pt x="775" y="1169"/>
                  </a:lnTo>
                  <a:lnTo>
                    <a:pt x="775" y="1172"/>
                  </a:lnTo>
                  <a:lnTo>
                    <a:pt x="775" y="1172"/>
                  </a:lnTo>
                  <a:lnTo>
                    <a:pt x="775" y="1174"/>
                  </a:lnTo>
                  <a:lnTo>
                    <a:pt x="773" y="1174"/>
                  </a:lnTo>
                  <a:lnTo>
                    <a:pt x="773" y="1176"/>
                  </a:lnTo>
                  <a:lnTo>
                    <a:pt x="773" y="1179"/>
                  </a:lnTo>
                  <a:lnTo>
                    <a:pt x="771" y="1181"/>
                  </a:lnTo>
                  <a:lnTo>
                    <a:pt x="771" y="1181"/>
                  </a:lnTo>
                  <a:lnTo>
                    <a:pt x="768" y="1183"/>
                  </a:lnTo>
                  <a:lnTo>
                    <a:pt x="768" y="1186"/>
                  </a:lnTo>
                  <a:lnTo>
                    <a:pt x="768" y="1186"/>
                  </a:lnTo>
                  <a:lnTo>
                    <a:pt x="766" y="1188"/>
                  </a:lnTo>
                  <a:lnTo>
                    <a:pt x="764" y="1190"/>
                  </a:lnTo>
                  <a:lnTo>
                    <a:pt x="764" y="1190"/>
                  </a:lnTo>
                  <a:lnTo>
                    <a:pt x="761" y="1193"/>
                  </a:lnTo>
                  <a:lnTo>
                    <a:pt x="761" y="1193"/>
                  </a:lnTo>
                  <a:lnTo>
                    <a:pt x="759" y="1195"/>
                  </a:lnTo>
                  <a:lnTo>
                    <a:pt x="759" y="1198"/>
                  </a:lnTo>
                  <a:lnTo>
                    <a:pt x="757" y="1198"/>
                  </a:lnTo>
                  <a:lnTo>
                    <a:pt x="757" y="1198"/>
                  </a:lnTo>
                  <a:lnTo>
                    <a:pt x="754" y="1200"/>
                  </a:lnTo>
                  <a:lnTo>
                    <a:pt x="754" y="1200"/>
                  </a:lnTo>
                  <a:lnTo>
                    <a:pt x="752" y="1200"/>
                  </a:lnTo>
                  <a:lnTo>
                    <a:pt x="752" y="1200"/>
                  </a:lnTo>
                  <a:lnTo>
                    <a:pt x="749" y="1202"/>
                  </a:lnTo>
                  <a:lnTo>
                    <a:pt x="749" y="1202"/>
                  </a:lnTo>
                  <a:lnTo>
                    <a:pt x="747" y="1202"/>
                  </a:lnTo>
                  <a:lnTo>
                    <a:pt x="747" y="1202"/>
                  </a:lnTo>
                  <a:lnTo>
                    <a:pt x="745" y="1202"/>
                  </a:lnTo>
                  <a:lnTo>
                    <a:pt x="742" y="1202"/>
                  </a:lnTo>
                  <a:lnTo>
                    <a:pt x="742" y="1202"/>
                  </a:lnTo>
                  <a:lnTo>
                    <a:pt x="740" y="1202"/>
                  </a:lnTo>
                  <a:lnTo>
                    <a:pt x="740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5" y="1202"/>
                  </a:lnTo>
                  <a:lnTo>
                    <a:pt x="735" y="1200"/>
                  </a:lnTo>
                  <a:lnTo>
                    <a:pt x="735" y="1200"/>
                  </a:lnTo>
                  <a:lnTo>
                    <a:pt x="735" y="1198"/>
                  </a:lnTo>
                  <a:lnTo>
                    <a:pt x="735" y="1198"/>
                  </a:lnTo>
                  <a:lnTo>
                    <a:pt x="735" y="1195"/>
                  </a:lnTo>
                  <a:lnTo>
                    <a:pt x="735" y="1195"/>
                  </a:lnTo>
                  <a:lnTo>
                    <a:pt x="735" y="1193"/>
                  </a:lnTo>
                  <a:lnTo>
                    <a:pt x="735" y="1193"/>
                  </a:lnTo>
                  <a:lnTo>
                    <a:pt x="735" y="1190"/>
                  </a:lnTo>
                  <a:lnTo>
                    <a:pt x="735" y="1190"/>
                  </a:lnTo>
                  <a:lnTo>
                    <a:pt x="735" y="1188"/>
                  </a:lnTo>
                  <a:lnTo>
                    <a:pt x="735" y="1188"/>
                  </a:lnTo>
                  <a:lnTo>
                    <a:pt x="735" y="1186"/>
                  </a:lnTo>
                  <a:lnTo>
                    <a:pt x="738" y="1183"/>
                  </a:lnTo>
                  <a:lnTo>
                    <a:pt x="740" y="1181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6"/>
                  </a:lnTo>
                  <a:lnTo>
                    <a:pt x="740" y="1176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5" y="1167"/>
                  </a:lnTo>
                  <a:lnTo>
                    <a:pt x="735" y="1167"/>
                  </a:lnTo>
                  <a:lnTo>
                    <a:pt x="733" y="1164"/>
                  </a:lnTo>
                  <a:lnTo>
                    <a:pt x="731" y="1164"/>
                  </a:lnTo>
                  <a:lnTo>
                    <a:pt x="728" y="1162"/>
                  </a:lnTo>
                  <a:lnTo>
                    <a:pt x="726" y="1162"/>
                  </a:lnTo>
                  <a:lnTo>
                    <a:pt x="726" y="1160"/>
                  </a:lnTo>
                  <a:lnTo>
                    <a:pt x="723" y="1160"/>
                  </a:lnTo>
                  <a:lnTo>
                    <a:pt x="721" y="1160"/>
                  </a:lnTo>
                  <a:lnTo>
                    <a:pt x="719" y="1157"/>
                  </a:lnTo>
                  <a:lnTo>
                    <a:pt x="719" y="1157"/>
                  </a:lnTo>
                  <a:lnTo>
                    <a:pt x="716" y="1157"/>
                  </a:lnTo>
                  <a:lnTo>
                    <a:pt x="716" y="1157"/>
                  </a:lnTo>
                  <a:lnTo>
                    <a:pt x="714" y="1157"/>
                  </a:lnTo>
                  <a:lnTo>
                    <a:pt x="714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09" y="1157"/>
                  </a:lnTo>
                  <a:lnTo>
                    <a:pt x="709" y="1160"/>
                  </a:lnTo>
                  <a:lnTo>
                    <a:pt x="707" y="1160"/>
                  </a:lnTo>
                  <a:lnTo>
                    <a:pt x="707" y="1160"/>
                  </a:lnTo>
                  <a:lnTo>
                    <a:pt x="705" y="1160"/>
                  </a:lnTo>
                  <a:lnTo>
                    <a:pt x="705" y="1162"/>
                  </a:lnTo>
                  <a:lnTo>
                    <a:pt x="702" y="1164"/>
                  </a:lnTo>
                  <a:lnTo>
                    <a:pt x="700" y="1164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5" y="1167"/>
                  </a:lnTo>
                  <a:lnTo>
                    <a:pt x="695" y="1167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0" y="1169"/>
                  </a:lnTo>
                  <a:lnTo>
                    <a:pt x="690" y="1169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6"/>
                  </a:lnTo>
                  <a:lnTo>
                    <a:pt x="690" y="1176"/>
                  </a:lnTo>
                  <a:lnTo>
                    <a:pt x="690" y="1179"/>
                  </a:lnTo>
                  <a:lnTo>
                    <a:pt x="690" y="1181"/>
                  </a:lnTo>
                  <a:lnTo>
                    <a:pt x="690" y="1183"/>
                  </a:lnTo>
                  <a:lnTo>
                    <a:pt x="690" y="1186"/>
                  </a:lnTo>
                  <a:lnTo>
                    <a:pt x="693" y="1188"/>
                  </a:lnTo>
                  <a:lnTo>
                    <a:pt x="693" y="1190"/>
                  </a:lnTo>
                  <a:lnTo>
                    <a:pt x="695" y="1195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200"/>
                  </a:lnTo>
                  <a:lnTo>
                    <a:pt x="695" y="1200"/>
                  </a:lnTo>
                  <a:lnTo>
                    <a:pt x="693" y="1200"/>
                  </a:lnTo>
                  <a:lnTo>
                    <a:pt x="693" y="1202"/>
                  </a:lnTo>
                  <a:lnTo>
                    <a:pt x="690" y="1202"/>
                  </a:lnTo>
                  <a:lnTo>
                    <a:pt x="688" y="1202"/>
                  </a:lnTo>
                  <a:lnTo>
                    <a:pt x="688" y="1205"/>
                  </a:lnTo>
                  <a:lnTo>
                    <a:pt x="686" y="1205"/>
                  </a:lnTo>
                  <a:lnTo>
                    <a:pt x="683" y="1205"/>
                  </a:lnTo>
                  <a:lnTo>
                    <a:pt x="683" y="1205"/>
                  </a:lnTo>
                  <a:lnTo>
                    <a:pt x="681" y="1205"/>
                  </a:lnTo>
                  <a:lnTo>
                    <a:pt x="679" y="1205"/>
                  </a:lnTo>
                  <a:lnTo>
                    <a:pt x="676" y="1205"/>
                  </a:lnTo>
                  <a:lnTo>
                    <a:pt x="676" y="1202"/>
                  </a:lnTo>
                  <a:lnTo>
                    <a:pt x="674" y="1202"/>
                  </a:lnTo>
                  <a:lnTo>
                    <a:pt x="671" y="1202"/>
                  </a:lnTo>
                  <a:lnTo>
                    <a:pt x="669" y="1202"/>
                  </a:lnTo>
                  <a:lnTo>
                    <a:pt x="669" y="1202"/>
                  </a:lnTo>
                  <a:lnTo>
                    <a:pt x="664" y="1200"/>
                  </a:lnTo>
                  <a:lnTo>
                    <a:pt x="662" y="1198"/>
                  </a:lnTo>
                  <a:lnTo>
                    <a:pt x="657" y="1198"/>
                  </a:lnTo>
                  <a:lnTo>
                    <a:pt x="655" y="1198"/>
                  </a:lnTo>
                  <a:lnTo>
                    <a:pt x="652" y="1195"/>
                  </a:lnTo>
                  <a:lnTo>
                    <a:pt x="652" y="1195"/>
                  </a:lnTo>
                  <a:lnTo>
                    <a:pt x="650" y="1195"/>
                  </a:lnTo>
                  <a:lnTo>
                    <a:pt x="648" y="1195"/>
                  </a:lnTo>
                  <a:lnTo>
                    <a:pt x="648" y="1195"/>
                  </a:lnTo>
                  <a:lnTo>
                    <a:pt x="645" y="1195"/>
                  </a:lnTo>
                  <a:lnTo>
                    <a:pt x="645" y="1195"/>
                  </a:lnTo>
                  <a:lnTo>
                    <a:pt x="643" y="1195"/>
                  </a:lnTo>
                  <a:lnTo>
                    <a:pt x="643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0"/>
                  </a:lnTo>
                  <a:lnTo>
                    <a:pt x="638" y="1188"/>
                  </a:lnTo>
                  <a:lnTo>
                    <a:pt x="638" y="1188"/>
                  </a:lnTo>
                  <a:lnTo>
                    <a:pt x="638" y="1183"/>
                  </a:lnTo>
                  <a:lnTo>
                    <a:pt x="638" y="1179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2"/>
                  </a:lnTo>
                  <a:lnTo>
                    <a:pt x="638" y="1172"/>
                  </a:lnTo>
                  <a:lnTo>
                    <a:pt x="634" y="1169"/>
                  </a:lnTo>
                  <a:lnTo>
                    <a:pt x="631" y="1167"/>
                  </a:lnTo>
                  <a:lnTo>
                    <a:pt x="629" y="1164"/>
                  </a:lnTo>
                  <a:lnTo>
                    <a:pt x="626" y="1162"/>
                  </a:lnTo>
                  <a:lnTo>
                    <a:pt x="624" y="1162"/>
                  </a:lnTo>
                  <a:lnTo>
                    <a:pt x="622" y="1160"/>
                  </a:lnTo>
                  <a:lnTo>
                    <a:pt x="619" y="1157"/>
                  </a:lnTo>
                  <a:lnTo>
                    <a:pt x="617" y="1155"/>
                  </a:lnTo>
                  <a:lnTo>
                    <a:pt x="612" y="1155"/>
                  </a:lnTo>
                  <a:lnTo>
                    <a:pt x="610" y="1153"/>
                  </a:lnTo>
                  <a:lnTo>
                    <a:pt x="608" y="1150"/>
                  </a:lnTo>
                  <a:lnTo>
                    <a:pt x="603" y="1150"/>
                  </a:lnTo>
                  <a:lnTo>
                    <a:pt x="600" y="1148"/>
                  </a:lnTo>
                  <a:lnTo>
                    <a:pt x="598" y="1148"/>
                  </a:lnTo>
                  <a:lnTo>
                    <a:pt x="598" y="1148"/>
                  </a:lnTo>
                  <a:lnTo>
                    <a:pt x="596" y="1148"/>
                  </a:lnTo>
                  <a:lnTo>
                    <a:pt x="591" y="1146"/>
                  </a:lnTo>
                  <a:lnTo>
                    <a:pt x="586" y="1146"/>
                  </a:lnTo>
                  <a:lnTo>
                    <a:pt x="584" y="1146"/>
                  </a:lnTo>
                  <a:lnTo>
                    <a:pt x="584" y="1146"/>
                  </a:lnTo>
                  <a:lnTo>
                    <a:pt x="582" y="1146"/>
                  </a:lnTo>
                  <a:lnTo>
                    <a:pt x="579" y="1146"/>
                  </a:lnTo>
                  <a:lnTo>
                    <a:pt x="577" y="1146"/>
                  </a:lnTo>
                  <a:lnTo>
                    <a:pt x="572" y="1148"/>
                  </a:lnTo>
                  <a:lnTo>
                    <a:pt x="572" y="1148"/>
                  </a:lnTo>
                  <a:lnTo>
                    <a:pt x="570" y="1148"/>
                  </a:lnTo>
                  <a:lnTo>
                    <a:pt x="570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5" y="1148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3"/>
                  </a:lnTo>
                  <a:lnTo>
                    <a:pt x="565" y="1143"/>
                  </a:lnTo>
                  <a:close/>
                  <a:moveTo>
                    <a:pt x="844" y="1001"/>
                  </a:moveTo>
                  <a:lnTo>
                    <a:pt x="844" y="1001"/>
                  </a:lnTo>
                  <a:lnTo>
                    <a:pt x="844" y="1001"/>
                  </a:lnTo>
                  <a:lnTo>
                    <a:pt x="844" y="1001"/>
                  </a:lnTo>
                  <a:lnTo>
                    <a:pt x="846" y="1001"/>
                  </a:lnTo>
                  <a:lnTo>
                    <a:pt x="846" y="1001"/>
                  </a:lnTo>
                  <a:lnTo>
                    <a:pt x="849" y="1001"/>
                  </a:lnTo>
                  <a:lnTo>
                    <a:pt x="849" y="1001"/>
                  </a:lnTo>
                  <a:lnTo>
                    <a:pt x="851" y="999"/>
                  </a:lnTo>
                  <a:lnTo>
                    <a:pt x="851" y="999"/>
                  </a:lnTo>
                  <a:lnTo>
                    <a:pt x="851" y="996"/>
                  </a:lnTo>
                  <a:lnTo>
                    <a:pt x="854" y="996"/>
                  </a:lnTo>
                  <a:lnTo>
                    <a:pt x="854" y="996"/>
                  </a:lnTo>
                  <a:lnTo>
                    <a:pt x="856" y="994"/>
                  </a:lnTo>
                  <a:lnTo>
                    <a:pt x="856" y="994"/>
                  </a:lnTo>
                  <a:lnTo>
                    <a:pt x="858" y="992"/>
                  </a:lnTo>
                  <a:lnTo>
                    <a:pt x="858" y="989"/>
                  </a:lnTo>
                  <a:lnTo>
                    <a:pt x="872" y="970"/>
                  </a:lnTo>
                  <a:lnTo>
                    <a:pt x="872" y="975"/>
                  </a:lnTo>
                  <a:lnTo>
                    <a:pt x="872" y="978"/>
                  </a:lnTo>
                  <a:lnTo>
                    <a:pt x="872" y="980"/>
                  </a:lnTo>
                  <a:lnTo>
                    <a:pt x="872" y="985"/>
                  </a:lnTo>
                  <a:lnTo>
                    <a:pt x="870" y="987"/>
                  </a:lnTo>
                  <a:lnTo>
                    <a:pt x="870" y="992"/>
                  </a:lnTo>
                  <a:lnTo>
                    <a:pt x="870" y="994"/>
                  </a:lnTo>
                  <a:lnTo>
                    <a:pt x="870" y="999"/>
                  </a:lnTo>
                  <a:lnTo>
                    <a:pt x="870" y="1001"/>
                  </a:lnTo>
                  <a:lnTo>
                    <a:pt x="868" y="1006"/>
                  </a:lnTo>
                  <a:lnTo>
                    <a:pt x="868" y="1008"/>
                  </a:lnTo>
                  <a:lnTo>
                    <a:pt x="868" y="1011"/>
                  </a:lnTo>
                  <a:lnTo>
                    <a:pt x="868" y="1013"/>
                  </a:lnTo>
                  <a:lnTo>
                    <a:pt x="868" y="1015"/>
                  </a:lnTo>
                  <a:lnTo>
                    <a:pt x="868" y="1018"/>
                  </a:lnTo>
                  <a:lnTo>
                    <a:pt x="868" y="1018"/>
                  </a:lnTo>
                  <a:lnTo>
                    <a:pt x="868" y="1020"/>
                  </a:lnTo>
                  <a:lnTo>
                    <a:pt x="868" y="1022"/>
                  </a:lnTo>
                  <a:lnTo>
                    <a:pt x="868" y="1025"/>
                  </a:lnTo>
                  <a:lnTo>
                    <a:pt x="868" y="1025"/>
                  </a:lnTo>
                  <a:lnTo>
                    <a:pt x="868" y="1027"/>
                  </a:lnTo>
                  <a:lnTo>
                    <a:pt x="868" y="1027"/>
                  </a:lnTo>
                  <a:lnTo>
                    <a:pt x="868" y="1030"/>
                  </a:lnTo>
                  <a:lnTo>
                    <a:pt x="868" y="1030"/>
                  </a:lnTo>
                  <a:lnTo>
                    <a:pt x="868" y="1032"/>
                  </a:lnTo>
                  <a:lnTo>
                    <a:pt x="870" y="1032"/>
                  </a:lnTo>
                  <a:lnTo>
                    <a:pt x="870" y="1034"/>
                  </a:lnTo>
                  <a:lnTo>
                    <a:pt x="870" y="1034"/>
                  </a:lnTo>
                  <a:lnTo>
                    <a:pt x="870" y="1037"/>
                  </a:lnTo>
                  <a:lnTo>
                    <a:pt x="872" y="1037"/>
                  </a:lnTo>
                  <a:lnTo>
                    <a:pt x="872" y="1037"/>
                  </a:lnTo>
                  <a:lnTo>
                    <a:pt x="872" y="1039"/>
                  </a:lnTo>
                  <a:lnTo>
                    <a:pt x="875" y="1041"/>
                  </a:lnTo>
                  <a:lnTo>
                    <a:pt x="877" y="1041"/>
                  </a:lnTo>
                  <a:lnTo>
                    <a:pt x="880" y="1044"/>
                  </a:lnTo>
                  <a:lnTo>
                    <a:pt x="882" y="1046"/>
                  </a:lnTo>
                  <a:lnTo>
                    <a:pt x="882" y="1046"/>
                  </a:lnTo>
                  <a:lnTo>
                    <a:pt x="884" y="1049"/>
                  </a:lnTo>
                  <a:lnTo>
                    <a:pt x="887" y="1049"/>
                  </a:lnTo>
                  <a:lnTo>
                    <a:pt x="889" y="1049"/>
                  </a:lnTo>
                  <a:lnTo>
                    <a:pt x="891" y="1051"/>
                  </a:lnTo>
                  <a:lnTo>
                    <a:pt x="894" y="1051"/>
                  </a:lnTo>
                  <a:lnTo>
                    <a:pt x="896" y="1051"/>
                  </a:lnTo>
                  <a:lnTo>
                    <a:pt x="898" y="1051"/>
                  </a:lnTo>
                  <a:lnTo>
                    <a:pt x="901" y="1051"/>
                  </a:lnTo>
                  <a:lnTo>
                    <a:pt x="903" y="1053"/>
                  </a:lnTo>
                  <a:lnTo>
                    <a:pt x="906" y="1053"/>
                  </a:lnTo>
                  <a:lnTo>
                    <a:pt x="908" y="1053"/>
                  </a:lnTo>
                  <a:lnTo>
                    <a:pt x="910" y="1053"/>
                  </a:lnTo>
                  <a:lnTo>
                    <a:pt x="913" y="1051"/>
                  </a:lnTo>
                  <a:lnTo>
                    <a:pt x="915" y="1051"/>
                  </a:lnTo>
                  <a:lnTo>
                    <a:pt x="917" y="1051"/>
                  </a:lnTo>
                  <a:lnTo>
                    <a:pt x="920" y="1051"/>
                  </a:lnTo>
                  <a:lnTo>
                    <a:pt x="920" y="1051"/>
                  </a:lnTo>
                  <a:lnTo>
                    <a:pt x="922" y="1051"/>
                  </a:lnTo>
                  <a:lnTo>
                    <a:pt x="924" y="1049"/>
                  </a:lnTo>
                  <a:lnTo>
                    <a:pt x="927" y="1049"/>
                  </a:lnTo>
                  <a:lnTo>
                    <a:pt x="927" y="1049"/>
                  </a:lnTo>
                  <a:lnTo>
                    <a:pt x="929" y="1049"/>
                  </a:lnTo>
                  <a:lnTo>
                    <a:pt x="932" y="1046"/>
                  </a:lnTo>
                  <a:lnTo>
                    <a:pt x="932" y="1046"/>
                  </a:lnTo>
                  <a:lnTo>
                    <a:pt x="934" y="1044"/>
                  </a:lnTo>
                  <a:lnTo>
                    <a:pt x="936" y="1044"/>
                  </a:lnTo>
                  <a:lnTo>
                    <a:pt x="939" y="1041"/>
                  </a:lnTo>
                  <a:lnTo>
                    <a:pt x="939" y="1041"/>
                  </a:lnTo>
                  <a:lnTo>
                    <a:pt x="941" y="1039"/>
                  </a:lnTo>
                  <a:lnTo>
                    <a:pt x="943" y="1037"/>
                  </a:lnTo>
                  <a:lnTo>
                    <a:pt x="948" y="1034"/>
                  </a:lnTo>
                  <a:lnTo>
                    <a:pt x="951" y="1032"/>
                  </a:lnTo>
                  <a:lnTo>
                    <a:pt x="955" y="1027"/>
                  </a:lnTo>
                  <a:lnTo>
                    <a:pt x="960" y="1022"/>
                  </a:lnTo>
                  <a:lnTo>
                    <a:pt x="967" y="1018"/>
                  </a:lnTo>
                  <a:lnTo>
                    <a:pt x="969" y="1015"/>
                  </a:lnTo>
                  <a:lnTo>
                    <a:pt x="972" y="1013"/>
                  </a:lnTo>
                  <a:lnTo>
                    <a:pt x="974" y="1011"/>
                  </a:lnTo>
                  <a:lnTo>
                    <a:pt x="974" y="1008"/>
                  </a:lnTo>
                  <a:lnTo>
                    <a:pt x="977" y="1008"/>
                  </a:lnTo>
                  <a:lnTo>
                    <a:pt x="977" y="1006"/>
                  </a:lnTo>
                  <a:lnTo>
                    <a:pt x="979" y="1004"/>
                  </a:lnTo>
                  <a:lnTo>
                    <a:pt x="979" y="1004"/>
                  </a:lnTo>
                  <a:lnTo>
                    <a:pt x="981" y="1001"/>
                  </a:lnTo>
                  <a:lnTo>
                    <a:pt x="981" y="999"/>
                  </a:lnTo>
                  <a:lnTo>
                    <a:pt x="984" y="996"/>
                  </a:lnTo>
                  <a:lnTo>
                    <a:pt x="984" y="996"/>
                  </a:lnTo>
                  <a:lnTo>
                    <a:pt x="984" y="994"/>
                  </a:lnTo>
                  <a:lnTo>
                    <a:pt x="986" y="992"/>
                  </a:lnTo>
                  <a:lnTo>
                    <a:pt x="986" y="992"/>
                  </a:lnTo>
                  <a:lnTo>
                    <a:pt x="986" y="989"/>
                  </a:lnTo>
                  <a:lnTo>
                    <a:pt x="986" y="987"/>
                  </a:lnTo>
                  <a:lnTo>
                    <a:pt x="986" y="985"/>
                  </a:lnTo>
                  <a:lnTo>
                    <a:pt x="986" y="982"/>
                  </a:lnTo>
                  <a:lnTo>
                    <a:pt x="986" y="982"/>
                  </a:lnTo>
                  <a:lnTo>
                    <a:pt x="986" y="980"/>
                  </a:lnTo>
                  <a:lnTo>
                    <a:pt x="986" y="978"/>
                  </a:lnTo>
                  <a:lnTo>
                    <a:pt x="984" y="973"/>
                  </a:lnTo>
                  <a:lnTo>
                    <a:pt x="981" y="968"/>
                  </a:lnTo>
                  <a:lnTo>
                    <a:pt x="979" y="963"/>
                  </a:lnTo>
                  <a:lnTo>
                    <a:pt x="977" y="959"/>
                  </a:lnTo>
                  <a:lnTo>
                    <a:pt x="974" y="954"/>
                  </a:lnTo>
                  <a:lnTo>
                    <a:pt x="969" y="949"/>
                  </a:lnTo>
                  <a:lnTo>
                    <a:pt x="967" y="944"/>
                  </a:lnTo>
                  <a:lnTo>
                    <a:pt x="962" y="942"/>
                  </a:lnTo>
                  <a:lnTo>
                    <a:pt x="958" y="937"/>
                  </a:lnTo>
                  <a:lnTo>
                    <a:pt x="953" y="935"/>
                  </a:lnTo>
                  <a:lnTo>
                    <a:pt x="948" y="930"/>
                  </a:lnTo>
                  <a:lnTo>
                    <a:pt x="943" y="928"/>
                  </a:lnTo>
                  <a:lnTo>
                    <a:pt x="939" y="925"/>
                  </a:lnTo>
                  <a:lnTo>
                    <a:pt x="934" y="923"/>
                  </a:lnTo>
                  <a:lnTo>
                    <a:pt x="929" y="921"/>
                  </a:lnTo>
                  <a:lnTo>
                    <a:pt x="922" y="918"/>
                  </a:lnTo>
                  <a:lnTo>
                    <a:pt x="917" y="918"/>
                  </a:lnTo>
                  <a:lnTo>
                    <a:pt x="913" y="916"/>
                  </a:lnTo>
                  <a:lnTo>
                    <a:pt x="906" y="916"/>
                  </a:lnTo>
                  <a:lnTo>
                    <a:pt x="901" y="916"/>
                  </a:lnTo>
                  <a:lnTo>
                    <a:pt x="896" y="916"/>
                  </a:lnTo>
                  <a:lnTo>
                    <a:pt x="889" y="916"/>
                  </a:lnTo>
                  <a:lnTo>
                    <a:pt x="884" y="916"/>
                  </a:lnTo>
                  <a:lnTo>
                    <a:pt x="880" y="918"/>
                  </a:lnTo>
                  <a:lnTo>
                    <a:pt x="875" y="918"/>
                  </a:lnTo>
                  <a:lnTo>
                    <a:pt x="868" y="921"/>
                  </a:lnTo>
                  <a:lnTo>
                    <a:pt x="863" y="923"/>
                  </a:lnTo>
                  <a:lnTo>
                    <a:pt x="858" y="928"/>
                  </a:lnTo>
                  <a:lnTo>
                    <a:pt x="854" y="930"/>
                  </a:lnTo>
                  <a:lnTo>
                    <a:pt x="851" y="935"/>
                  </a:lnTo>
                  <a:lnTo>
                    <a:pt x="846" y="940"/>
                  </a:lnTo>
                  <a:lnTo>
                    <a:pt x="842" y="944"/>
                  </a:lnTo>
                  <a:lnTo>
                    <a:pt x="842" y="947"/>
                  </a:lnTo>
                  <a:lnTo>
                    <a:pt x="839" y="949"/>
                  </a:lnTo>
                  <a:lnTo>
                    <a:pt x="839" y="951"/>
                  </a:lnTo>
                  <a:lnTo>
                    <a:pt x="837" y="951"/>
                  </a:lnTo>
                  <a:lnTo>
                    <a:pt x="837" y="954"/>
                  </a:lnTo>
                  <a:lnTo>
                    <a:pt x="837" y="954"/>
                  </a:lnTo>
                  <a:lnTo>
                    <a:pt x="837" y="956"/>
                  </a:lnTo>
                  <a:lnTo>
                    <a:pt x="835" y="959"/>
                  </a:lnTo>
                  <a:lnTo>
                    <a:pt x="835" y="959"/>
                  </a:lnTo>
                  <a:lnTo>
                    <a:pt x="835" y="961"/>
                  </a:lnTo>
                  <a:lnTo>
                    <a:pt x="835" y="961"/>
                  </a:lnTo>
                  <a:lnTo>
                    <a:pt x="835" y="963"/>
                  </a:lnTo>
                  <a:lnTo>
                    <a:pt x="835" y="966"/>
                  </a:lnTo>
                  <a:lnTo>
                    <a:pt x="835" y="966"/>
                  </a:lnTo>
                  <a:lnTo>
                    <a:pt x="835" y="970"/>
                  </a:lnTo>
                  <a:lnTo>
                    <a:pt x="832" y="975"/>
                  </a:lnTo>
                  <a:lnTo>
                    <a:pt x="832" y="978"/>
                  </a:lnTo>
                  <a:lnTo>
                    <a:pt x="832" y="980"/>
                  </a:lnTo>
                  <a:lnTo>
                    <a:pt x="835" y="985"/>
                  </a:lnTo>
                  <a:lnTo>
                    <a:pt x="835" y="987"/>
                  </a:lnTo>
                  <a:lnTo>
                    <a:pt x="835" y="987"/>
                  </a:lnTo>
                  <a:lnTo>
                    <a:pt x="835" y="989"/>
                  </a:lnTo>
                  <a:lnTo>
                    <a:pt x="835" y="992"/>
                  </a:lnTo>
                  <a:lnTo>
                    <a:pt x="835" y="992"/>
                  </a:lnTo>
                  <a:lnTo>
                    <a:pt x="835" y="994"/>
                  </a:lnTo>
                  <a:lnTo>
                    <a:pt x="835" y="994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9"/>
                  </a:lnTo>
                  <a:lnTo>
                    <a:pt x="839" y="999"/>
                  </a:lnTo>
                  <a:lnTo>
                    <a:pt x="839" y="1001"/>
                  </a:lnTo>
                  <a:lnTo>
                    <a:pt x="839" y="1001"/>
                  </a:lnTo>
                  <a:lnTo>
                    <a:pt x="842" y="1001"/>
                  </a:lnTo>
                  <a:lnTo>
                    <a:pt x="842" y="1001"/>
                  </a:lnTo>
                  <a:lnTo>
                    <a:pt x="844" y="1001"/>
                  </a:lnTo>
                  <a:lnTo>
                    <a:pt x="844" y="1001"/>
                  </a:lnTo>
                  <a:close/>
                  <a:moveTo>
                    <a:pt x="842" y="1067"/>
                  </a:moveTo>
                  <a:lnTo>
                    <a:pt x="851" y="1065"/>
                  </a:lnTo>
                  <a:lnTo>
                    <a:pt x="870" y="1077"/>
                  </a:lnTo>
                  <a:lnTo>
                    <a:pt x="875" y="1079"/>
                  </a:lnTo>
                  <a:lnTo>
                    <a:pt x="880" y="1082"/>
                  </a:lnTo>
                  <a:lnTo>
                    <a:pt x="882" y="1084"/>
                  </a:lnTo>
                  <a:lnTo>
                    <a:pt x="887" y="1084"/>
                  </a:lnTo>
                  <a:lnTo>
                    <a:pt x="889" y="1086"/>
                  </a:lnTo>
                  <a:lnTo>
                    <a:pt x="894" y="1086"/>
                  </a:lnTo>
                  <a:lnTo>
                    <a:pt x="898" y="1089"/>
                  </a:lnTo>
                  <a:lnTo>
                    <a:pt x="901" y="1089"/>
                  </a:lnTo>
                  <a:lnTo>
                    <a:pt x="906" y="1089"/>
                  </a:lnTo>
                  <a:lnTo>
                    <a:pt x="908" y="1089"/>
                  </a:lnTo>
                  <a:lnTo>
                    <a:pt x="913" y="1089"/>
                  </a:lnTo>
                  <a:lnTo>
                    <a:pt x="915" y="1089"/>
                  </a:lnTo>
                  <a:lnTo>
                    <a:pt x="920" y="1089"/>
                  </a:lnTo>
                  <a:lnTo>
                    <a:pt x="922" y="1086"/>
                  </a:lnTo>
                  <a:lnTo>
                    <a:pt x="927" y="1086"/>
                  </a:lnTo>
                  <a:lnTo>
                    <a:pt x="929" y="1086"/>
                  </a:lnTo>
                  <a:lnTo>
                    <a:pt x="934" y="1084"/>
                  </a:lnTo>
                  <a:lnTo>
                    <a:pt x="936" y="1084"/>
                  </a:lnTo>
                  <a:lnTo>
                    <a:pt x="939" y="1082"/>
                  </a:lnTo>
                  <a:lnTo>
                    <a:pt x="943" y="1079"/>
                  </a:lnTo>
                  <a:lnTo>
                    <a:pt x="946" y="1077"/>
                  </a:lnTo>
                  <a:lnTo>
                    <a:pt x="951" y="1077"/>
                  </a:lnTo>
                  <a:lnTo>
                    <a:pt x="953" y="1075"/>
                  </a:lnTo>
                  <a:lnTo>
                    <a:pt x="955" y="1072"/>
                  </a:lnTo>
                  <a:lnTo>
                    <a:pt x="960" y="1070"/>
                  </a:lnTo>
                  <a:lnTo>
                    <a:pt x="962" y="1067"/>
                  </a:lnTo>
                  <a:lnTo>
                    <a:pt x="967" y="1065"/>
                  </a:lnTo>
                  <a:lnTo>
                    <a:pt x="969" y="1063"/>
                  </a:lnTo>
                  <a:lnTo>
                    <a:pt x="972" y="1060"/>
                  </a:lnTo>
                  <a:lnTo>
                    <a:pt x="977" y="1058"/>
                  </a:lnTo>
                  <a:lnTo>
                    <a:pt x="979" y="1053"/>
                  </a:lnTo>
                  <a:lnTo>
                    <a:pt x="984" y="1051"/>
                  </a:lnTo>
                  <a:lnTo>
                    <a:pt x="984" y="1051"/>
                  </a:lnTo>
                  <a:lnTo>
                    <a:pt x="986" y="1049"/>
                  </a:lnTo>
                  <a:lnTo>
                    <a:pt x="986" y="1049"/>
                  </a:lnTo>
                  <a:lnTo>
                    <a:pt x="988" y="1046"/>
                  </a:lnTo>
                  <a:lnTo>
                    <a:pt x="991" y="1044"/>
                  </a:lnTo>
                  <a:lnTo>
                    <a:pt x="993" y="1041"/>
                  </a:lnTo>
                  <a:lnTo>
                    <a:pt x="993" y="1039"/>
                  </a:lnTo>
                  <a:lnTo>
                    <a:pt x="995" y="1037"/>
                  </a:lnTo>
                  <a:lnTo>
                    <a:pt x="995" y="1037"/>
                  </a:lnTo>
                  <a:lnTo>
                    <a:pt x="998" y="1034"/>
                  </a:lnTo>
                  <a:lnTo>
                    <a:pt x="998" y="1034"/>
                  </a:lnTo>
                  <a:lnTo>
                    <a:pt x="1000" y="1032"/>
                  </a:lnTo>
                  <a:lnTo>
                    <a:pt x="1003" y="1032"/>
                  </a:lnTo>
                  <a:lnTo>
                    <a:pt x="1003" y="1032"/>
                  </a:lnTo>
                  <a:lnTo>
                    <a:pt x="1005" y="1032"/>
                  </a:lnTo>
                  <a:lnTo>
                    <a:pt x="1005" y="1030"/>
                  </a:lnTo>
                  <a:lnTo>
                    <a:pt x="1007" y="1030"/>
                  </a:lnTo>
                  <a:lnTo>
                    <a:pt x="1007" y="1030"/>
                  </a:lnTo>
                  <a:lnTo>
                    <a:pt x="1010" y="1030"/>
                  </a:lnTo>
                  <a:lnTo>
                    <a:pt x="1010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4" y="1032"/>
                  </a:lnTo>
                  <a:lnTo>
                    <a:pt x="1014" y="1032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9" y="1037"/>
                  </a:lnTo>
                  <a:lnTo>
                    <a:pt x="1019" y="1037"/>
                  </a:lnTo>
                  <a:lnTo>
                    <a:pt x="1021" y="1041"/>
                  </a:lnTo>
                  <a:lnTo>
                    <a:pt x="1024" y="1044"/>
                  </a:lnTo>
                  <a:lnTo>
                    <a:pt x="1024" y="1049"/>
                  </a:lnTo>
                  <a:lnTo>
                    <a:pt x="1026" y="1051"/>
                  </a:lnTo>
                  <a:lnTo>
                    <a:pt x="1029" y="1056"/>
                  </a:lnTo>
                  <a:lnTo>
                    <a:pt x="1029" y="1058"/>
                  </a:lnTo>
                  <a:lnTo>
                    <a:pt x="1031" y="1063"/>
                  </a:lnTo>
                  <a:lnTo>
                    <a:pt x="1031" y="1067"/>
                  </a:lnTo>
                  <a:lnTo>
                    <a:pt x="1033" y="1070"/>
                  </a:lnTo>
                  <a:lnTo>
                    <a:pt x="1033" y="1075"/>
                  </a:lnTo>
                  <a:lnTo>
                    <a:pt x="1033" y="1079"/>
                  </a:lnTo>
                  <a:lnTo>
                    <a:pt x="1036" y="1084"/>
                  </a:lnTo>
                  <a:lnTo>
                    <a:pt x="1036" y="1086"/>
                  </a:lnTo>
                  <a:lnTo>
                    <a:pt x="1036" y="1091"/>
                  </a:lnTo>
                  <a:lnTo>
                    <a:pt x="1036" y="1096"/>
                  </a:lnTo>
                  <a:lnTo>
                    <a:pt x="1036" y="1101"/>
                  </a:lnTo>
                  <a:lnTo>
                    <a:pt x="1036" y="1103"/>
                  </a:lnTo>
                  <a:lnTo>
                    <a:pt x="1036" y="1108"/>
                  </a:lnTo>
                  <a:lnTo>
                    <a:pt x="1036" y="1112"/>
                  </a:lnTo>
                  <a:lnTo>
                    <a:pt x="1036" y="1117"/>
                  </a:lnTo>
                  <a:lnTo>
                    <a:pt x="1036" y="1119"/>
                  </a:lnTo>
                  <a:lnTo>
                    <a:pt x="1036" y="1124"/>
                  </a:lnTo>
                  <a:lnTo>
                    <a:pt x="1033" y="1129"/>
                  </a:lnTo>
                  <a:lnTo>
                    <a:pt x="1033" y="1134"/>
                  </a:lnTo>
                  <a:lnTo>
                    <a:pt x="1033" y="1136"/>
                  </a:lnTo>
                  <a:lnTo>
                    <a:pt x="1031" y="1141"/>
                  </a:lnTo>
                  <a:lnTo>
                    <a:pt x="1031" y="1146"/>
                  </a:lnTo>
                  <a:lnTo>
                    <a:pt x="1029" y="1148"/>
                  </a:lnTo>
                  <a:lnTo>
                    <a:pt x="1029" y="1153"/>
                  </a:lnTo>
                  <a:lnTo>
                    <a:pt x="1026" y="1157"/>
                  </a:lnTo>
                  <a:lnTo>
                    <a:pt x="1026" y="1160"/>
                  </a:lnTo>
                  <a:lnTo>
                    <a:pt x="1024" y="1164"/>
                  </a:lnTo>
                  <a:lnTo>
                    <a:pt x="1014" y="1186"/>
                  </a:lnTo>
                  <a:lnTo>
                    <a:pt x="1064" y="1131"/>
                  </a:lnTo>
                  <a:lnTo>
                    <a:pt x="1057" y="1176"/>
                  </a:lnTo>
                  <a:lnTo>
                    <a:pt x="1047" y="1207"/>
                  </a:lnTo>
                  <a:lnTo>
                    <a:pt x="1104" y="1148"/>
                  </a:lnTo>
                  <a:lnTo>
                    <a:pt x="1104" y="1172"/>
                  </a:lnTo>
                  <a:lnTo>
                    <a:pt x="1088" y="1212"/>
                  </a:lnTo>
                  <a:lnTo>
                    <a:pt x="1137" y="1174"/>
                  </a:lnTo>
                  <a:lnTo>
                    <a:pt x="1133" y="1209"/>
                  </a:lnTo>
                  <a:lnTo>
                    <a:pt x="1118" y="1235"/>
                  </a:lnTo>
                  <a:lnTo>
                    <a:pt x="1097" y="1257"/>
                  </a:lnTo>
                  <a:lnTo>
                    <a:pt x="1135" y="1254"/>
                  </a:lnTo>
                  <a:lnTo>
                    <a:pt x="1130" y="1257"/>
                  </a:lnTo>
                  <a:lnTo>
                    <a:pt x="1128" y="1259"/>
                  </a:lnTo>
                  <a:lnTo>
                    <a:pt x="1123" y="1261"/>
                  </a:lnTo>
                  <a:lnTo>
                    <a:pt x="1118" y="1266"/>
                  </a:lnTo>
                  <a:lnTo>
                    <a:pt x="1114" y="1269"/>
                  </a:lnTo>
                  <a:lnTo>
                    <a:pt x="1111" y="1273"/>
                  </a:lnTo>
                  <a:lnTo>
                    <a:pt x="1107" y="1276"/>
                  </a:lnTo>
                  <a:lnTo>
                    <a:pt x="1102" y="1280"/>
                  </a:lnTo>
                  <a:lnTo>
                    <a:pt x="1097" y="1283"/>
                  </a:lnTo>
                  <a:lnTo>
                    <a:pt x="1092" y="1285"/>
                  </a:lnTo>
                  <a:lnTo>
                    <a:pt x="1088" y="1290"/>
                  </a:lnTo>
                  <a:lnTo>
                    <a:pt x="1085" y="1292"/>
                  </a:lnTo>
                  <a:lnTo>
                    <a:pt x="1081" y="1295"/>
                  </a:lnTo>
                  <a:lnTo>
                    <a:pt x="1076" y="1297"/>
                  </a:lnTo>
                  <a:lnTo>
                    <a:pt x="1073" y="1299"/>
                  </a:lnTo>
                  <a:lnTo>
                    <a:pt x="1071" y="1299"/>
                  </a:lnTo>
                  <a:lnTo>
                    <a:pt x="1071" y="1302"/>
                  </a:lnTo>
                  <a:lnTo>
                    <a:pt x="1069" y="1302"/>
                  </a:lnTo>
                  <a:lnTo>
                    <a:pt x="1066" y="1304"/>
                  </a:lnTo>
                  <a:lnTo>
                    <a:pt x="1066" y="1304"/>
                  </a:lnTo>
                  <a:lnTo>
                    <a:pt x="1064" y="1304"/>
                  </a:lnTo>
                  <a:lnTo>
                    <a:pt x="1062" y="1304"/>
                  </a:lnTo>
                  <a:lnTo>
                    <a:pt x="1059" y="1306"/>
                  </a:lnTo>
                  <a:lnTo>
                    <a:pt x="1055" y="1306"/>
                  </a:lnTo>
                  <a:lnTo>
                    <a:pt x="1050" y="1309"/>
                  </a:lnTo>
                  <a:lnTo>
                    <a:pt x="1045" y="1309"/>
                  </a:lnTo>
                  <a:lnTo>
                    <a:pt x="1040" y="1309"/>
                  </a:lnTo>
                  <a:lnTo>
                    <a:pt x="1036" y="1311"/>
                  </a:lnTo>
                  <a:lnTo>
                    <a:pt x="1031" y="1311"/>
                  </a:lnTo>
                  <a:lnTo>
                    <a:pt x="1026" y="1311"/>
                  </a:lnTo>
                  <a:lnTo>
                    <a:pt x="1021" y="1311"/>
                  </a:lnTo>
                  <a:lnTo>
                    <a:pt x="1017" y="1314"/>
                  </a:lnTo>
                  <a:lnTo>
                    <a:pt x="1012" y="1314"/>
                  </a:lnTo>
                  <a:lnTo>
                    <a:pt x="1010" y="1314"/>
                  </a:lnTo>
                  <a:lnTo>
                    <a:pt x="1007" y="1314"/>
                  </a:lnTo>
                  <a:lnTo>
                    <a:pt x="1005" y="1314"/>
                  </a:lnTo>
                  <a:lnTo>
                    <a:pt x="1005" y="1311"/>
                  </a:lnTo>
                  <a:lnTo>
                    <a:pt x="1003" y="1311"/>
                  </a:lnTo>
                  <a:lnTo>
                    <a:pt x="1000" y="1311"/>
                  </a:lnTo>
                  <a:lnTo>
                    <a:pt x="998" y="1311"/>
                  </a:lnTo>
                  <a:lnTo>
                    <a:pt x="995" y="1311"/>
                  </a:lnTo>
                  <a:lnTo>
                    <a:pt x="993" y="1311"/>
                  </a:lnTo>
                  <a:lnTo>
                    <a:pt x="993" y="1309"/>
                  </a:lnTo>
                  <a:lnTo>
                    <a:pt x="991" y="1309"/>
                  </a:lnTo>
                  <a:lnTo>
                    <a:pt x="988" y="1309"/>
                  </a:lnTo>
                  <a:lnTo>
                    <a:pt x="986" y="1306"/>
                  </a:lnTo>
                  <a:lnTo>
                    <a:pt x="981" y="1304"/>
                  </a:lnTo>
                  <a:lnTo>
                    <a:pt x="977" y="1304"/>
                  </a:lnTo>
                  <a:lnTo>
                    <a:pt x="972" y="1302"/>
                  </a:lnTo>
                  <a:lnTo>
                    <a:pt x="967" y="1299"/>
                  </a:lnTo>
                  <a:lnTo>
                    <a:pt x="962" y="1297"/>
                  </a:lnTo>
                  <a:lnTo>
                    <a:pt x="958" y="1295"/>
                  </a:lnTo>
                  <a:lnTo>
                    <a:pt x="953" y="1290"/>
                  </a:lnTo>
                  <a:lnTo>
                    <a:pt x="948" y="1288"/>
                  </a:lnTo>
                  <a:lnTo>
                    <a:pt x="943" y="1285"/>
                  </a:lnTo>
                  <a:lnTo>
                    <a:pt x="939" y="1283"/>
                  </a:lnTo>
                  <a:lnTo>
                    <a:pt x="936" y="1280"/>
                  </a:lnTo>
                  <a:lnTo>
                    <a:pt x="932" y="1278"/>
                  </a:lnTo>
                  <a:lnTo>
                    <a:pt x="929" y="1276"/>
                  </a:lnTo>
                  <a:lnTo>
                    <a:pt x="927" y="1273"/>
                  </a:lnTo>
                  <a:lnTo>
                    <a:pt x="922" y="1271"/>
                  </a:lnTo>
                  <a:lnTo>
                    <a:pt x="920" y="1269"/>
                  </a:lnTo>
                  <a:lnTo>
                    <a:pt x="917" y="1264"/>
                  </a:lnTo>
                  <a:lnTo>
                    <a:pt x="913" y="1261"/>
                  </a:lnTo>
                  <a:lnTo>
                    <a:pt x="910" y="1259"/>
                  </a:lnTo>
                  <a:lnTo>
                    <a:pt x="908" y="1257"/>
                  </a:lnTo>
                  <a:lnTo>
                    <a:pt x="906" y="1254"/>
                  </a:lnTo>
                  <a:lnTo>
                    <a:pt x="903" y="1250"/>
                  </a:lnTo>
                  <a:lnTo>
                    <a:pt x="898" y="1247"/>
                  </a:lnTo>
                  <a:lnTo>
                    <a:pt x="896" y="1245"/>
                  </a:lnTo>
                  <a:lnTo>
                    <a:pt x="894" y="1240"/>
                  </a:lnTo>
                  <a:lnTo>
                    <a:pt x="891" y="1238"/>
                  </a:lnTo>
                  <a:lnTo>
                    <a:pt x="889" y="1235"/>
                  </a:lnTo>
                  <a:lnTo>
                    <a:pt x="887" y="1231"/>
                  </a:lnTo>
                  <a:lnTo>
                    <a:pt x="884" y="1228"/>
                  </a:lnTo>
                  <a:lnTo>
                    <a:pt x="882" y="1226"/>
                  </a:lnTo>
                  <a:lnTo>
                    <a:pt x="880" y="1221"/>
                  </a:lnTo>
                  <a:lnTo>
                    <a:pt x="877" y="1219"/>
                  </a:lnTo>
                  <a:lnTo>
                    <a:pt x="875" y="1214"/>
                  </a:lnTo>
                  <a:lnTo>
                    <a:pt x="872" y="1212"/>
                  </a:lnTo>
                  <a:lnTo>
                    <a:pt x="870" y="1207"/>
                  </a:lnTo>
                  <a:lnTo>
                    <a:pt x="868" y="1205"/>
                  </a:lnTo>
                  <a:lnTo>
                    <a:pt x="865" y="1200"/>
                  </a:lnTo>
                  <a:lnTo>
                    <a:pt x="865" y="1198"/>
                  </a:lnTo>
                  <a:lnTo>
                    <a:pt x="863" y="1193"/>
                  </a:lnTo>
                  <a:lnTo>
                    <a:pt x="861" y="1190"/>
                  </a:lnTo>
                  <a:lnTo>
                    <a:pt x="861" y="1186"/>
                  </a:lnTo>
                  <a:lnTo>
                    <a:pt x="858" y="1181"/>
                  </a:lnTo>
                  <a:lnTo>
                    <a:pt x="856" y="1179"/>
                  </a:lnTo>
                  <a:lnTo>
                    <a:pt x="856" y="1174"/>
                  </a:lnTo>
                  <a:lnTo>
                    <a:pt x="854" y="1172"/>
                  </a:lnTo>
                  <a:lnTo>
                    <a:pt x="854" y="1169"/>
                  </a:lnTo>
                  <a:lnTo>
                    <a:pt x="854" y="1164"/>
                  </a:lnTo>
                  <a:lnTo>
                    <a:pt x="851" y="1162"/>
                  </a:lnTo>
                  <a:lnTo>
                    <a:pt x="851" y="1160"/>
                  </a:lnTo>
                  <a:lnTo>
                    <a:pt x="851" y="1155"/>
                  </a:lnTo>
                  <a:lnTo>
                    <a:pt x="849" y="1153"/>
                  </a:lnTo>
                  <a:lnTo>
                    <a:pt x="849" y="1150"/>
                  </a:lnTo>
                  <a:lnTo>
                    <a:pt x="849" y="1143"/>
                  </a:lnTo>
                  <a:lnTo>
                    <a:pt x="846" y="1136"/>
                  </a:lnTo>
                  <a:lnTo>
                    <a:pt x="846" y="1129"/>
                  </a:lnTo>
                  <a:lnTo>
                    <a:pt x="844" y="1122"/>
                  </a:lnTo>
                  <a:lnTo>
                    <a:pt x="844" y="1115"/>
                  </a:lnTo>
                  <a:lnTo>
                    <a:pt x="844" y="1108"/>
                  </a:lnTo>
                  <a:lnTo>
                    <a:pt x="844" y="1101"/>
                  </a:lnTo>
                  <a:lnTo>
                    <a:pt x="844" y="1093"/>
                  </a:lnTo>
                  <a:lnTo>
                    <a:pt x="842" y="1086"/>
                  </a:lnTo>
                  <a:lnTo>
                    <a:pt x="842" y="1082"/>
                  </a:lnTo>
                  <a:lnTo>
                    <a:pt x="842" y="1075"/>
                  </a:lnTo>
                  <a:lnTo>
                    <a:pt x="842" y="1067"/>
                  </a:lnTo>
                  <a:lnTo>
                    <a:pt x="842" y="1067"/>
                  </a:lnTo>
                  <a:close/>
                  <a:moveTo>
                    <a:pt x="1078" y="959"/>
                  </a:moveTo>
                  <a:lnTo>
                    <a:pt x="1081" y="961"/>
                  </a:lnTo>
                  <a:lnTo>
                    <a:pt x="1083" y="963"/>
                  </a:lnTo>
                  <a:lnTo>
                    <a:pt x="1085" y="966"/>
                  </a:lnTo>
                  <a:lnTo>
                    <a:pt x="1088" y="966"/>
                  </a:lnTo>
                  <a:lnTo>
                    <a:pt x="1090" y="970"/>
                  </a:lnTo>
                  <a:lnTo>
                    <a:pt x="1095" y="975"/>
                  </a:lnTo>
                  <a:lnTo>
                    <a:pt x="1100" y="978"/>
                  </a:lnTo>
                  <a:lnTo>
                    <a:pt x="1104" y="982"/>
                  </a:lnTo>
                  <a:lnTo>
                    <a:pt x="1107" y="985"/>
                  </a:lnTo>
                  <a:lnTo>
                    <a:pt x="1111" y="987"/>
                  </a:lnTo>
                  <a:lnTo>
                    <a:pt x="1114" y="992"/>
                  </a:lnTo>
                  <a:lnTo>
                    <a:pt x="1118" y="994"/>
                  </a:lnTo>
                  <a:lnTo>
                    <a:pt x="1121" y="996"/>
                  </a:lnTo>
                  <a:lnTo>
                    <a:pt x="1121" y="999"/>
                  </a:lnTo>
                  <a:lnTo>
                    <a:pt x="1123" y="1001"/>
                  </a:lnTo>
                  <a:lnTo>
                    <a:pt x="1126" y="1004"/>
                  </a:lnTo>
                  <a:lnTo>
                    <a:pt x="1128" y="1004"/>
                  </a:lnTo>
                  <a:lnTo>
                    <a:pt x="1130" y="1006"/>
                  </a:lnTo>
                  <a:lnTo>
                    <a:pt x="1130" y="1008"/>
                  </a:lnTo>
                  <a:lnTo>
                    <a:pt x="1133" y="1013"/>
                  </a:lnTo>
                  <a:lnTo>
                    <a:pt x="1135" y="1015"/>
                  </a:lnTo>
                  <a:lnTo>
                    <a:pt x="1137" y="1018"/>
                  </a:lnTo>
                  <a:lnTo>
                    <a:pt x="1140" y="1020"/>
                  </a:lnTo>
                  <a:lnTo>
                    <a:pt x="1140" y="1022"/>
                  </a:lnTo>
                  <a:lnTo>
                    <a:pt x="1144" y="1030"/>
                  </a:lnTo>
                  <a:lnTo>
                    <a:pt x="1147" y="1034"/>
                  </a:lnTo>
                  <a:lnTo>
                    <a:pt x="1149" y="1039"/>
                  </a:lnTo>
                  <a:lnTo>
                    <a:pt x="1152" y="1044"/>
                  </a:lnTo>
                  <a:lnTo>
                    <a:pt x="1154" y="1051"/>
                  </a:lnTo>
                  <a:lnTo>
                    <a:pt x="1156" y="1056"/>
                  </a:lnTo>
                  <a:lnTo>
                    <a:pt x="1159" y="1060"/>
                  </a:lnTo>
                  <a:lnTo>
                    <a:pt x="1161" y="1065"/>
                  </a:lnTo>
                  <a:lnTo>
                    <a:pt x="1163" y="1070"/>
                  </a:lnTo>
                  <a:lnTo>
                    <a:pt x="1163" y="1075"/>
                  </a:lnTo>
                  <a:lnTo>
                    <a:pt x="1166" y="1082"/>
                  </a:lnTo>
                  <a:lnTo>
                    <a:pt x="1168" y="1086"/>
                  </a:lnTo>
                  <a:lnTo>
                    <a:pt x="1168" y="1091"/>
                  </a:lnTo>
                  <a:lnTo>
                    <a:pt x="1170" y="1098"/>
                  </a:lnTo>
                  <a:lnTo>
                    <a:pt x="1173" y="1103"/>
                  </a:lnTo>
                  <a:lnTo>
                    <a:pt x="1173" y="1110"/>
                  </a:lnTo>
                  <a:lnTo>
                    <a:pt x="1182" y="1169"/>
                  </a:lnTo>
                  <a:lnTo>
                    <a:pt x="1189" y="1167"/>
                  </a:lnTo>
                  <a:lnTo>
                    <a:pt x="1194" y="1162"/>
                  </a:lnTo>
                  <a:lnTo>
                    <a:pt x="1201" y="1157"/>
                  </a:lnTo>
                  <a:lnTo>
                    <a:pt x="1206" y="1153"/>
                  </a:lnTo>
                  <a:lnTo>
                    <a:pt x="1208" y="1150"/>
                  </a:lnTo>
                  <a:lnTo>
                    <a:pt x="1213" y="1148"/>
                  </a:lnTo>
                  <a:lnTo>
                    <a:pt x="1215" y="1146"/>
                  </a:lnTo>
                  <a:lnTo>
                    <a:pt x="1218" y="1146"/>
                  </a:lnTo>
                  <a:lnTo>
                    <a:pt x="1220" y="1141"/>
                  </a:lnTo>
                  <a:lnTo>
                    <a:pt x="1222" y="1138"/>
                  </a:lnTo>
                  <a:lnTo>
                    <a:pt x="1225" y="1136"/>
                  </a:lnTo>
                  <a:lnTo>
                    <a:pt x="1227" y="1134"/>
                  </a:lnTo>
                  <a:lnTo>
                    <a:pt x="1234" y="1129"/>
                  </a:lnTo>
                  <a:lnTo>
                    <a:pt x="1239" y="1122"/>
                  </a:lnTo>
                  <a:lnTo>
                    <a:pt x="1244" y="1117"/>
                  </a:lnTo>
                  <a:lnTo>
                    <a:pt x="1249" y="1110"/>
                  </a:lnTo>
                  <a:lnTo>
                    <a:pt x="1253" y="1105"/>
                  </a:lnTo>
                  <a:lnTo>
                    <a:pt x="1258" y="1098"/>
                  </a:lnTo>
                  <a:lnTo>
                    <a:pt x="1263" y="1093"/>
                  </a:lnTo>
                  <a:lnTo>
                    <a:pt x="1265" y="1086"/>
                  </a:lnTo>
                  <a:lnTo>
                    <a:pt x="1270" y="1082"/>
                  </a:lnTo>
                  <a:lnTo>
                    <a:pt x="1275" y="1075"/>
                  </a:lnTo>
                  <a:lnTo>
                    <a:pt x="1277" y="1070"/>
                  </a:lnTo>
                  <a:lnTo>
                    <a:pt x="1282" y="1063"/>
                  </a:lnTo>
                  <a:lnTo>
                    <a:pt x="1284" y="1056"/>
                  </a:lnTo>
                  <a:lnTo>
                    <a:pt x="1289" y="1049"/>
                  </a:lnTo>
                  <a:lnTo>
                    <a:pt x="1293" y="1041"/>
                  </a:lnTo>
                  <a:lnTo>
                    <a:pt x="1296" y="1034"/>
                  </a:lnTo>
                  <a:lnTo>
                    <a:pt x="1298" y="1030"/>
                  </a:lnTo>
                  <a:lnTo>
                    <a:pt x="1301" y="1027"/>
                  </a:lnTo>
                  <a:lnTo>
                    <a:pt x="1301" y="1022"/>
                  </a:lnTo>
                  <a:lnTo>
                    <a:pt x="1303" y="1018"/>
                  </a:lnTo>
                  <a:lnTo>
                    <a:pt x="1305" y="1013"/>
                  </a:lnTo>
                  <a:lnTo>
                    <a:pt x="1305" y="1008"/>
                  </a:lnTo>
                  <a:lnTo>
                    <a:pt x="1308" y="1004"/>
                  </a:lnTo>
                  <a:lnTo>
                    <a:pt x="1308" y="999"/>
                  </a:lnTo>
                  <a:lnTo>
                    <a:pt x="1310" y="994"/>
                  </a:lnTo>
                  <a:lnTo>
                    <a:pt x="1310" y="989"/>
                  </a:lnTo>
                  <a:lnTo>
                    <a:pt x="1312" y="985"/>
                  </a:lnTo>
                  <a:lnTo>
                    <a:pt x="1312" y="980"/>
                  </a:lnTo>
                  <a:lnTo>
                    <a:pt x="1312" y="975"/>
                  </a:lnTo>
                  <a:lnTo>
                    <a:pt x="1312" y="970"/>
                  </a:lnTo>
                  <a:lnTo>
                    <a:pt x="1315" y="963"/>
                  </a:lnTo>
                  <a:lnTo>
                    <a:pt x="1315" y="959"/>
                  </a:lnTo>
                  <a:lnTo>
                    <a:pt x="1315" y="954"/>
                  </a:lnTo>
                  <a:lnTo>
                    <a:pt x="1315" y="949"/>
                  </a:lnTo>
                  <a:lnTo>
                    <a:pt x="1315" y="944"/>
                  </a:lnTo>
                  <a:lnTo>
                    <a:pt x="1315" y="940"/>
                  </a:lnTo>
                  <a:lnTo>
                    <a:pt x="1312" y="933"/>
                  </a:lnTo>
                  <a:lnTo>
                    <a:pt x="1312" y="928"/>
                  </a:lnTo>
                  <a:lnTo>
                    <a:pt x="1312" y="923"/>
                  </a:lnTo>
                  <a:lnTo>
                    <a:pt x="1312" y="918"/>
                  </a:lnTo>
                  <a:lnTo>
                    <a:pt x="1310" y="914"/>
                  </a:lnTo>
                  <a:lnTo>
                    <a:pt x="1310" y="909"/>
                  </a:lnTo>
                  <a:lnTo>
                    <a:pt x="1308" y="904"/>
                  </a:lnTo>
                  <a:lnTo>
                    <a:pt x="1308" y="899"/>
                  </a:lnTo>
                  <a:lnTo>
                    <a:pt x="1305" y="895"/>
                  </a:lnTo>
                  <a:lnTo>
                    <a:pt x="1305" y="890"/>
                  </a:lnTo>
                  <a:lnTo>
                    <a:pt x="1303" y="888"/>
                  </a:lnTo>
                  <a:lnTo>
                    <a:pt x="1301" y="883"/>
                  </a:lnTo>
                  <a:lnTo>
                    <a:pt x="1301" y="881"/>
                  </a:lnTo>
                  <a:lnTo>
                    <a:pt x="1298" y="878"/>
                  </a:lnTo>
                  <a:lnTo>
                    <a:pt x="1296" y="873"/>
                  </a:lnTo>
                  <a:lnTo>
                    <a:pt x="1293" y="871"/>
                  </a:lnTo>
                  <a:lnTo>
                    <a:pt x="1293" y="869"/>
                  </a:lnTo>
                  <a:lnTo>
                    <a:pt x="1291" y="866"/>
                  </a:lnTo>
                  <a:lnTo>
                    <a:pt x="1289" y="862"/>
                  </a:lnTo>
                  <a:lnTo>
                    <a:pt x="1286" y="859"/>
                  </a:lnTo>
                  <a:lnTo>
                    <a:pt x="1282" y="857"/>
                  </a:lnTo>
                  <a:lnTo>
                    <a:pt x="1279" y="852"/>
                  </a:lnTo>
                  <a:lnTo>
                    <a:pt x="1277" y="850"/>
                  </a:lnTo>
                  <a:lnTo>
                    <a:pt x="1275" y="845"/>
                  </a:lnTo>
                  <a:lnTo>
                    <a:pt x="1272" y="843"/>
                  </a:lnTo>
                  <a:lnTo>
                    <a:pt x="1267" y="840"/>
                  </a:lnTo>
                  <a:lnTo>
                    <a:pt x="1265" y="836"/>
                  </a:lnTo>
                  <a:lnTo>
                    <a:pt x="1263" y="833"/>
                  </a:lnTo>
                  <a:lnTo>
                    <a:pt x="1256" y="826"/>
                  </a:lnTo>
                  <a:lnTo>
                    <a:pt x="1249" y="819"/>
                  </a:lnTo>
                  <a:lnTo>
                    <a:pt x="1241" y="814"/>
                  </a:lnTo>
                  <a:lnTo>
                    <a:pt x="1237" y="807"/>
                  </a:lnTo>
                  <a:lnTo>
                    <a:pt x="1230" y="802"/>
                  </a:lnTo>
                  <a:lnTo>
                    <a:pt x="1222" y="798"/>
                  </a:lnTo>
                  <a:lnTo>
                    <a:pt x="1218" y="793"/>
                  </a:lnTo>
                  <a:lnTo>
                    <a:pt x="1213" y="788"/>
                  </a:lnTo>
                  <a:lnTo>
                    <a:pt x="1211" y="788"/>
                  </a:lnTo>
                  <a:lnTo>
                    <a:pt x="1208" y="786"/>
                  </a:lnTo>
                  <a:lnTo>
                    <a:pt x="1206" y="783"/>
                  </a:lnTo>
                  <a:lnTo>
                    <a:pt x="1201" y="781"/>
                  </a:lnTo>
                  <a:lnTo>
                    <a:pt x="1196" y="779"/>
                  </a:lnTo>
                  <a:lnTo>
                    <a:pt x="1192" y="776"/>
                  </a:lnTo>
                  <a:lnTo>
                    <a:pt x="1187" y="774"/>
                  </a:lnTo>
                  <a:lnTo>
                    <a:pt x="1182" y="772"/>
                  </a:lnTo>
                  <a:lnTo>
                    <a:pt x="1180" y="772"/>
                  </a:lnTo>
                  <a:lnTo>
                    <a:pt x="1178" y="772"/>
                  </a:lnTo>
                  <a:lnTo>
                    <a:pt x="1175" y="769"/>
                  </a:lnTo>
                  <a:lnTo>
                    <a:pt x="1173" y="769"/>
                  </a:lnTo>
                  <a:lnTo>
                    <a:pt x="1170" y="769"/>
                  </a:lnTo>
                  <a:lnTo>
                    <a:pt x="1168" y="767"/>
                  </a:lnTo>
                  <a:lnTo>
                    <a:pt x="1166" y="767"/>
                  </a:lnTo>
                  <a:lnTo>
                    <a:pt x="1163" y="767"/>
                  </a:lnTo>
                  <a:lnTo>
                    <a:pt x="1163" y="767"/>
                  </a:lnTo>
                  <a:lnTo>
                    <a:pt x="1161" y="767"/>
                  </a:lnTo>
                  <a:lnTo>
                    <a:pt x="1159" y="767"/>
                  </a:lnTo>
                  <a:lnTo>
                    <a:pt x="1159" y="769"/>
                  </a:lnTo>
                  <a:lnTo>
                    <a:pt x="1156" y="769"/>
                  </a:lnTo>
                  <a:lnTo>
                    <a:pt x="1156" y="769"/>
                  </a:lnTo>
                  <a:lnTo>
                    <a:pt x="1154" y="772"/>
                  </a:lnTo>
                  <a:lnTo>
                    <a:pt x="1154" y="772"/>
                  </a:lnTo>
                  <a:lnTo>
                    <a:pt x="1154" y="774"/>
                  </a:lnTo>
                  <a:lnTo>
                    <a:pt x="1152" y="776"/>
                  </a:lnTo>
                  <a:lnTo>
                    <a:pt x="1152" y="779"/>
                  </a:lnTo>
                  <a:lnTo>
                    <a:pt x="1152" y="781"/>
                  </a:lnTo>
                  <a:lnTo>
                    <a:pt x="1149" y="786"/>
                  </a:lnTo>
                  <a:lnTo>
                    <a:pt x="1149" y="791"/>
                  </a:lnTo>
                  <a:lnTo>
                    <a:pt x="1149" y="795"/>
                  </a:lnTo>
                  <a:lnTo>
                    <a:pt x="1149" y="800"/>
                  </a:lnTo>
                  <a:lnTo>
                    <a:pt x="1147" y="802"/>
                  </a:lnTo>
                  <a:lnTo>
                    <a:pt x="1147" y="805"/>
                  </a:lnTo>
                  <a:lnTo>
                    <a:pt x="1147" y="807"/>
                  </a:lnTo>
                  <a:lnTo>
                    <a:pt x="1147" y="810"/>
                  </a:lnTo>
                  <a:lnTo>
                    <a:pt x="1144" y="812"/>
                  </a:lnTo>
                  <a:lnTo>
                    <a:pt x="1142" y="817"/>
                  </a:lnTo>
                  <a:lnTo>
                    <a:pt x="1142" y="819"/>
                  </a:lnTo>
                  <a:lnTo>
                    <a:pt x="1140" y="824"/>
                  </a:lnTo>
                  <a:lnTo>
                    <a:pt x="1135" y="831"/>
                  </a:lnTo>
                  <a:lnTo>
                    <a:pt x="1133" y="838"/>
                  </a:lnTo>
                  <a:lnTo>
                    <a:pt x="1128" y="847"/>
                  </a:lnTo>
                  <a:lnTo>
                    <a:pt x="1123" y="854"/>
                  </a:lnTo>
                  <a:lnTo>
                    <a:pt x="1121" y="862"/>
                  </a:lnTo>
                  <a:lnTo>
                    <a:pt x="1116" y="869"/>
                  </a:lnTo>
                  <a:lnTo>
                    <a:pt x="1111" y="876"/>
                  </a:lnTo>
                  <a:lnTo>
                    <a:pt x="1109" y="883"/>
                  </a:lnTo>
                  <a:lnTo>
                    <a:pt x="1104" y="890"/>
                  </a:lnTo>
                  <a:lnTo>
                    <a:pt x="1100" y="897"/>
                  </a:lnTo>
                  <a:lnTo>
                    <a:pt x="1095" y="904"/>
                  </a:lnTo>
                  <a:lnTo>
                    <a:pt x="1092" y="911"/>
                  </a:lnTo>
                  <a:lnTo>
                    <a:pt x="1090" y="914"/>
                  </a:lnTo>
                  <a:lnTo>
                    <a:pt x="1088" y="918"/>
                  </a:lnTo>
                  <a:lnTo>
                    <a:pt x="1085" y="921"/>
                  </a:lnTo>
                  <a:lnTo>
                    <a:pt x="1085" y="925"/>
                  </a:lnTo>
                  <a:lnTo>
                    <a:pt x="1083" y="928"/>
                  </a:lnTo>
                  <a:lnTo>
                    <a:pt x="1081" y="933"/>
                  </a:lnTo>
                  <a:lnTo>
                    <a:pt x="1081" y="935"/>
                  </a:lnTo>
                  <a:lnTo>
                    <a:pt x="1081" y="937"/>
                  </a:lnTo>
                  <a:lnTo>
                    <a:pt x="1078" y="940"/>
                  </a:lnTo>
                  <a:lnTo>
                    <a:pt x="1078" y="942"/>
                  </a:lnTo>
                  <a:lnTo>
                    <a:pt x="1078" y="944"/>
                  </a:lnTo>
                  <a:lnTo>
                    <a:pt x="1078" y="947"/>
                  </a:lnTo>
                  <a:lnTo>
                    <a:pt x="1076" y="949"/>
                  </a:lnTo>
                  <a:lnTo>
                    <a:pt x="1076" y="951"/>
                  </a:lnTo>
                  <a:lnTo>
                    <a:pt x="1076" y="951"/>
                  </a:lnTo>
                  <a:lnTo>
                    <a:pt x="1076" y="954"/>
                  </a:lnTo>
                  <a:lnTo>
                    <a:pt x="1076" y="954"/>
                  </a:lnTo>
                  <a:lnTo>
                    <a:pt x="1076" y="956"/>
                  </a:lnTo>
                  <a:lnTo>
                    <a:pt x="1076" y="956"/>
                  </a:lnTo>
                  <a:lnTo>
                    <a:pt x="1078" y="956"/>
                  </a:lnTo>
                  <a:lnTo>
                    <a:pt x="1078" y="956"/>
                  </a:lnTo>
                  <a:lnTo>
                    <a:pt x="1078" y="959"/>
                  </a:lnTo>
                  <a:lnTo>
                    <a:pt x="1078" y="959"/>
                  </a:lnTo>
                  <a:close/>
                  <a:moveTo>
                    <a:pt x="861" y="876"/>
                  </a:moveTo>
                  <a:lnTo>
                    <a:pt x="863" y="873"/>
                  </a:lnTo>
                  <a:lnTo>
                    <a:pt x="865" y="871"/>
                  </a:lnTo>
                  <a:lnTo>
                    <a:pt x="865" y="869"/>
                  </a:lnTo>
                  <a:lnTo>
                    <a:pt x="868" y="869"/>
                  </a:lnTo>
                  <a:lnTo>
                    <a:pt x="870" y="864"/>
                  </a:lnTo>
                  <a:lnTo>
                    <a:pt x="872" y="859"/>
                  </a:lnTo>
                  <a:lnTo>
                    <a:pt x="875" y="857"/>
                  </a:lnTo>
                  <a:lnTo>
                    <a:pt x="877" y="854"/>
                  </a:lnTo>
                  <a:lnTo>
                    <a:pt x="877" y="854"/>
                  </a:lnTo>
                  <a:lnTo>
                    <a:pt x="880" y="852"/>
                  </a:lnTo>
                  <a:lnTo>
                    <a:pt x="880" y="850"/>
                  </a:lnTo>
                  <a:lnTo>
                    <a:pt x="882" y="847"/>
                  </a:lnTo>
                  <a:lnTo>
                    <a:pt x="882" y="845"/>
                  </a:lnTo>
                  <a:lnTo>
                    <a:pt x="882" y="843"/>
                  </a:lnTo>
                  <a:lnTo>
                    <a:pt x="884" y="838"/>
                  </a:lnTo>
                  <a:lnTo>
                    <a:pt x="884" y="833"/>
                  </a:lnTo>
                  <a:lnTo>
                    <a:pt x="887" y="828"/>
                  </a:lnTo>
                  <a:lnTo>
                    <a:pt x="889" y="824"/>
                  </a:lnTo>
                  <a:lnTo>
                    <a:pt x="889" y="817"/>
                  </a:lnTo>
                  <a:lnTo>
                    <a:pt x="891" y="810"/>
                  </a:lnTo>
                  <a:lnTo>
                    <a:pt x="894" y="802"/>
                  </a:lnTo>
                  <a:lnTo>
                    <a:pt x="896" y="795"/>
                  </a:lnTo>
                  <a:lnTo>
                    <a:pt x="896" y="793"/>
                  </a:lnTo>
                  <a:lnTo>
                    <a:pt x="898" y="788"/>
                  </a:lnTo>
                  <a:lnTo>
                    <a:pt x="898" y="786"/>
                  </a:lnTo>
                  <a:lnTo>
                    <a:pt x="901" y="783"/>
                  </a:lnTo>
                  <a:lnTo>
                    <a:pt x="901" y="779"/>
                  </a:lnTo>
                  <a:lnTo>
                    <a:pt x="903" y="776"/>
                  </a:lnTo>
                  <a:lnTo>
                    <a:pt x="903" y="774"/>
                  </a:lnTo>
                  <a:lnTo>
                    <a:pt x="906" y="769"/>
                  </a:lnTo>
                  <a:lnTo>
                    <a:pt x="908" y="767"/>
                  </a:lnTo>
                  <a:lnTo>
                    <a:pt x="908" y="765"/>
                  </a:lnTo>
                  <a:lnTo>
                    <a:pt x="910" y="762"/>
                  </a:lnTo>
                  <a:lnTo>
                    <a:pt x="910" y="760"/>
                  </a:lnTo>
                  <a:lnTo>
                    <a:pt x="913" y="760"/>
                  </a:lnTo>
                  <a:lnTo>
                    <a:pt x="915" y="757"/>
                  </a:lnTo>
                  <a:lnTo>
                    <a:pt x="915" y="755"/>
                  </a:lnTo>
                  <a:lnTo>
                    <a:pt x="917" y="755"/>
                  </a:lnTo>
                  <a:lnTo>
                    <a:pt x="917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3"/>
                  </a:lnTo>
                  <a:lnTo>
                    <a:pt x="922" y="753"/>
                  </a:lnTo>
                  <a:lnTo>
                    <a:pt x="922" y="755"/>
                  </a:lnTo>
                  <a:lnTo>
                    <a:pt x="924" y="755"/>
                  </a:lnTo>
                  <a:lnTo>
                    <a:pt x="924" y="755"/>
                  </a:lnTo>
                  <a:lnTo>
                    <a:pt x="927" y="755"/>
                  </a:lnTo>
                  <a:lnTo>
                    <a:pt x="929" y="755"/>
                  </a:lnTo>
                  <a:lnTo>
                    <a:pt x="932" y="757"/>
                  </a:lnTo>
                  <a:lnTo>
                    <a:pt x="934" y="757"/>
                  </a:lnTo>
                  <a:lnTo>
                    <a:pt x="934" y="757"/>
                  </a:lnTo>
                  <a:lnTo>
                    <a:pt x="936" y="757"/>
                  </a:lnTo>
                  <a:lnTo>
                    <a:pt x="936" y="757"/>
                  </a:lnTo>
                  <a:lnTo>
                    <a:pt x="939" y="760"/>
                  </a:lnTo>
                  <a:lnTo>
                    <a:pt x="943" y="760"/>
                  </a:lnTo>
                  <a:lnTo>
                    <a:pt x="946" y="760"/>
                  </a:lnTo>
                  <a:lnTo>
                    <a:pt x="948" y="760"/>
                  </a:lnTo>
                  <a:lnTo>
                    <a:pt x="951" y="760"/>
                  </a:lnTo>
                  <a:lnTo>
                    <a:pt x="953" y="760"/>
                  </a:lnTo>
                  <a:lnTo>
                    <a:pt x="958" y="760"/>
                  </a:lnTo>
                  <a:lnTo>
                    <a:pt x="960" y="760"/>
                  </a:lnTo>
                  <a:lnTo>
                    <a:pt x="962" y="760"/>
                  </a:lnTo>
                  <a:lnTo>
                    <a:pt x="965" y="760"/>
                  </a:lnTo>
                  <a:lnTo>
                    <a:pt x="967" y="760"/>
                  </a:lnTo>
                  <a:lnTo>
                    <a:pt x="972" y="760"/>
                  </a:lnTo>
                  <a:lnTo>
                    <a:pt x="974" y="757"/>
                  </a:lnTo>
                  <a:lnTo>
                    <a:pt x="977" y="757"/>
                  </a:lnTo>
                  <a:lnTo>
                    <a:pt x="979" y="757"/>
                  </a:lnTo>
                  <a:lnTo>
                    <a:pt x="981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8" y="753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3"/>
                  </a:lnTo>
                  <a:lnTo>
                    <a:pt x="991" y="743"/>
                  </a:lnTo>
                  <a:lnTo>
                    <a:pt x="993" y="741"/>
                  </a:lnTo>
                  <a:lnTo>
                    <a:pt x="991" y="741"/>
                  </a:lnTo>
                  <a:lnTo>
                    <a:pt x="991" y="741"/>
                  </a:lnTo>
                  <a:lnTo>
                    <a:pt x="991" y="739"/>
                  </a:lnTo>
                  <a:lnTo>
                    <a:pt x="991" y="739"/>
                  </a:lnTo>
                  <a:lnTo>
                    <a:pt x="991" y="736"/>
                  </a:lnTo>
                  <a:lnTo>
                    <a:pt x="991" y="736"/>
                  </a:lnTo>
                  <a:lnTo>
                    <a:pt x="991" y="734"/>
                  </a:lnTo>
                  <a:lnTo>
                    <a:pt x="988" y="731"/>
                  </a:lnTo>
                  <a:lnTo>
                    <a:pt x="988" y="729"/>
                  </a:lnTo>
                  <a:lnTo>
                    <a:pt x="986" y="727"/>
                  </a:lnTo>
                  <a:lnTo>
                    <a:pt x="986" y="724"/>
                  </a:lnTo>
                  <a:lnTo>
                    <a:pt x="986" y="722"/>
                  </a:lnTo>
                  <a:lnTo>
                    <a:pt x="984" y="720"/>
                  </a:lnTo>
                  <a:lnTo>
                    <a:pt x="984" y="720"/>
                  </a:lnTo>
                  <a:lnTo>
                    <a:pt x="984" y="717"/>
                  </a:lnTo>
                  <a:lnTo>
                    <a:pt x="981" y="715"/>
                  </a:lnTo>
                  <a:lnTo>
                    <a:pt x="981" y="715"/>
                  </a:lnTo>
                  <a:lnTo>
                    <a:pt x="979" y="712"/>
                  </a:lnTo>
                  <a:lnTo>
                    <a:pt x="979" y="712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4" y="708"/>
                  </a:lnTo>
                  <a:lnTo>
                    <a:pt x="972" y="705"/>
                  </a:lnTo>
                  <a:lnTo>
                    <a:pt x="969" y="705"/>
                  </a:lnTo>
                  <a:lnTo>
                    <a:pt x="967" y="703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2" y="698"/>
                  </a:lnTo>
                  <a:lnTo>
                    <a:pt x="962" y="698"/>
                  </a:lnTo>
                  <a:lnTo>
                    <a:pt x="960" y="696"/>
                  </a:lnTo>
                  <a:lnTo>
                    <a:pt x="960" y="696"/>
                  </a:lnTo>
                  <a:lnTo>
                    <a:pt x="960" y="694"/>
                  </a:lnTo>
                  <a:lnTo>
                    <a:pt x="958" y="691"/>
                  </a:lnTo>
                  <a:lnTo>
                    <a:pt x="958" y="691"/>
                  </a:lnTo>
                  <a:lnTo>
                    <a:pt x="958" y="689"/>
                  </a:lnTo>
                  <a:lnTo>
                    <a:pt x="958" y="686"/>
                  </a:lnTo>
                  <a:lnTo>
                    <a:pt x="958" y="684"/>
                  </a:lnTo>
                  <a:lnTo>
                    <a:pt x="955" y="682"/>
                  </a:lnTo>
                  <a:lnTo>
                    <a:pt x="955" y="679"/>
                  </a:lnTo>
                  <a:lnTo>
                    <a:pt x="955" y="677"/>
                  </a:lnTo>
                  <a:lnTo>
                    <a:pt x="955" y="675"/>
                  </a:lnTo>
                  <a:lnTo>
                    <a:pt x="955" y="672"/>
                  </a:lnTo>
                  <a:lnTo>
                    <a:pt x="958" y="670"/>
                  </a:lnTo>
                  <a:lnTo>
                    <a:pt x="958" y="668"/>
                  </a:lnTo>
                  <a:lnTo>
                    <a:pt x="958" y="663"/>
                  </a:lnTo>
                  <a:lnTo>
                    <a:pt x="960" y="660"/>
                  </a:lnTo>
                  <a:lnTo>
                    <a:pt x="960" y="656"/>
                  </a:lnTo>
                  <a:lnTo>
                    <a:pt x="962" y="651"/>
                  </a:lnTo>
                  <a:lnTo>
                    <a:pt x="965" y="644"/>
                  </a:lnTo>
                  <a:lnTo>
                    <a:pt x="967" y="637"/>
                  </a:lnTo>
                  <a:lnTo>
                    <a:pt x="969" y="630"/>
                  </a:lnTo>
                  <a:lnTo>
                    <a:pt x="972" y="623"/>
                  </a:lnTo>
                  <a:lnTo>
                    <a:pt x="974" y="615"/>
                  </a:lnTo>
                  <a:lnTo>
                    <a:pt x="977" y="608"/>
                  </a:lnTo>
                  <a:lnTo>
                    <a:pt x="979" y="604"/>
                  </a:lnTo>
                  <a:lnTo>
                    <a:pt x="979" y="599"/>
                  </a:lnTo>
                  <a:lnTo>
                    <a:pt x="981" y="594"/>
                  </a:lnTo>
                  <a:lnTo>
                    <a:pt x="984" y="589"/>
                  </a:lnTo>
                  <a:lnTo>
                    <a:pt x="984" y="585"/>
                  </a:lnTo>
                  <a:lnTo>
                    <a:pt x="986" y="578"/>
                  </a:lnTo>
                  <a:lnTo>
                    <a:pt x="988" y="573"/>
                  </a:lnTo>
                  <a:lnTo>
                    <a:pt x="988" y="568"/>
                  </a:lnTo>
                  <a:lnTo>
                    <a:pt x="991" y="563"/>
                  </a:lnTo>
                  <a:lnTo>
                    <a:pt x="993" y="559"/>
                  </a:lnTo>
                  <a:lnTo>
                    <a:pt x="993" y="554"/>
                  </a:lnTo>
                  <a:lnTo>
                    <a:pt x="995" y="549"/>
                  </a:lnTo>
                  <a:lnTo>
                    <a:pt x="998" y="544"/>
                  </a:lnTo>
                  <a:lnTo>
                    <a:pt x="998" y="540"/>
                  </a:lnTo>
                  <a:lnTo>
                    <a:pt x="1000" y="535"/>
                  </a:lnTo>
                  <a:lnTo>
                    <a:pt x="1003" y="530"/>
                  </a:lnTo>
                  <a:lnTo>
                    <a:pt x="1003" y="528"/>
                  </a:lnTo>
                  <a:lnTo>
                    <a:pt x="1005" y="526"/>
                  </a:lnTo>
                  <a:lnTo>
                    <a:pt x="1005" y="523"/>
                  </a:lnTo>
                  <a:lnTo>
                    <a:pt x="1007" y="521"/>
                  </a:lnTo>
                  <a:lnTo>
                    <a:pt x="1010" y="516"/>
                  </a:lnTo>
                  <a:lnTo>
                    <a:pt x="1012" y="511"/>
                  </a:lnTo>
                  <a:lnTo>
                    <a:pt x="1017" y="507"/>
                  </a:lnTo>
                  <a:lnTo>
                    <a:pt x="1019" y="502"/>
                  </a:lnTo>
                  <a:lnTo>
                    <a:pt x="1019" y="497"/>
                  </a:lnTo>
                  <a:lnTo>
                    <a:pt x="1021" y="495"/>
                  </a:lnTo>
                  <a:lnTo>
                    <a:pt x="1021" y="492"/>
                  </a:lnTo>
                  <a:lnTo>
                    <a:pt x="1024" y="490"/>
                  </a:lnTo>
                  <a:lnTo>
                    <a:pt x="1024" y="488"/>
                  </a:lnTo>
                  <a:lnTo>
                    <a:pt x="1024" y="485"/>
                  </a:lnTo>
                  <a:lnTo>
                    <a:pt x="1026" y="483"/>
                  </a:lnTo>
                  <a:lnTo>
                    <a:pt x="1026" y="481"/>
                  </a:lnTo>
                  <a:lnTo>
                    <a:pt x="1026" y="481"/>
                  </a:lnTo>
                  <a:lnTo>
                    <a:pt x="1026" y="478"/>
                  </a:lnTo>
                  <a:lnTo>
                    <a:pt x="1026" y="476"/>
                  </a:lnTo>
                  <a:lnTo>
                    <a:pt x="1026" y="476"/>
                  </a:lnTo>
                  <a:lnTo>
                    <a:pt x="1029" y="474"/>
                  </a:lnTo>
                  <a:lnTo>
                    <a:pt x="1029" y="471"/>
                  </a:lnTo>
                  <a:lnTo>
                    <a:pt x="1029" y="469"/>
                  </a:lnTo>
                  <a:lnTo>
                    <a:pt x="1029" y="469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4"/>
                  </a:lnTo>
                  <a:lnTo>
                    <a:pt x="1031" y="464"/>
                  </a:lnTo>
                  <a:lnTo>
                    <a:pt x="1031" y="464"/>
                  </a:lnTo>
                  <a:lnTo>
                    <a:pt x="1031" y="462"/>
                  </a:lnTo>
                  <a:lnTo>
                    <a:pt x="1033" y="462"/>
                  </a:lnTo>
                  <a:lnTo>
                    <a:pt x="1033" y="462"/>
                  </a:lnTo>
                  <a:lnTo>
                    <a:pt x="1038" y="459"/>
                  </a:lnTo>
                  <a:lnTo>
                    <a:pt x="1043" y="457"/>
                  </a:lnTo>
                  <a:lnTo>
                    <a:pt x="1047" y="455"/>
                  </a:lnTo>
                  <a:lnTo>
                    <a:pt x="1052" y="452"/>
                  </a:lnTo>
                  <a:lnTo>
                    <a:pt x="1059" y="450"/>
                  </a:lnTo>
                  <a:lnTo>
                    <a:pt x="1066" y="447"/>
                  </a:lnTo>
                  <a:lnTo>
                    <a:pt x="1069" y="445"/>
                  </a:lnTo>
                  <a:lnTo>
                    <a:pt x="1073" y="445"/>
                  </a:lnTo>
                  <a:lnTo>
                    <a:pt x="1076" y="443"/>
                  </a:lnTo>
                  <a:lnTo>
                    <a:pt x="1081" y="443"/>
                  </a:lnTo>
                  <a:lnTo>
                    <a:pt x="1083" y="443"/>
                  </a:lnTo>
                  <a:lnTo>
                    <a:pt x="1088" y="440"/>
                  </a:lnTo>
                  <a:lnTo>
                    <a:pt x="1090" y="440"/>
                  </a:lnTo>
                  <a:lnTo>
                    <a:pt x="1095" y="440"/>
                  </a:lnTo>
                  <a:lnTo>
                    <a:pt x="1095" y="440"/>
                  </a:lnTo>
                  <a:lnTo>
                    <a:pt x="1097" y="440"/>
                  </a:lnTo>
                  <a:lnTo>
                    <a:pt x="1100" y="440"/>
                  </a:lnTo>
                  <a:lnTo>
                    <a:pt x="1102" y="440"/>
                  </a:lnTo>
                  <a:lnTo>
                    <a:pt x="1102" y="440"/>
                  </a:lnTo>
                  <a:lnTo>
                    <a:pt x="1104" y="440"/>
                  </a:lnTo>
                  <a:lnTo>
                    <a:pt x="1107" y="440"/>
                  </a:lnTo>
                  <a:lnTo>
                    <a:pt x="1109" y="443"/>
                  </a:lnTo>
                  <a:lnTo>
                    <a:pt x="1109" y="443"/>
                  </a:lnTo>
                  <a:lnTo>
                    <a:pt x="1111" y="443"/>
                  </a:lnTo>
                  <a:lnTo>
                    <a:pt x="1114" y="443"/>
                  </a:lnTo>
                  <a:lnTo>
                    <a:pt x="1116" y="445"/>
                  </a:lnTo>
                  <a:lnTo>
                    <a:pt x="1118" y="445"/>
                  </a:lnTo>
                  <a:lnTo>
                    <a:pt x="1121" y="447"/>
                  </a:lnTo>
                  <a:lnTo>
                    <a:pt x="1123" y="447"/>
                  </a:lnTo>
                  <a:lnTo>
                    <a:pt x="1126" y="447"/>
                  </a:lnTo>
                  <a:lnTo>
                    <a:pt x="1128" y="450"/>
                  </a:lnTo>
                  <a:lnTo>
                    <a:pt x="1130" y="452"/>
                  </a:lnTo>
                  <a:lnTo>
                    <a:pt x="1133" y="452"/>
                  </a:lnTo>
                  <a:lnTo>
                    <a:pt x="1135" y="455"/>
                  </a:lnTo>
                  <a:lnTo>
                    <a:pt x="1135" y="455"/>
                  </a:lnTo>
                  <a:lnTo>
                    <a:pt x="1137" y="457"/>
                  </a:lnTo>
                  <a:lnTo>
                    <a:pt x="1140" y="459"/>
                  </a:lnTo>
                  <a:lnTo>
                    <a:pt x="1140" y="459"/>
                  </a:lnTo>
                  <a:lnTo>
                    <a:pt x="1142" y="462"/>
                  </a:lnTo>
                  <a:lnTo>
                    <a:pt x="1142" y="464"/>
                  </a:lnTo>
                  <a:lnTo>
                    <a:pt x="1142" y="466"/>
                  </a:lnTo>
                  <a:lnTo>
                    <a:pt x="1144" y="466"/>
                  </a:lnTo>
                  <a:lnTo>
                    <a:pt x="1144" y="469"/>
                  </a:lnTo>
                  <a:lnTo>
                    <a:pt x="1144" y="469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4"/>
                  </a:lnTo>
                  <a:lnTo>
                    <a:pt x="1144" y="474"/>
                  </a:lnTo>
                  <a:lnTo>
                    <a:pt x="1144" y="476"/>
                  </a:lnTo>
                  <a:lnTo>
                    <a:pt x="1144" y="476"/>
                  </a:lnTo>
                  <a:lnTo>
                    <a:pt x="1144" y="478"/>
                  </a:lnTo>
                  <a:lnTo>
                    <a:pt x="1144" y="478"/>
                  </a:lnTo>
                  <a:lnTo>
                    <a:pt x="1142" y="481"/>
                  </a:lnTo>
                  <a:lnTo>
                    <a:pt x="1142" y="483"/>
                  </a:lnTo>
                  <a:lnTo>
                    <a:pt x="1140" y="488"/>
                  </a:lnTo>
                  <a:lnTo>
                    <a:pt x="1137" y="490"/>
                  </a:lnTo>
                  <a:lnTo>
                    <a:pt x="1135" y="495"/>
                  </a:lnTo>
                  <a:lnTo>
                    <a:pt x="1133" y="497"/>
                  </a:lnTo>
                  <a:lnTo>
                    <a:pt x="1130" y="502"/>
                  </a:lnTo>
                  <a:lnTo>
                    <a:pt x="1126" y="509"/>
                  </a:lnTo>
                  <a:lnTo>
                    <a:pt x="1121" y="516"/>
                  </a:lnTo>
                  <a:lnTo>
                    <a:pt x="1116" y="523"/>
                  </a:lnTo>
                  <a:lnTo>
                    <a:pt x="1114" y="528"/>
                  </a:lnTo>
                  <a:lnTo>
                    <a:pt x="1111" y="533"/>
                  </a:lnTo>
                  <a:lnTo>
                    <a:pt x="1109" y="535"/>
                  </a:lnTo>
                  <a:lnTo>
                    <a:pt x="1107" y="540"/>
                  </a:lnTo>
                  <a:lnTo>
                    <a:pt x="1104" y="544"/>
                  </a:lnTo>
                  <a:lnTo>
                    <a:pt x="1102" y="547"/>
                  </a:lnTo>
                  <a:lnTo>
                    <a:pt x="1097" y="552"/>
                  </a:lnTo>
                  <a:lnTo>
                    <a:pt x="1097" y="554"/>
                  </a:lnTo>
                  <a:lnTo>
                    <a:pt x="1095" y="554"/>
                  </a:lnTo>
                  <a:lnTo>
                    <a:pt x="1095" y="556"/>
                  </a:lnTo>
                  <a:lnTo>
                    <a:pt x="1092" y="559"/>
                  </a:lnTo>
                  <a:lnTo>
                    <a:pt x="1090" y="561"/>
                  </a:lnTo>
                  <a:lnTo>
                    <a:pt x="1088" y="566"/>
                  </a:lnTo>
                  <a:lnTo>
                    <a:pt x="1083" y="568"/>
                  </a:lnTo>
                  <a:lnTo>
                    <a:pt x="1081" y="571"/>
                  </a:lnTo>
                  <a:lnTo>
                    <a:pt x="1078" y="575"/>
                  </a:lnTo>
                  <a:lnTo>
                    <a:pt x="1073" y="578"/>
                  </a:lnTo>
                  <a:lnTo>
                    <a:pt x="1071" y="580"/>
                  </a:lnTo>
                  <a:lnTo>
                    <a:pt x="1066" y="582"/>
                  </a:lnTo>
                  <a:lnTo>
                    <a:pt x="1059" y="587"/>
                  </a:lnTo>
                  <a:lnTo>
                    <a:pt x="1055" y="592"/>
                  </a:lnTo>
                  <a:lnTo>
                    <a:pt x="1047" y="599"/>
                  </a:lnTo>
                  <a:lnTo>
                    <a:pt x="1040" y="604"/>
                  </a:lnTo>
                  <a:lnTo>
                    <a:pt x="1036" y="606"/>
                  </a:lnTo>
                  <a:lnTo>
                    <a:pt x="1033" y="608"/>
                  </a:lnTo>
                  <a:lnTo>
                    <a:pt x="1031" y="611"/>
                  </a:lnTo>
                  <a:lnTo>
                    <a:pt x="1026" y="613"/>
                  </a:lnTo>
                  <a:lnTo>
                    <a:pt x="1026" y="613"/>
                  </a:lnTo>
                  <a:lnTo>
                    <a:pt x="1024" y="615"/>
                  </a:lnTo>
                  <a:lnTo>
                    <a:pt x="1021" y="615"/>
                  </a:lnTo>
                  <a:lnTo>
                    <a:pt x="1021" y="618"/>
                  </a:lnTo>
                  <a:lnTo>
                    <a:pt x="1019" y="620"/>
                  </a:lnTo>
                  <a:lnTo>
                    <a:pt x="1019" y="620"/>
                  </a:lnTo>
                  <a:lnTo>
                    <a:pt x="1017" y="623"/>
                  </a:lnTo>
                  <a:lnTo>
                    <a:pt x="1017" y="623"/>
                  </a:lnTo>
                  <a:lnTo>
                    <a:pt x="1014" y="625"/>
                  </a:lnTo>
                  <a:lnTo>
                    <a:pt x="1014" y="627"/>
                  </a:lnTo>
                  <a:lnTo>
                    <a:pt x="1012" y="627"/>
                  </a:lnTo>
                  <a:lnTo>
                    <a:pt x="1012" y="630"/>
                  </a:lnTo>
                  <a:lnTo>
                    <a:pt x="1012" y="630"/>
                  </a:lnTo>
                  <a:lnTo>
                    <a:pt x="1010" y="632"/>
                  </a:lnTo>
                  <a:lnTo>
                    <a:pt x="1010" y="634"/>
                  </a:lnTo>
                  <a:lnTo>
                    <a:pt x="1010" y="634"/>
                  </a:lnTo>
                  <a:lnTo>
                    <a:pt x="1007" y="637"/>
                  </a:lnTo>
                  <a:lnTo>
                    <a:pt x="1007" y="639"/>
                  </a:lnTo>
                  <a:lnTo>
                    <a:pt x="1007" y="639"/>
                  </a:lnTo>
                  <a:lnTo>
                    <a:pt x="1007" y="642"/>
                  </a:lnTo>
                  <a:lnTo>
                    <a:pt x="1005" y="644"/>
                  </a:lnTo>
                  <a:lnTo>
                    <a:pt x="1005" y="644"/>
                  </a:lnTo>
                  <a:lnTo>
                    <a:pt x="1005" y="646"/>
                  </a:lnTo>
                  <a:lnTo>
                    <a:pt x="1005" y="649"/>
                  </a:lnTo>
                  <a:lnTo>
                    <a:pt x="1005" y="649"/>
                  </a:lnTo>
                  <a:lnTo>
                    <a:pt x="1005" y="651"/>
                  </a:lnTo>
                  <a:lnTo>
                    <a:pt x="1005" y="653"/>
                  </a:lnTo>
                  <a:lnTo>
                    <a:pt x="1005" y="653"/>
                  </a:lnTo>
                  <a:lnTo>
                    <a:pt x="1005" y="656"/>
                  </a:lnTo>
                  <a:lnTo>
                    <a:pt x="1007" y="658"/>
                  </a:lnTo>
                  <a:lnTo>
                    <a:pt x="1007" y="658"/>
                  </a:lnTo>
                  <a:lnTo>
                    <a:pt x="1007" y="660"/>
                  </a:lnTo>
                  <a:lnTo>
                    <a:pt x="1007" y="663"/>
                  </a:lnTo>
                  <a:lnTo>
                    <a:pt x="1007" y="663"/>
                  </a:lnTo>
                  <a:lnTo>
                    <a:pt x="1010" y="665"/>
                  </a:lnTo>
                  <a:lnTo>
                    <a:pt x="1010" y="665"/>
                  </a:lnTo>
                  <a:lnTo>
                    <a:pt x="1010" y="670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7" y="677"/>
                  </a:lnTo>
                  <a:lnTo>
                    <a:pt x="1019" y="679"/>
                  </a:lnTo>
                  <a:lnTo>
                    <a:pt x="1021" y="682"/>
                  </a:lnTo>
                  <a:lnTo>
                    <a:pt x="1021" y="684"/>
                  </a:lnTo>
                  <a:lnTo>
                    <a:pt x="1024" y="684"/>
                  </a:lnTo>
                  <a:lnTo>
                    <a:pt x="1026" y="686"/>
                  </a:lnTo>
                  <a:lnTo>
                    <a:pt x="1029" y="686"/>
                  </a:lnTo>
                  <a:lnTo>
                    <a:pt x="1029" y="686"/>
                  </a:lnTo>
                  <a:lnTo>
                    <a:pt x="1031" y="686"/>
                  </a:lnTo>
                  <a:lnTo>
                    <a:pt x="1033" y="689"/>
                  </a:lnTo>
                  <a:lnTo>
                    <a:pt x="1036" y="689"/>
                  </a:lnTo>
                  <a:lnTo>
                    <a:pt x="1038" y="689"/>
                  </a:lnTo>
                  <a:lnTo>
                    <a:pt x="1040" y="691"/>
                  </a:lnTo>
                  <a:lnTo>
                    <a:pt x="1043" y="691"/>
                  </a:lnTo>
                  <a:lnTo>
                    <a:pt x="1045" y="691"/>
                  </a:lnTo>
                  <a:lnTo>
                    <a:pt x="1047" y="691"/>
                  </a:lnTo>
                  <a:lnTo>
                    <a:pt x="1047" y="691"/>
                  </a:lnTo>
                  <a:lnTo>
                    <a:pt x="1050" y="694"/>
                  </a:lnTo>
                  <a:lnTo>
                    <a:pt x="1052" y="694"/>
                  </a:lnTo>
                  <a:lnTo>
                    <a:pt x="1055" y="696"/>
                  </a:lnTo>
                  <a:lnTo>
                    <a:pt x="1057" y="696"/>
                  </a:lnTo>
                  <a:lnTo>
                    <a:pt x="1059" y="698"/>
                  </a:lnTo>
                  <a:lnTo>
                    <a:pt x="1059" y="698"/>
                  </a:lnTo>
                  <a:lnTo>
                    <a:pt x="1062" y="701"/>
                  </a:lnTo>
                  <a:lnTo>
                    <a:pt x="1064" y="703"/>
                  </a:lnTo>
                  <a:lnTo>
                    <a:pt x="1066" y="703"/>
                  </a:lnTo>
                  <a:lnTo>
                    <a:pt x="1069" y="703"/>
                  </a:lnTo>
                  <a:lnTo>
                    <a:pt x="1069" y="705"/>
                  </a:lnTo>
                  <a:lnTo>
                    <a:pt x="1071" y="705"/>
                  </a:lnTo>
                  <a:lnTo>
                    <a:pt x="1071" y="705"/>
                  </a:lnTo>
                  <a:lnTo>
                    <a:pt x="1073" y="705"/>
                  </a:lnTo>
                  <a:lnTo>
                    <a:pt x="1076" y="705"/>
                  </a:lnTo>
                  <a:lnTo>
                    <a:pt x="1076" y="705"/>
                  </a:lnTo>
                  <a:lnTo>
                    <a:pt x="1078" y="708"/>
                  </a:lnTo>
                  <a:lnTo>
                    <a:pt x="1078" y="708"/>
                  </a:lnTo>
                  <a:lnTo>
                    <a:pt x="1081" y="708"/>
                  </a:lnTo>
                  <a:lnTo>
                    <a:pt x="1081" y="708"/>
                  </a:lnTo>
                  <a:lnTo>
                    <a:pt x="1081" y="710"/>
                  </a:lnTo>
                  <a:lnTo>
                    <a:pt x="1083" y="710"/>
                  </a:lnTo>
                  <a:lnTo>
                    <a:pt x="1083" y="710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7"/>
                  </a:lnTo>
                  <a:lnTo>
                    <a:pt x="1083" y="717"/>
                  </a:lnTo>
                  <a:lnTo>
                    <a:pt x="1081" y="717"/>
                  </a:lnTo>
                  <a:lnTo>
                    <a:pt x="1081" y="717"/>
                  </a:lnTo>
                  <a:lnTo>
                    <a:pt x="1081" y="720"/>
                  </a:lnTo>
                  <a:lnTo>
                    <a:pt x="1081" y="720"/>
                  </a:lnTo>
                  <a:lnTo>
                    <a:pt x="1078" y="720"/>
                  </a:lnTo>
                  <a:lnTo>
                    <a:pt x="1078" y="720"/>
                  </a:lnTo>
                  <a:lnTo>
                    <a:pt x="1078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3" y="722"/>
                  </a:lnTo>
                  <a:lnTo>
                    <a:pt x="1073" y="722"/>
                  </a:lnTo>
                  <a:lnTo>
                    <a:pt x="1071" y="722"/>
                  </a:lnTo>
                  <a:lnTo>
                    <a:pt x="1069" y="722"/>
                  </a:lnTo>
                  <a:lnTo>
                    <a:pt x="1066" y="722"/>
                  </a:lnTo>
                  <a:lnTo>
                    <a:pt x="1064" y="722"/>
                  </a:lnTo>
                  <a:lnTo>
                    <a:pt x="1062" y="722"/>
                  </a:lnTo>
                  <a:lnTo>
                    <a:pt x="1062" y="722"/>
                  </a:lnTo>
                  <a:lnTo>
                    <a:pt x="1059" y="722"/>
                  </a:lnTo>
                  <a:lnTo>
                    <a:pt x="1059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5" y="722"/>
                  </a:lnTo>
                  <a:lnTo>
                    <a:pt x="1055" y="722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9"/>
                  </a:lnTo>
                  <a:lnTo>
                    <a:pt x="1055" y="729"/>
                  </a:lnTo>
                  <a:lnTo>
                    <a:pt x="1055" y="731"/>
                  </a:lnTo>
                  <a:lnTo>
                    <a:pt x="1055" y="731"/>
                  </a:lnTo>
                  <a:lnTo>
                    <a:pt x="1055" y="734"/>
                  </a:lnTo>
                  <a:lnTo>
                    <a:pt x="1055" y="734"/>
                  </a:lnTo>
                  <a:lnTo>
                    <a:pt x="1057" y="734"/>
                  </a:lnTo>
                  <a:lnTo>
                    <a:pt x="1057" y="736"/>
                  </a:lnTo>
                  <a:lnTo>
                    <a:pt x="1057" y="736"/>
                  </a:lnTo>
                  <a:lnTo>
                    <a:pt x="1059" y="736"/>
                  </a:lnTo>
                  <a:lnTo>
                    <a:pt x="1062" y="741"/>
                  </a:lnTo>
                  <a:lnTo>
                    <a:pt x="1064" y="743"/>
                  </a:lnTo>
                  <a:lnTo>
                    <a:pt x="1069" y="748"/>
                  </a:lnTo>
                  <a:lnTo>
                    <a:pt x="1073" y="753"/>
                  </a:lnTo>
                  <a:lnTo>
                    <a:pt x="1076" y="753"/>
                  </a:lnTo>
                  <a:lnTo>
                    <a:pt x="1078" y="755"/>
                  </a:lnTo>
                  <a:lnTo>
                    <a:pt x="1081" y="757"/>
                  </a:lnTo>
                  <a:lnTo>
                    <a:pt x="1083" y="760"/>
                  </a:lnTo>
                  <a:lnTo>
                    <a:pt x="1083" y="762"/>
                  </a:lnTo>
                  <a:lnTo>
                    <a:pt x="1085" y="765"/>
                  </a:lnTo>
                  <a:lnTo>
                    <a:pt x="1085" y="767"/>
                  </a:lnTo>
                  <a:lnTo>
                    <a:pt x="1088" y="767"/>
                  </a:lnTo>
                  <a:lnTo>
                    <a:pt x="1088" y="769"/>
                  </a:lnTo>
                  <a:lnTo>
                    <a:pt x="1088" y="769"/>
                  </a:lnTo>
                  <a:lnTo>
                    <a:pt x="1090" y="772"/>
                  </a:lnTo>
                  <a:lnTo>
                    <a:pt x="1090" y="772"/>
                  </a:lnTo>
                  <a:lnTo>
                    <a:pt x="1090" y="774"/>
                  </a:lnTo>
                  <a:lnTo>
                    <a:pt x="1090" y="774"/>
                  </a:lnTo>
                  <a:lnTo>
                    <a:pt x="1092" y="776"/>
                  </a:lnTo>
                  <a:lnTo>
                    <a:pt x="1092" y="779"/>
                  </a:lnTo>
                  <a:lnTo>
                    <a:pt x="1092" y="779"/>
                  </a:lnTo>
                  <a:lnTo>
                    <a:pt x="1092" y="781"/>
                  </a:lnTo>
                  <a:lnTo>
                    <a:pt x="1095" y="786"/>
                  </a:lnTo>
                  <a:lnTo>
                    <a:pt x="1095" y="791"/>
                  </a:lnTo>
                  <a:lnTo>
                    <a:pt x="1095" y="793"/>
                  </a:lnTo>
                  <a:lnTo>
                    <a:pt x="1095" y="798"/>
                  </a:lnTo>
                  <a:lnTo>
                    <a:pt x="1095" y="800"/>
                  </a:lnTo>
                  <a:lnTo>
                    <a:pt x="1095" y="800"/>
                  </a:lnTo>
                  <a:lnTo>
                    <a:pt x="1095" y="802"/>
                  </a:lnTo>
                  <a:lnTo>
                    <a:pt x="1095" y="805"/>
                  </a:lnTo>
                  <a:lnTo>
                    <a:pt x="1095" y="807"/>
                  </a:lnTo>
                  <a:lnTo>
                    <a:pt x="1095" y="812"/>
                  </a:lnTo>
                  <a:lnTo>
                    <a:pt x="1095" y="814"/>
                  </a:lnTo>
                  <a:lnTo>
                    <a:pt x="1092" y="817"/>
                  </a:lnTo>
                  <a:lnTo>
                    <a:pt x="1092" y="821"/>
                  </a:lnTo>
                  <a:lnTo>
                    <a:pt x="1090" y="824"/>
                  </a:lnTo>
                  <a:lnTo>
                    <a:pt x="1090" y="826"/>
                  </a:lnTo>
                  <a:lnTo>
                    <a:pt x="1088" y="831"/>
                  </a:lnTo>
                  <a:lnTo>
                    <a:pt x="1088" y="833"/>
                  </a:lnTo>
                  <a:lnTo>
                    <a:pt x="1085" y="838"/>
                  </a:lnTo>
                  <a:lnTo>
                    <a:pt x="1083" y="843"/>
                  </a:lnTo>
                  <a:lnTo>
                    <a:pt x="1081" y="850"/>
                  </a:lnTo>
                  <a:lnTo>
                    <a:pt x="1078" y="854"/>
                  </a:lnTo>
                  <a:lnTo>
                    <a:pt x="1076" y="859"/>
                  </a:lnTo>
                  <a:lnTo>
                    <a:pt x="1073" y="866"/>
                  </a:lnTo>
                  <a:lnTo>
                    <a:pt x="1071" y="871"/>
                  </a:lnTo>
                  <a:lnTo>
                    <a:pt x="1069" y="873"/>
                  </a:lnTo>
                  <a:lnTo>
                    <a:pt x="1066" y="876"/>
                  </a:lnTo>
                  <a:lnTo>
                    <a:pt x="1066" y="878"/>
                  </a:lnTo>
                  <a:lnTo>
                    <a:pt x="1064" y="881"/>
                  </a:lnTo>
                  <a:lnTo>
                    <a:pt x="1062" y="883"/>
                  </a:lnTo>
                  <a:lnTo>
                    <a:pt x="1059" y="890"/>
                  </a:lnTo>
                  <a:lnTo>
                    <a:pt x="1057" y="892"/>
                  </a:lnTo>
                  <a:lnTo>
                    <a:pt x="1055" y="895"/>
                  </a:lnTo>
                  <a:lnTo>
                    <a:pt x="1052" y="899"/>
                  </a:lnTo>
                  <a:lnTo>
                    <a:pt x="1047" y="902"/>
                  </a:lnTo>
                  <a:lnTo>
                    <a:pt x="1045" y="904"/>
                  </a:lnTo>
                  <a:lnTo>
                    <a:pt x="1043" y="907"/>
                  </a:lnTo>
                  <a:lnTo>
                    <a:pt x="1040" y="911"/>
                  </a:lnTo>
                  <a:lnTo>
                    <a:pt x="1038" y="914"/>
                  </a:lnTo>
                  <a:lnTo>
                    <a:pt x="1036" y="914"/>
                  </a:lnTo>
                  <a:lnTo>
                    <a:pt x="1036" y="914"/>
                  </a:lnTo>
                  <a:lnTo>
                    <a:pt x="1033" y="916"/>
                  </a:lnTo>
                  <a:lnTo>
                    <a:pt x="1033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29" y="916"/>
                  </a:lnTo>
                  <a:lnTo>
                    <a:pt x="1026" y="916"/>
                  </a:lnTo>
                  <a:lnTo>
                    <a:pt x="1026" y="916"/>
                  </a:lnTo>
                  <a:lnTo>
                    <a:pt x="1024" y="916"/>
                  </a:lnTo>
                  <a:lnTo>
                    <a:pt x="1021" y="914"/>
                  </a:lnTo>
                  <a:lnTo>
                    <a:pt x="1019" y="914"/>
                  </a:lnTo>
                  <a:lnTo>
                    <a:pt x="1017" y="914"/>
                  </a:lnTo>
                  <a:lnTo>
                    <a:pt x="1014" y="911"/>
                  </a:lnTo>
                  <a:lnTo>
                    <a:pt x="1012" y="911"/>
                  </a:lnTo>
                  <a:lnTo>
                    <a:pt x="1010" y="907"/>
                  </a:lnTo>
                  <a:lnTo>
                    <a:pt x="1005" y="904"/>
                  </a:lnTo>
                  <a:lnTo>
                    <a:pt x="1003" y="904"/>
                  </a:lnTo>
                  <a:lnTo>
                    <a:pt x="1003" y="902"/>
                  </a:lnTo>
                  <a:lnTo>
                    <a:pt x="1000" y="902"/>
                  </a:lnTo>
                  <a:lnTo>
                    <a:pt x="998" y="899"/>
                  </a:lnTo>
                  <a:lnTo>
                    <a:pt x="993" y="899"/>
                  </a:lnTo>
                  <a:lnTo>
                    <a:pt x="988" y="897"/>
                  </a:lnTo>
                  <a:lnTo>
                    <a:pt x="986" y="895"/>
                  </a:lnTo>
                  <a:lnTo>
                    <a:pt x="981" y="892"/>
                  </a:lnTo>
                  <a:lnTo>
                    <a:pt x="979" y="892"/>
                  </a:lnTo>
                  <a:lnTo>
                    <a:pt x="974" y="890"/>
                  </a:lnTo>
                  <a:lnTo>
                    <a:pt x="972" y="888"/>
                  </a:lnTo>
                  <a:lnTo>
                    <a:pt x="967" y="888"/>
                  </a:lnTo>
                  <a:lnTo>
                    <a:pt x="965" y="885"/>
                  </a:lnTo>
                  <a:lnTo>
                    <a:pt x="962" y="885"/>
                  </a:lnTo>
                  <a:lnTo>
                    <a:pt x="958" y="883"/>
                  </a:lnTo>
                  <a:lnTo>
                    <a:pt x="955" y="883"/>
                  </a:lnTo>
                  <a:lnTo>
                    <a:pt x="953" y="883"/>
                  </a:lnTo>
                  <a:lnTo>
                    <a:pt x="948" y="881"/>
                  </a:lnTo>
                  <a:lnTo>
                    <a:pt x="946" y="881"/>
                  </a:lnTo>
                  <a:lnTo>
                    <a:pt x="943" y="881"/>
                  </a:lnTo>
                  <a:lnTo>
                    <a:pt x="941" y="881"/>
                  </a:lnTo>
                  <a:lnTo>
                    <a:pt x="936" y="878"/>
                  </a:lnTo>
                  <a:lnTo>
                    <a:pt x="934" y="878"/>
                  </a:lnTo>
                  <a:lnTo>
                    <a:pt x="932" y="878"/>
                  </a:lnTo>
                  <a:lnTo>
                    <a:pt x="927" y="878"/>
                  </a:lnTo>
                  <a:lnTo>
                    <a:pt x="924" y="878"/>
                  </a:lnTo>
                  <a:lnTo>
                    <a:pt x="920" y="878"/>
                  </a:lnTo>
                  <a:lnTo>
                    <a:pt x="917" y="878"/>
                  </a:lnTo>
                  <a:lnTo>
                    <a:pt x="910" y="878"/>
                  </a:lnTo>
                  <a:lnTo>
                    <a:pt x="903" y="878"/>
                  </a:lnTo>
                  <a:lnTo>
                    <a:pt x="894" y="878"/>
                  </a:lnTo>
                  <a:lnTo>
                    <a:pt x="887" y="881"/>
                  </a:lnTo>
                  <a:lnTo>
                    <a:pt x="861" y="876"/>
                  </a:lnTo>
                  <a:lnTo>
                    <a:pt x="861" y="876"/>
                  </a:lnTo>
                  <a:close/>
                  <a:moveTo>
                    <a:pt x="1085" y="608"/>
                  </a:moveTo>
                  <a:lnTo>
                    <a:pt x="1083" y="611"/>
                  </a:lnTo>
                  <a:lnTo>
                    <a:pt x="1083" y="611"/>
                  </a:lnTo>
                  <a:lnTo>
                    <a:pt x="1083" y="611"/>
                  </a:lnTo>
                  <a:lnTo>
                    <a:pt x="1083" y="613"/>
                  </a:lnTo>
                  <a:lnTo>
                    <a:pt x="1083" y="613"/>
                  </a:lnTo>
                  <a:lnTo>
                    <a:pt x="1081" y="615"/>
                  </a:lnTo>
                  <a:lnTo>
                    <a:pt x="1081" y="615"/>
                  </a:lnTo>
                  <a:lnTo>
                    <a:pt x="1081" y="618"/>
                  </a:lnTo>
                  <a:lnTo>
                    <a:pt x="1081" y="620"/>
                  </a:lnTo>
                  <a:lnTo>
                    <a:pt x="1081" y="623"/>
                  </a:lnTo>
                  <a:lnTo>
                    <a:pt x="1081" y="625"/>
                  </a:lnTo>
                  <a:lnTo>
                    <a:pt x="1081" y="627"/>
                  </a:lnTo>
                  <a:lnTo>
                    <a:pt x="1081" y="630"/>
                  </a:lnTo>
                  <a:lnTo>
                    <a:pt x="1081" y="632"/>
                  </a:lnTo>
                  <a:lnTo>
                    <a:pt x="1081" y="634"/>
                  </a:lnTo>
                  <a:lnTo>
                    <a:pt x="1083" y="639"/>
                  </a:lnTo>
                  <a:lnTo>
                    <a:pt x="1083" y="639"/>
                  </a:lnTo>
                  <a:lnTo>
                    <a:pt x="1083" y="642"/>
                  </a:lnTo>
                  <a:lnTo>
                    <a:pt x="1083" y="642"/>
                  </a:lnTo>
                  <a:lnTo>
                    <a:pt x="1085" y="644"/>
                  </a:lnTo>
                  <a:lnTo>
                    <a:pt x="1085" y="644"/>
                  </a:lnTo>
                  <a:lnTo>
                    <a:pt x="1085" y="646"/>
                  </a:lnTo>
                  <a:lnTo>
                    <a:pt x="1085" y="646"/>
                  </a:lnTo>
                  <a:lnTo>
                    <a:pt x="1088" y="649"/>
                  </a:lnTo>
                  <a:lnTo>
                    <a:pt x="1088" y="649"/>
                  </a:lnTo>
                  <a:lnTo>
                    <a:pt x="1090" y="649"/>
                  </a:lnTo>
                  <a:lnTo>
                    <a:pt x="1090" y="651"/>
                  </a:lnTo>
                  <a:lnTo>
                    <a:pt x="1092" y="651"/>
                  </a:lnTo>
                  <a:lnTo>
                    <a:pt x="1092" y="653"/>
                  </a:lnTo>
                  <a:lnTo>
                    <a:pt x="1095" y="653"/>
                  </a:lnTo>
                  <a:lnTo>
                    <a:pt x="1095" y="653"/>
                  </a:lnTo>
                  <a:lnTo>
                    <a:pt x="1097" y="656"/>
                  </a:lnTo>
                  <a:lnTo>
                    <a:pt x="1100" y="656"/>
                  </a:lnTo>
                  <a:lnTo>
                    <a:pt x="1102" y="658"/>
                  </a:lnTo>
                  <a:lnTo>
                    <a:pt x="1107" y="660"/>
                  </a:lnTo>
                  <a:lnTo>
                    <a:pt x="1109" y="660"/>
                  </a:lnTo>
                  <a:lnTo>
                    <a:pt x="1114" y="665"/>
                  </a:lnTo>
                  <a:lnTo>
                    <a:pt x="1118" y="668"/>
                  </a:lnTo>
                  <a:lnTo>
                    <a:pt x="1123" y="670"/>
                  </a:lnTo>
                  <a:lnTo>
                    <a:pt x="1128" y="672"/>
                  </a:lnTo>
                  <a:lnTo>
                    <a:pt x="1133" y="675"/>
                  </a:lnTo>
                  <a:lnTo>
                    <a:pt x="1137" y="677"/>
                  </a:lnTo>
                  <a:lnTo>
                    <a:pt x="1142" y="679"/>
                  </a:lnTo>
                  <a:lnTo>
                    <a:pt x="1144" y="682"/>
                  </a:lnTo>
                  <a:lnTo>
                    <a:pt x="1149" y="684"/>
                  </a:lnTo>
                  <a:lnTo>
                    <a:pt x="1152" y="686"/>
                  </a:lnTo>
                  <a:lnTo>
                    <a:pt x="1156" y="689"/>
                  </a:lnTo>
                  <a:lnTo>
                    <a:pt x="1159" y="689"/>
                  </a:lnTo>
                  <a:lnTo>
                    <a:pt x="1166" y="694"/>
                  </a:lnTo>
                  <a:lnTo>
                    <a:pt x="1173" y="696"/>
                  </a:lnTo>
                  <a:lnTo>
                    <a:pt x="1180" y="698"/>
                  </a:lnTo>
                  <a:lnTo>
                    <a:pt x="1187" y="701"/>
                  </a:lnTo>
                  <a:lnTo>
                    <a:pt x="1192" y="705"/>
                  </a:lnTo>
                  <a:lnTo>
                    <a:pt x="1201" y="708"/>
                  </a:lnTo>
                  <a:lnTo>
                    <a:pt x="1201" y="708"/>
                  </a:lnTo>
                  <a:lnTo>
                    <a:pt x="1201" y="710"/>
                  </a:lnTo>
                  <a:lnTo>
                    <a:pt x="1204" y="710"/>
                  </a:lnTo>
                  <a:lnTo>
                    <a:pt x="1204" y="710"/>
                  </a:lnTo>
                  <a:lnTo>
                    <a:pt x="1206" y="712"/>
                  </a:lnTo>
                  <a:lnTo>
                    <a:pt x="1208" y="715"/>
                  </a:lnTo>
                  <a:lnTo>
                    <a:pt x="1208" y="715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3" y="717"/>
                  </a:lnTo>
                  <a:lnTo>
                    <a:pt x="1213" y="717"/>
                  </a:lnTo>
                  <a:lnTo>
                    <a:pt x="1213" y="720"/>
                  </a:lnTo>
                  <a:lnTo>
                    <a:pt x="1213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17"/>
                  </a:lnTo>
                  <a:lnTo>
                    <a:pt x="1218" y="717"/>
                  </a:lnTo>
                  <a:lnTo>
                    <a:pt x="1218" y="717"/>
                  </a:lnTo>
                  <a:lnTo>
                    <a:pt x="1220" y="717"/>
                  </a:lnTo>
                  <a:lnTo>
                    <a:pt x="1222" y="717"/>
                  </a:lnTo>
                  <a:lnTo>
                    <a:pt x="1225" y="715"/>
                  </a:lnTo>
                  <a:lnTo>
                    <a:pt x="1227" y="715"/>
                  </a:lnTo>
                  <a:lnTo>
                    <a:pt x="1230" y="712"/>
                  </a:lnTo>
                  <a:lnTo>
                    <a:pt x="1232" y="710"/>
                  </a:lnTo>
                  <a:lnTo>
                    <a:pt x="1234" y="710"/>
                  </a:lnTo>
                  <a:lnTo>
                    <a:pt x="1237" y="708"/>
                  </a:lnTo>
                  <a:lnTo>
                    <a:pt x="1239" y="705"/>
                  </a:lnTo>
                  <a:lnTo>
                    <a:pt x="1241" y="703"/>
                  </a:lnTo>
                  <a:lnTo>
                    <a:pt x="1244" y="701"/>
                  </a:lnTo>
                  <a:lnTo>
                    <a:pt x="1244" y="701"/>
                  </a:lnTo>
                  <a:lnTo>
                    <a:pt x="1249" y="696"/>
                  </a:lnTo>
                  <a:lnTo>
                    <a:pt x="1253" y="691"/>
                  </a:lnTo>
                  <a:lnTo>
                    <a:pt x="1256" y="691"/>
                  </a:lnTo>
                  <a:lnTo>
                    <a:pt x="1256" y="689"/>
                  </a:lnTo>
                  <a:lnTo>
                    <a:pt x="1258" y="689"/>
                  </a:lnTo>
                  <a:lnTo>
                    <a:pt x="1260" y="686"/>
                  </a:lnTo>
                  <a:lnTo>
                    <a:pt x="1263" y="684"/>
                  </a:lnTo>
                  <a:lnTo>
                    <a:pt x="1265" y="679"/>
                  </a:lnTo>
                  <a:lnTo>
                    <a:pt x="1267" y="677"/>
                  </a:lnTo>
                  <a:lnTo>
                    <a:pt x="1270" y="675"/>
                  </a:lnTo>
                  <a:lnTo>
                    <a:pt x="1272" y="670"/>
                  </a:lnTo>
                  <a:lnTo>
                    <a:pt x="1275" y="668"/>
                  </a:lnTo>
                  <a:lnTo>
                    <a:pt x="1277" y="663"/>
                  </a:lnTo>
                  <a:lnTo>
                    <a:pt x="1279" y="658"/>
                  </a:lnTo>
                  <a:lnTo>
                    <a:pt x="1282" y="656"/>
                  </a:lnTo>
                  <a:lnTo>
                    <a:pt x="1284" y="651"/>
                  </a:lnTo>
                  <a:lnTo>
                    <a:pt x="1284" y="649"/>
                  </a:lnTo>
                  <a:lnTo>
                    <a:pt x="1286" y="649"/>
                  </a:lnTo>
                  <a:lnTo>
                    <a:pt x="1286" y="646"/>
                  </a:lnTo>
                  <a:lnTo>
                    <a:pt x="1286" y="644"/>
                  </a:lnTo>
                  <a:lnTo>
                    <a:pt x="1289" y="642"/>
                  </a:lnTo>
                  <a:lnTo>
                    <a:pt x="1289" y="639"/>
                  </a:lnTo>
                  <a:lnTo>
                    <a:pt x="1289" y="637"/>
                  </a:lnTo>
                  <a:lnTo>
                    <a:pt x="1291" y="634"/>
                  </a:lnTo>
                  <a:lnTo>
                    <a:pt x="1291" y="632"/>
                  </a:lnTo>
                  <a:lnTo>
                    <a:pt x="1291" y="630"/>
                  </a:lnTo>
                  <a:lnTo>
                    <a:pt x="1291" y="627"/>
                  </a:lnTo>
                  <a:lnTo>
                    <a:pt x="1291" y="625"/>
                  </a:lnTo>
                  <a:lnTo>
                    <a:pt x="1291" y="623"/>
                  </a:lnTo>
                  <a:lnTo>
                    <a:pt x="1293" y="620"/>
                  </a:lnTo>
                  <a:lnTo>
                    <a:pt x="1293" y="618"/>
                  </a:lnTo>
                  <a:lnTo>
                    <a:pt x="1293" y="613"/>
                  </a:lnTo>
                  <a:lnTo>
                    <a:pt x="1293" y="611"/>
                  </a:lnTo>
                  <a:lnTo>
                    <a:pt x="1293" y="608"/>
                  </a:lnTo>
                  <a:lnTo>
                    <a:pt x="1291" y="606"/>
                  </a:lnTo>
                  <a:lnTo>
                    <a:pt x="1291" y="604"/>
                  </a:lnTo>
                  <a:lnTo>
                    <a:pt x="1291" y="601"/>
                  </a:lnTo>
                  <a:lnTo>
                    <a:pt x="1291" y="599"/>
                  </a:lnTo>
                  <a:lnTo>
                    <a:pt x="1291" y="597"/>
                  </a:lnTo>
                  <a:lnTo>
                    <a:pt x="1289" y="594"/>
                  </a:lnTo>
                  <a:lnTo>
                    <a:pt x="1289" y="594"/>
                  </a:lnTo>
                  <a:lnTo>
                    <a:pt x="1289" y="592"/>
                  </a:lnTo>
                  <a:lnTo>
                    <a:pt x="1289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4" y="592"/>
                  </a:lnTo>
                  <a:lnTo>
                    <a:pt x="1284" y="592"/>
                  </a:lnTo>
                  <a:lnTo>
                    <a:pt x="1284" y="594"/>
                  </a:lnTo>
                  <a:lnTo>
                    <a:pt x="1282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2" y="597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67" y="599"/>
                  </a:lnTo>
                  <a:lnTo>
                    <a:pt x="1267" y="599"/>
                  </a:lnTo>
                  <a:lnTo>
                    <a:pt x="1265" y="599"/>
                  </a:lnTo>
                  <a:lnTo>
                    <a:pt x="1263" y="597"/>
                  </a:lnTo>
                  <a:lnTo>
                    <a:pt x="1260" y="594"/>
                  </a:lnTo>
                  <a:lnTo>
                    <a:pt x="1258" y="594"/>
                  </a:lnTo>
                  <a:lnTo>
                    <a:pt x="1256" y="592"/>
                  </a:lnTo>
                  <a:lnTo>
                    <a:pt x="1256" y="592"/>
                  </a:lnTo>
                  <a:lnTo>
                    <a:pt x="1253" y="589"/>
                  </a:lnTo>
                  <a:lnTo>
                    <a:pt x="1253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7"/>
                  </a:lnTo>
                  <a:lnTo>
                    <a:pt x="1244" y="587"/>
                  </a:lnTo>
                  <a:lnTo>
                    <a:pt x="1244" y="585"/>
                  </a:lnTo>
                  <a:lnTo>
                    <a:pt x="1244" y="585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0"/>
                  </a:lnTo>
                  <a:lnTo>
                    <a:pt x="1249" y="578"/>
                  </a:lnTo>
                  <a:lnTo>
                    <a:pt x="1249" y="578"/>
                  </a:lnTo>
                  <a:lnTo>
                    <a:pt x="1249" y="575"/>
                  </a:lnTo>
                  <a:lnTo>
                    <a:pt x="1251" y="575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1"/>
                  </a:lnTo>
                  <a:lnTo>
                    <a:pt x="1251" y="571"/>
                  </a:lnTo>
                  <a:lnTo>
                    <a:pt x="1249" y="571"/>
                  </a:lnTo>
                  <a:lnTo>
                    <a:pt x="1249" y="571"/>
                  </a:lnTo>
                  <a:lnTo>
                    <a:pt x="1249" y="568"/>
                  </a:lnTo>
                  <a:lnTo>
                    <a:pt x="1246" y="568"/>
                  </a:lnTo>
                  <a:lnTo>
                    <a:pt x="1246" y="566"/>
                  </a:lnTo>
                  <a:lnTo>
                    <a:pt x="1244" y="563"/>
                  </a:lnTo>
                  <a:lnTo>
                    <a:pt x="1241" y="563"/>
                  </a:lnTo>
                  <a:lnTo>
                    <a:pt x="1241" y="563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6" y="554"/>
                  </a:lnTo>
                  <a:lnTo>
                    <a:pt x="1246" y="554"/>
                  </a:lnTo>
                  <a:lnTo>
                    <a:pt x="1249" y="554"/>
                  </a:lnTo>
                  <a:lnTo>
                    <a:pt x="1251" y="552"/>
                  </a:lnTo>
                  <a:lnTo>
                    <a:pt x="1251" y="552"/>
                  </a:lnTo>
                  <a:lnTo>
                    <a:pt x="1253" y="552"/>
                  </a:lnTo>
                  <a:lnTo>
                    <a:pt x="1253" y="549"/>
                  </a:lnTo>
                  <a:lnTo>
                    <a:pt x="1253" y="549"/>
                  </a:lnTo>
                  <a:lnTo>
                    <a:pt x="1253" y="547"/>
                  </a:lnTo>
                  <a:lnTo>
                    <a:pt x="1253" y="547"/>
                  </a:lnTo>
                  <a:lnTo>
                    <a:pt x="1253" y="544"/>
                  </a:lnTo>
                  <a:lnTo>
                    <a:pt x="1253" y="544"/>
                  </a:lnTo>
                  <a:lnTo>
                    <a:pt x="1253" y="542"/>
                  </a:lnTo>
                  <a:lnTo>
                    <a:pt x="1253" y="542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1" y="537"/>
                  </a:lnTo>
                  <a:lnTo>
                    <a:pt x="1251" y="535"/>
                  </a:lnTo>
                  <a:lnTo>
                    <a:pt x="1249" y="535"/>
                  </a:lnTo>
                  <a:lnTo>
                    <a:pt x="1249" y="533"/>
                  </a:lnTo>
                  <a:lnTo>
                    <a:pt x="1246" y="533"/>
                  </a:lnTo>
                  <a:lnTo>
                    <a:pt x="1246" y="533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39" y="530"/>
                  </a:lnTo>
                  <a:lnTo>
                    <a:pt x="1239" y="530"/>
                  </a:lnTo>
                  <a:lnTo>
                    <a:pt x="1237" y="528"/>
                  </a:lnTo>
                  <a:lnTo>
                    <a:pt x="1237" y="528"/>
                  </a:lnTo>
                  <a:lnTo>
                    <a:pt x="1234" y="530"/>
                  </a:lnTo>
                  <a:lnTo>
                    <a:pt x="1232" y="530"/>
                  </a:lnTo>
                  <a:lnTo>
                    <a:pt x="1230" y="530"/>
                  </a:lnTo>
                  <a:lnTo>
                    <a:pt x="1227" y="530"/>
                  </a:lnTo>
                  <a:lnTo>
                    <a:pt x="1225" y="530"/>
                  </a:lnTo>
                  <a:lnTo>
                    <a:pt x="1222" y="530"/>
                  </a:lnTo>
                  <a:lnTo>
                    <a:pt x="1220" y="530"/>
                  </a:lnTo>
                  <a:lnTo>
                    <a:pt x="1218" y="530"/>
                  </a:lnTo>
                  <a:lnTo>
                    <a:pt x="1215" y="533"/>
                  </a:lnTo>
                  <a:lnTo>
                    <a:pt x="1215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08" y="533"/>
                  </a:lnTo>
                  <a:lnTo>
                    <a:pt x="1208" y="533"/>
                  </a:lnTo>
                  <a:lnTo>
                    <a:pt x="1208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1" y="526"/>
                  </a:lnTo>
                  <a:lnTo>
                    <a:pt x="1201" y="526"/>
                  </a:lnTo>
                  <a:lnTo>
                    <a:pt x="1201" y="523"/>
                  </a:lnTo>
                  <a:lnTo>
                    <a:pt x="1199" y="521"/>
                  </a:lnTo>
                  <a:lnTo>
                    <a:pt x="1199" y="518"/>
                  </a:lnTo>
                  <a:lnTo>
                    <a:pt x="1199" y="518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4"/>
                  </a:lnTo>
                  <a:lnTo>
                    <a:pt x="1199" y="511"/>
                  </a:lnTo>
                  <a:lnTo>
                    <a:pt x="1199" y="509"/>
                  </a:lnTo>
                  <a:lnTo>
                    <a:pt x="1199" y="507"/>
                  </a:lnTo>
                  <a:lnTo>
                    <a:pt x="1199" y="507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6" y="502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7" y="500"/>
                  </a:lnTo>
                  <a:lnTo>
                    <a:pt x="1187" y="502"/>
                  </a:lnTo>
                  <a:lnTo>
                    <a:pt x="1185" y="502"/>
                  </a:lnTo>
                  <a:lnTo>
                    <a:pt x="1185" y="504"/>
                  </a:lnTo>
                  <a:lnTo>
                    <a:pt x="1180" y="509"/>
                  </a:lnTo>
                  <a:lnTo>
                    <a:pt x="1175" y="516"/>
                  </a:lnTo>
                  <a:lnTo>
                    <a:pt x="1170" y="523"/>
                  </a:lnTo>
                  <a:lnTo>
                    <a:pt x="1166" y="528"/>
                  </a:lnTo>
                  <a:lnTo>
                    <a:pt x="1161" y="533"/>
                  </a:lnTo>
                  <a:lnTo>
                    <a:pt x="1159" y="535"/>
                  </a:lnTo>
                  <a:lnTo>
                    <a:pt x="1154" y="542"/>
                  </a:lnTo>
                  <a:lnTo>
                    <a:pt x="1149" y="547"/>
                  </a:lnTo>
                  <a:lnTo>
                    <a:pt x="1144" y="554"/>
                  </a:lnTo>
                  <a:lnTo>
                    <a:pt x="1140" y="559"/>
                  </a:lnTo>
                  <a:lnTo>
                    <a:pt x="1137" y="561"/>
                  </a:lnTo>
                  <a:lnTo>
                    <a:pt x="1135" y="563"/>
                  </a:lnTo>
                  <a:lnTo>
                    <a:pt x="1133" y="568"/>
                  </a:lnTo>
                  <a:lnTo>
                    <a:pt x="1128" y="571"/>
                  </a:lnTo>
                  <a:lnTo>
                    <a:pt x="1126" y="573"/>
                  </a:lnTo>
                  <a:lnTo>
                    <a:pt x="1123" y="575"/>
                  </a:lnTo>
                  <a:lnTo>
                    <a:pt x="1121" y="578"/>
                  </a:lnTo>
                  <a:lnTo>
                    <a:pt x="1116" y="580"/>
                  </a:lnTo>
                  <a:lnTo>
                    <a:pt x="1111" y="585"/>
                  </a:lnTo>
                  <a:lnTo>
                    <a:pt x="1109" y="587"/>
                  </a:lnTo>
                  <a:lnTo>
                    <a:pt x="1104" y="589"/>
                  </a:lnTo>
                  <a:lnTo>
                    <a:pt x="1100" y="594"/>
                  </a:lnTo>
                  <a:lnTo>
                    <a:pt x="1097" y="597"/>
                  </a:lnTo>
                  <a:lnTo>
                    <a:pt x="1095" y="597"/>
                  </a:lnTo>
                  <a:lnTo>
                    <a:pt x="1092" y="599"/>
                  </a:lnTo>
                  <a:lnTo>
                    <a:pt x="1090" y="601"/>
                  </a:lnTo>
                  <a:lnTo>
                    <a:pt x="1088" y="604"/>
                  </a:lnTo>
                  <a:lnTo>
                    <a:pt x="1088" y="604"/>
                  </a:lnTo>
                  <a:lnTo>
                    <a:pt x="1085" y="606"/>
                  </a:lnTo>
                  <a:lnTo>
                    <a:pt x="1085" y="606"/>
                  </a:lnTo>
                  <a:lnTo>
                    <a:pt x="1085" y="608"/>
                  </a:lnTo>
                  <a:lnTo>
                    <a:pt x="1085" y="608"/>
                  </a:lnTo>
                  <a:lnTo>
                    <a:pt x="1085" y="608"/>
                  </a:lnTo>
                  <a:close/>
                  <a:moveTo>
                    <a:pt x="780" y="571"/>
                  </a:moveTo>
                  <a:lnTo>
                    <a:pt x="787" y="554"/>
                  </a:lnTo>
                  <a:lnTo>
                    <a:pt x="811" y="533"/>
                  </a:lnTo>
                  <a:lnTo>
                    <a:pt x="813" y="530"/>
                  </a:lnTo>
                  <a:lnTo>
                    <a:pt x="816" y="528"/>
                  </a:lnTo>
                  <a:lnTo>
                    <a:pt x="818" y="528"/>
                  </a:lnTo>
                  <a:lnTo>
                    <a:pt x="820" y="526"/>
                  </a:lnTo>
                  <a:lnTo>
                    <a:pt x="828" y="523"/>
                  </a:lnTo>
                  <a:lnTo>
                    <a:pt x="832" y="521"/>
                  </a:lnTo>
                  <a:lnTo>
                    <a:pt x="835" y="518"/>
                  </a:lnTo>
                  <a:lnTo>
                    <a:pt x="837" y="516"/>
                  </a:lnTo>
                  <a:lnTo>
                    <a:pt x="839" y="516"/>
                  </a:lnTo>
                  <a:lnTo>
                    <a:pt x="839" y="514"/>
                  </a:lnTo>
                  <a:lnTo>
                    <a:pt x="842" y="514"/>
                  </a:lnTo>
                  <a:lnTo>
                    <a:pt x="844" y="511"/>
                  </a:lnTo>
                  <a:lnTo>
                    <a:pt x="844" y="511"/>
                  </a:lnTo>
                  <a:lnTo>
                    <a:pt x="846" y="509"/>
                  </a:lnTo>
                  <a:lnTo>
                    <a:pt x="846" y="509"/>
                  </a:lnTo>
                  <a:lnTo>
                    <a:pt x="849" y="507"/>
                  </a:lnTo>
                  <a:lnTo>
                    <a:pt x="849" y="507"/>
                  </a:lnTo>
                  <a:lnTo>
                    <a:pt x="851" y="504"/>
                  </a:lnTo>
                  <a:lnTo>
                    <a:pt x="851" y="502"/>
                  </a:lnTo>
                  <a:lnTo>
                    <a:pt x="851" y="500"/>
                  </a:lnTo>
                  <a:lnTo>
                    <a:pt x="880" y="452"/>
                  </a:lnTo>
                  <a:lnTo>
                    <a:pt x="882" y="450"/>
                  </a:lnTo>
                  <a:lnTo>
                    <a:pt x="884" y="445"/>
                  </a:lnTo>
                  <a:lnTo>
                    <a:pt x="884" y="440"/>
                  </a:lnTo>
                  <a:lnTo>
                    <a:pt x="887" y="436"/>
                  </a:lnTo>
                  <a:lnTo>
                    <a:pt x="889" y="433"/>
                  </a:lnTo>
                  <a:lnTo>
                    <a:pt x="891" y="429"/>
                  </a:lnTo>
                  <a:lnTo>
                    <a:pt x="891" y="426"/>
                  </a:lnTo>
                  <a:lnTo>
                    <a:pt x="894" y="424"/>
                  </a:lnTo>
                  <a:lnTo>
                    <a:pt x="894" y="424"/>
                  </a:lnTo>
                  <a:lnTo>
                    <a:pt x="896" y="421"/>
                  </a:lnTo>
                  <a:lnTo>
                    <a:pt x="898" y="419"/>
                  </a:lnTo>
                  <a:lnTo>
                    <a:pt x="898" y="417"/>
                  </a:lnTo>
                  <a:lnTo>
                    <a:pt x="901" y="414"/>
                  </a:lnTo>
                  <a:lnTo>
                    <a:pt x="901" y="414"/>
                  </a:lnTo>
                  <a:lnTo>
                    <a:pt x="906" y="410"/>
                  </a:lnTo>
                  <a:lnTo>
                    <a:pt x="908" y="407"/>
                  </a:lnTo>
                  <a:lnTo>
                    <a:pt x="913" y="403"/>
                  </a:lnTo>
                  <a:lnTo>
                    <a:pt x="915" y="400"/>
                  </a:lnTo>
                  <a:lnTo>
                    <a:pt x="920" y="398"/>
                  </a:lnTo>
                  <a:lnTo>
                    <a:pt x="922" y="393"/>
                  </a:lnTo>
                  <a:lnTo>
                    <a:pt x="924" y="393"/>
                  </a:lnTo>
                  <a:lnTo>
                    <a:pt x="927" y="391"/>
                  </a:lnTo>
                  <a:lnTo>
                    <a:pt x="927" y="388"/>
                  </a:lnTo>
                  <a:lnTo>
                    <a:pt x="929" y="388"/>
                  </a:lnTo>
                  <a:lnTo>
                    <a:pt x="934" y="386"/>
                  </a:lnTo>
                  <a:lnTo>
                    <a:pt x="936" y="381"/>
                  </a:lnTo>
                  <a:lnTo>
                    <a:pt x="941" y="379"/>
                  </a:lnTo>
                  <a:lnTo>
                    <a:pt x="943" y="376"/>
                  </a:lnTo>
                  <a:lnTo>
                    <a:pt x="946" y="374"/>
                  </a:lnTo>
                  <a:lnTo>
                    <a:pt x="948" y="372"/>
                  </a:lnTo>
                  <a:lnTo>
                    <a:pt x="948" y="372"/>
                  </a:lnTo>
                  <a:lnTo>
                    <a:pt x="951" y="369"/>
                  </a:lnTo>
                  <a:lnTo>
                    <a:pt x="951" y="367"/>
                  </a:lnTo>
                  <a:lnTo>
                    <a:pt x="953" y="367"/>
                  </a:lnTo>
                  <a:lnTo>
                    <a:pt x="953" y="365"/>
                  </a:lnTo>
                  <a:lnTo>
                    <a:pt x="953" y="365"/>
                  </a:lnTo>
                  <a:lnTo>
                    <a:pt x="955" y="362"/>
                  </a:lnTo>
                  <a:lnTo>
                    <a:pt x="955" y="362"/>
                  </a:lnTo>
                  <a:lnTo>
                    <a:pt x="955" y="360"/>
                  </a:lnTo>
                  <a:lnTo>
                    <a:pt x="955" y="360"/>
                  </a:lnTo>
                  <a:lnTo>
                    <a:pt x="955" y="358"/>
                  </a:lnTo>
                  <a:lnTo>
                    <a:pt x="955" y="358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3" y="353"/>
                  </a:lnTo>
                  <a:lnTo>
                    <a:pt x="953" y="353"/>
                  </a:lnTo>
                  <a:lnTo>
                    <a:pt x="951" y="350"/>
                  </a:lnTo>
                  <a:lnTo>
                    <a:pt x="948" y="348"/>
                  </a:lnTo>
                  <a:lnTo>
                    <a:pt x="948" y="348"/>
                  </a:lnTo>
                  <a:lnTo>
                    <a:pt x="946" y="346"/>
                  </a:lnTo>
                  <a:lnTo>
                    <a:pt x="943" y="343"/>
                  </a:lnTo>
                  <a:lnTo>
                    <a:pt x="943" y="343"/>
                  </a:lnTo>
                  <a:lnTo>
                    <a:pt x="941" y="343"/>
                  </a:lnTo>
                  <a:lnTo>
                    <a:pt x="941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6" y="341"/>
                  </a:lnTo>
                  <a:lnTo>
                    <a:pt x="936" y="341"/>
                  </a:lnTo>
                  <a:lnTo>
                    <a:pt x="934" y="341"/>
                  </a:lnTo>
                  <a:lnTo>
                    <a:pt x="934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39"/>
                  </a:lnTo>
                  <a:lnTo>
                    <a:pt x="929" y="336"/>
                  </a:lnTo>
                  <a:lnTo>
                    <a:pt x="932" y="336"/>
                  </a:lnTo>
                  <a:lnTo>
                    <a:pt x="932" y="334"/>
                  </a:lnTo>
                  <a:lnTo>
                    <a:pt x="932" y="334"/>
                  </a:lnTo>
                  <a:lnTo>
                    <a:pt x="934" y="332"/>
                  </a:lnTo>
                  <a:lnTo>
                    <a:pt x="934" y="332"/>
                  </a:lnTo>
                  <a:lnTo>
                    <a:pt x="936" y="329"/>
                  </a:lnTo>
                  <a:lnTo>
                    <a:pt x="939" y="327"/>
                  </a:lnTo>
                  <a:lnTo>
                    <a:pt x="941" y="324"/>
                  </a:lnTo>
                  <a:lnTo>
                    <a:pt x="941" y="322"/>
                  </a:lnTo>
                  <a:lnTo>
                    <a:pt x="943" y="322"/>
                  </a:lnTo>
                  <a:lnTo>
                    <a:pt x="943" y="320"/>
                  </a:lnTo>
                  <a:lnTo>
                    <a:pt x="946" y="320"/>
                  </a:lnTo>
                  <a:lnTo>
                    <a:pt x="948" y="313"/>
                  </a:lnTo>
                  <a:lnTo>
                    <a:pt x="953" y="306"/>
                  </a:lnTo>
                  <a:lnTo>
                    <a:pt x="958" y="298"/>
                  </a:lnTo>
                  <a:lnTo>
                    <a:pt x="962" y="294"/>
                  </a:lnTo>
                  <a:lnTo>
                    <a:pt x="967" y="287"/>
                  </a:lnTo>
                  <a:lnTo>
                    <a:pt x="972" y="279"/>
                  </a:lnTo>
                  <a:lnTo>
                    <a:pt x="974" y="277"/>
                  </a:lnTo>
                  <a:lnTo>
                    <a:pt x="977" y="272"/>
                  </a:lnTo>
                  <a:lnTo>
                    <a:pt x="979" y="270"/>
                  </a:lnTo>
                  <a:lnTo>
                    <a:pt x="981" y="268"/>
                  </a:lnTo>
                  <a:lnTo>
                    <a:pt x="981" y="265"/>
                  </a:lnTo>
                  <a:lnTo>
                    <a:pt x="984" y="263"/>
                  </a:lnTo>
                  <a:lnTo>
                    <a:pt x="988" y="261"/>
                  </a:lnTo>
                  <a:lnTo>
                    <a:pt x="991" y="256"/>
                  </a:lnTo>
                  <a:lnTo>
                    <a:pt x="993" y="253"/>
                  </a:lnTo>
                  <a:lnTo>
                    <a:pt x="995" y="251"/>
                  </a:lnTo>
                  <a:lnTo>
                    <a:pt x="1000" y="249"/>
                  </a:lnTo>
                  <a:lnTo>
                    <a:pt x="1003" y="244"/>
                  </a:lnTo>
                  <a:lnTo>
                    <a:pt x="1007" y="242"/>
                  </a:lnTo>
                  <a:lnTo>
                    <a:pt x="1010" y="239"/>
                  </a:lnTo>
                  <a:lnTo>
                    <a:pt x="1014" y="237"/>
                  </a:lnTo>
                  <a:lnTo>
                    <a:pt x="1017" y="235"/>
                  </a:lnTo>
                  <a:lnTo>
                    <a:pt x="1019" y="232"/>
                  </a:lnTo>
                  <a:lnTo>
                    <a:pt x="1021" y="232"/>
                  </a:lnTo>
                  <a:lnTo>
                    <a:pt x="1021" y="232"/>
                  </a:lnTo>
                  <a:lnTo>
                    <a:pt x="1024" y="230"/>
                  </a:lnTo>
                  <a:lnTo>
                    <a:pt x="1026" y="230"/>
                  </a:lnTo>
                  <a:lnTo>
                    <a:pt x="1026" y="230"/>
                  </a:lnTo>
                  <a:lnTo>
                    <a:pt x="1029" y="227"/>
                  </a:lnTo>
                  <a:lnTo>
                    <a:pt x="1031" y="227"/>
                  </a:lnTo>
                  <a:lnTo>
                    <a:pt x="1033" y="227"/>
                  </a:lnTo>
                  <a:lnTo>
                    <a:pt x="1036" y="227"/>
                  </a:lnTo>
                  <a:lnTo>
                    <a:pt x="1038" y="225"/>
                  </a:lnTo>
                  <a:lnTo>
                    <a:pt x="1043" y="225"/>
                  </a:lnTo>
                  <a:lnTo>
                    <a:pt x="1047" y="225"/>
                  </a:lnTo>
                  <a:lnTo>
                    <a:pt x="1052" y="223"/>
                  </a:lnTo>
                  <a:lnTo>
                    <a:pt x="1057" y="223"/>
                  </a:lnTo>
                  <a:lnTo>
                    <a:pt x="1062" y="223"/>
                  </a:lnTo>
                  <a:lnTo>
                    <a:pt x="1066" y="220"/>
                  </a:lnTo>
                  <a:lnTo>
                    <a:pt x="1071" y="220"/>
                  </a:lnTo>
                  <a:lnTo>
                    <a:pt x="1076" y="220"/>
                  </a:lnTo>
                  <a:lnTo>
                    <a:pt x="1081" y="220"/>
                  </a:lnTo>
                  <a:lnTo>
                    <a:pt x="1083" y="220"/>
                  </a:lnTo>
                  <a:lnTo>
                    <a:pt x="1088" y="220"/>
                  </a:lnTo>
                  <a:lnTo>
                    <a:pt x="1090" y="220"/>
                  </a:lnTo>
                  <a:lnTo>
                    <a:pt x="1090" y="220"/>
                  </a:lnTo>
                  <a:lnTo>
                    <a:pt x="1092" y="220"/>
                  </a:lnTo>
                  <a:lnTo>
                    <a:pt x="1092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7" y="220"/>
                  </a:lnTo>
                  <a:lnTo>
                    <a:pt x="1097" y="223"/>
                  </a:lnTo>
                  <a:lnTo>
                    <a:pt x="1100" y="223"/>
                  </a:lnTo>
                  <a:lnTo>
                    <a:pt x="1100" y="223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4" y="225"/>
                  </a:lnTo>
                  <a:lnTo>
                    <a:pt x="1104" y="227"/>
                  </a:lnTo>
                  <a:lnTo>
                    <a:pt x="1104" y="227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2"/>
                  </a:lnTo>
                  <a:lnTo>
                    <a:pt x="1109" y="232"/>
                  </a:lnTo>
                  <a:lnTo>
                    <a:pt x="1109" y="235"/>
                  </a:lnTo>
                  <a:lnTo>
                    <a:pt x="1109" y="235"/>
                  </a:lnTo>
                  <a:lnTo>
                    <a:pt x="1109" y="237"/>
                  </a:lnTo>
                  <a:lnTo>
                    <a:pt x="1109" y="237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42"/>
                  </a:lnTo>
                  <a:lnTo>
                    <a:pt x="1109" y="242"/>
                  </a:lnTo>
                  <a:lnTo>
                    <a:pt x="1109" y="244"/>
                  </a:lnTo>
                  <a:lnTo>
                    <a:pt x="1109" y="244"/>
                  </a:lnTo>
                  <a:lnTo>
                    <a:pt x="1109" y="246"/>
                  </a:lnTo>
                  <a:lnTo>
                    <a:pt x="1109" y="246"/>
                  </a:lnTo>
                  <a:lnTo>
                    <a:pt x="1107" y="249"/>
                  </a:lnTo>
                  <a:lnTo>
                    <a:pt x="1107" y="251"/>
                  </a:lnTo>
                  <a:lnTo>
                    <a:pt x="1107" y="251"/>
                  </a:lnTo>
                  <a:lnTo>
                    <a:pt x="1104" y="253"/>
                  </a:lnTo>
                  <a:lnTo>
                    <a:pt x="1102" y="256"/>
                  </a:lnTo>
                  <a:lnTo>
                    <a:pt x="1102" y="258"/>
                  </a:lnTo>
                  <a:lnTo>
                    <a:pt x="1100" y="258"/>
                  </a:lnTo>
                  <a:lnTo>
                    <a:pt x="1100" y="261"/>
                  </a:lnTo>
                  <a:lnTo>
                    <a:pt x="1097" y="263"/>
                  </a:lnTo>
                  <a:lnTo>
                    <a:pt x="1095" y="265"/>
                  </a:lnTo>
                  <a:lnTo>
                    <a:pt x="1092" y="268"/>
                  </a:lnTo>
                  <a:lnTo>
                    <a:pt x="1090" y="270"/>
                  </a:lnTo>
                  <a:lnTo>
                    <a:pt x="1088" y="270"/>
                  </a:lnTo>
                  <a:lnTo>
                    <a:pt x="1083" y="275"/>
                  </a:lnTo>
                  <a:lnTo>
                    <a:pt x="1076" y="279"/>
                  </a:lnTo>
                  <a:lnTo>
                    <a:pt x="1071" y="284"/>
                  </a:lnTo>
                  <a:lnTo>
                    <a:pt x="1066" y="287"/>
                  </a:lnTo>
                  <a:lnTo>
                    <a:pt x="1062" y="291"/>
                  </a:lnTo>
                  <a:lnTo>
                    <a:pt x="1055" y="296"/>
                  </a:lnTo>
                  <a:lnTo>
                    <a:pt x="1052" y="298"/>
                  </a:lnTo>
                  <a:lnTo>
                    <a:pt x="1047" y="303"/>
                  </a:lnTo>
                  <a:lnTo>
                    <a:pt x="1043" y="306"/>
                  </a:lnTo>
                  <a:lnTo>
                    <a:pt x="1040" y="310"/>
                  </a:lnTo>
                  <a:lnTo>
                    <a:pt x="1036" y="313"/>
                  </a:lnTo>
                  <a:lnTo>
                    <a:pt x="1033" y="317"/>
                  </a:lnTo>
                  <a:lnTo>
                    <a:pt x="1029" y="320"/>
                  </a:lnTo>
                  <a:lnTo>
                    <a:pt x="1026" y="324"/>
                  </a:lnTo>
                  <a:lnTo>
                    <a:pt x="1021" y="327"/>
                  </a:lnTo>
                  <a:lnTo>
                    <a:pt x="1019" y="329"/>
                  </a:lnTo>
                  <a:lnTo>
                    <a:pt x="1017" y="332"/>
                  </a:lnTo>
                  <a:lnTo>
                    <a:pt x="1014" y="334"/>
                  </a:lnTo>
                  <a:lnTo>
                    <a:pt x="1014" y="336"/>
                  </a:lnTo>
                  <a:lnTo>
                    <a:pt x="1012" y="339"/>
                  </a:lnTo>
                  <a:lnTo>
                    <a:pt x="1012" y="341"/>
                  </a:lnTo>
                  <a:lnTo>
                    <a:pt x="1010" y="341"/>
                  </a:lnTo>
                  <a:lnTo>
                    <a:pt x="1010" y="343"/>
                  </a:lnTo>
                  <a:lnTo>
                    <a:pt x="1010" y="343"/>
                  </a:lnTo>
                  <a:lnTo>
                    <a:pt x="1010" y="346"/>
                  </a:lnTo>
                  <a:lnTo>
                    <a:pt x="1010" y="348"/>
                  </a:lnTo>
                  <a:lnTo>
                    <a:pt x="1007" y="348"/>
                  </a:lnTo>
                  <a:lnTo>
                    <a:pt x="1007" y="350"/>
                  </a:lnTo>
                  <a:lnTo>
                    <a:pt x="1007" y="350"/>
                  </a:lnTo>
                  <a:lnTo>
                    <a:pt x="1007" y="353"/>
                  </a:lnTo>
                  <a:lnTo>
                    <a:pt x="1007" y="355"/>
                  </a:lnTo>
                  <a:lnTo>
                    <a:pt x="1007" y="355"/>
                  </a:lnTo>
                  <a:lnTo>
                    <a:pt x="1007" y="360"/>
                  </a:lnTo>
                  <a:lnTo>
                    <a:pt x="1007" y="362"/>
                  </a:lnTo>
                  <a:lnTo>
                    <a:pt x="1007" y="367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4"/>
                  </a:lnTo>
                  <a:lnTo>
                    <a:pt x="1007" y="374"/>
                  </a:lnTo>
                  <a:lnTo>
                    <a:pt x="1007" y="376"/>
                  </a:lnTo>
                  <a:lnTo>
                    <a:pt x="1007" y="379"/>
                  </a:lnTo>
                  <a:lnTo>
                    <a:pt x="1010" y="384"/>
                  </a:lnTo>
                  <a:lnTo>
                    <a:pt x="1012" y="386"/>
                  </a:lnTo>
                  <a:lnTo>
                    <a:pt x="1012" y="388"/>
                  </a:lnTo>
                  <a:lnTo>
                    <a:pt x="1012" y="391"/>
                  </a:lnTo>
                  <a:lnTo>
                    <a:pt x="1012" y="391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5"/>
                  </a:lnTo>
                  <a:lnTo>
                    <a:pt x="1014" y="395"/>
                  </a:lnTo>
                  <a:lnTo>
                    <a:pt x="1014" y="398"/>
                  </a:lnTo>
                  <a:lnTo>
                    <a:pt x="1014" y="398"/>
                  </a:lnTo>
                  <a:lnTo>
                    <a:pt x="1012" y="398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0" y="403"/>
                  </a:lnTo>
                  <a:lnTo>
                    <a:pt x="1007" y="405"/>
                  </a:lnTo>
                  <a:lnTo>
                    <a:pt x="1007" y="407"/>
                  </a:lnTo>
                  <a:lnTo>
                    <a:pt x="1005" y="410"/>
                  </a:lnTo>
                  <a:lnTo>
                    <a:pt x="1003" y="412"/>
                  </a:lnTo>
                  <a:lnTo>
                    <a:pt x="1000" y="414"/>
                  </a:lnTo>
                  <a:lnTo>
                    <a:pt x="998" y="414"/>
                  </a:lnTo>
                  <a:lnTo>
                    <a:pt x="998" y="417"/>
                  </a:lnTo>
                  <a:lnTo>
                    <a:pt x="995" y="419"/>
                  </a:lnTo>
                  <a:lnTo>
                    <a:pt x="993" y="419"/>
                  </a:lnTo>
                  <a:lnTo>
                    <a:pt x="991" y="421"/>
                  </a:lnTo>
                  <a:lnTo>
                    <a:pt x="988" y="424"/>
                  </a:lnTo>
                  <a:lnTo>
                    <a:pt x="986" y="424"/>
                  </a:lnTo>
                  <a:lnTo>
                    <a:pt x="984" y="426"/>
                  </a:lnTo>
                  <a:lnTo>
                    <a:pt x="981" y="426"/>
                  </a:lnTo>
                  <a:lnTo>
                    <a:pt x="979" y="429"/>
                  </a:lnTo>
                  <a:lnTo>
                    <a:pt x="977" y="431"/>
                  </a:lnTo>
                  <a:lnTo>
                    <a:pt x="974" y="431"/>
                  </a:lnTo>
                  <a:lnTo>
                    <a:pt x="972" y="433"/>
                  </a:lnTo>
                  <a:lnTo>
                    <a:pt x="969" y="433"/>
                  </a:lnTo>
                  <a:lnTo>
                    <a:pt x="962" y="436"/>
                  </a:lnTo>
                  <a:lnTo>
                    <a:pt x="958" y="438"/>
                  </a:lnTo>
                  <a:lnTo>
                    <a:pt x="955" y="438"/>
                  </a:lnTo>
                  <a:lnTo>
                    <a:pt x="953" y="438"/>
                  </a:lnTo>
                  <a:lnTo>
                    <a:pt x="951" y="440"/>
                  </a:lnTo>
                  <a:lnTo>
                    <a:pt x="948" y="440"/>
                  </a:lnTo>
                  <a:lnTo>
                    <a:pt x="946" y="443"/>
                  </a:lnTo>
                  <a:lnTo>
                    <a:pt x="943" y="443"/>
                  </a:lnTo>
                  <a:lnTo>
                    <a:pt x="941" y="445"/>
                  </a:lnTo>
                  <a:lnTo>
                    <a:pt x="941" y="447"/>
                  </a:lnTo>
                  <a:lnTo>
                    <a:pt x="894" y="488"/>
                  </a:lnTo>
                  <a:lnTo>
                    <a:pt x="880" y="518"/>
                  </a:lnTo>
                  <a:lnTo>
                    <a:pt x="898" y="516"/>
                  </a:lnTo>
                  <a:lnTo>
                    <a:pt x="903" y="514"/>
                  </a:lnTo>
                  <a:lnTo>
                    <a:pt x="908" y="511"/>
                  </a:lnTo>
                  <a:lnTo>
                    <a:pt x="913" y="509"/>
                  </a:lnTo>
                  <a:lnTo>
                    <a:pt x="917" y="507"/>
                  </a:lnTo>
                  <a:lnTo>
                    <a:pt x="922" y="504"/>
                  </a:lnTo>
                  <a:lnTo>
                    <a:pt x="927" y="502"/>
                  </a:lnTo>
                  <a:lnTo>
                    <a:pt x="932" y="500"/>
                  </a:lnTo>
                  <a:lnTo>
                    <a:pt x="936" y="497"/>
                  </a:lnTo>
                  <a:lnTo>
                    <a:pt x="936" y="495"/>
                  </a:lnTo>
                  <a:lnTo>
                    <a:pt x="939" y="495"/>
                  </a:lnTo>
                  <a:lnTo>
                    <a:pt x="941" y="495"/>
                  </a:lnTo>
                  <a:lnTo>
                    <a:pt x="946" y="492"/>
                  </a:lnTo>
                  <a:lnTo>
                    <a:pt x="948" y="492"/>
                  </a:lnTo>
                  <a:lnTo>
                    <a:pt x="951" y="490"/>
                  </a:lnTo>
                  <a:lnTo>
                    <a:pt x="953" y="490"/>
                  </a:lnTo>
                  <a:lnTo>
                    <a:pt x="955" y="490"/>
                  </a:lnTo>
                  <a:lnTo>
                    <a:pt x="958" y="490"/>
                  </a:lnTo>
                  <a:lnTo>
                    <a:pt x="960" y="490"/>
                  </a:lnTo>
                  <a:lnTo>
                    <a:pt x="960" y="490"/>
                  </a:lnTo>
                  <a:lnTo>
                    <a:pt x="962" y="490"/>
                  </a:lnTo>
                  <a:lnTo>
                    <a:pt x="962" y="490"/>
                  </a:lnTo>
                  <a:lnTo>
                    <a:pt x="965" y="490"/>
                  </a:lnTo>
                  <a:lnTo>
                    <a:pt x="965" y="490"/>
                  </a:lnTo>
                  <a:lnTo>
                    <a:pt x="967" y="490"/>
                  </a:lnTo>
                  <a:lnTo>
                    <a:pt x="969" y="490"/>
                  </a:lnTo>
                  <a:lnTo>
                    <a:pt x="969" y="490"/>
                  </a:lnTo>
                  <a:lnTo>
                    <a:pt x="972" y="492"/>
                  </a:lnTo>
                  <a:lnTo>
                    <a:pt x="972" y="492"/>
                  </a:lnTo>
                  <a:lnTo>
                    <a:pt x="974" y="492"/>
                  </a:lnTo>
                  <a:lnTo>
                    <a:pt x="974" y="492"/>
                  </a:lnTo>
                  <a:lnTo>
                    <a:pt x="974" y="495"/>
                  </a:lnTo>
                  <a:lnTo>
                    <a:pt x="977" y="495"/>
                  </a:lnTo>
                  <a:lnTo>
                    <a:pt x="977" y="495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4" y="502"/>
                  </a:lnTo>
                  <a:lnTo>
                    <a:pt x="974" y="502"/>
                  </a:lnTo>
                  <a:lnTo>
                    <a:pt x="974" y="504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69" y="509"/>
                  </a:lnTo>
                  <a:lnTo>
                    <a:pt x="969" y="509"/>
                  </a:lnTo>
                  <a:lnTo>
                    <a:pt x="969" y="514"/>
                  </a:lnTo>
                  <a:lnTo>
                    <a:pt x="969" y="516"/>
                  </a:lnTo>
                  <a:lnTo>
                    <a:pt x="967" y="518"/>
                  </a:lnTo>
                  <a:lnTo>
                    <a:pt x="967" y="523"/>
                  </a:lnTo>
                  <a:lnTo>
                    <a:pt x="967" y="528"/>
                  </a:lnTo>
                  <a:lnTo>
                    <a:pt x="967" y="535"/>
                  </a:lnTo>
                  <a:lnTo>
                    <a:pt x="965" y="542"/>
                  </a:lnTo>
                  <a:lnTo>
                    <a:pt x="965" y="549"/>
                  </a:lnTo>
                  <a:lnTo>
                    <a:pt x="965" y="552"/>
                  </a:lnTo>
                  <a:lnTo>
                    <a:pt x="962" y="554"/>
                  </a:lnTo>
                  <a:lnTo>
                    <a:pt x="962" y="559"/>
                  </a:lnTo>
                  <a:lnTo>
                    <a:pt x="962" y="561"/>
                  </a:lnTo>
                  <a:lnTo>
                    <a:pt x="960" y="566"/>
                  </a:lnTo>
                  <a:lnTo>
                    <a:pt x="960" y="568"/>
                  </a:lnTo>
                  <a:lnTo>
                    <a:pt x="960" y="573"/>
                  </a:lnTo>
                  <a:lnTo>
                    <a:pt x="958" y="575"/>
                  </a:lnTo>
                  <a:lnTo>
                    <a:pt x="958" y="580"/>
                  </a:lnTo>
                  <a:lnTo>
                    <a:pt x="955" y="582"/>
                  </a:lnTo>
                  <a:lnTo>
                    <a:pt x="955" y="587"/>
                  </a:lnTo>
                  <a:lnTo>
                    <a:pt x="953" y="589"/>
                  </a:lnTo>
                  <a:lnTo>
                    <a:pt x="953" y="594"/>
                  </a:lnTo>
                  <a:lnTo>
                    <a:pt x="951" y="597"/>
                  </a:lnTo>
                  <a:lnTo>
                    <a:pt x="951" y="601"/>
                  </a:lnTo>
                  <a:lnTo>
                    <a:pt x="948" y="604"/>
                  </a:lnTo>
                  <a:lnTo>
                    <a:pt x="946" y="608"/>
                  </a:lnTo>
                  <a:lnTo>
                    <a:pt x="946" y="611"/>
                  </a:lnTo>
                  <a:lnTo>
                    <a:pt x="943" y="615"/>
                  </a:lnTo>
                  <a:lnTo>
                    <a:pt x="941" y="618"/>
                  </a:lnTo>
                  <a:lnTo>
                    <a:pt x="927" y="653"/>
                  </a:lnTo>
                  <a:lnTo>
                    <a:pt x="910" y="656"/>
                  </a:lnTo>
                  <a:lnTo>
                    <a:pt x="896" y="642"/>
                  </a:lnTo>
                  <a:lnTo>
                    <a:pt x="851" y="611"/>
                  </a:lnTo>
                  <a:lnTo>
                    <a:pt x="813" y="594"/>
                  </a:lnTo>
                  <a:lnTo>
                    <a:pt x="780" y="571"/>
                  </a:lnTo>
                  <a:lnTo>
                    <a:pt x="780" y="571"/>
                  </a:lnTo>
                  <a:close/>
                  <a:moveTo>
                    <a:pt x="1208" y="495"/>
                  </a:moveTo>
                  <a:lnTo>
                    <a:pt x="1208" y="495"/>
                  </a:lnTo>
                  <a:lnTo>
                    <a:pt x="1206" y="495"/>
                  </a:lnTo>
                  <a:lnTo>
                    <a:pt x="1206" y="492"/>
                  </a:lnTo>
                  <a:lnTo>
                    <a:pt x="1206" y="492"/>
                  </a:lnTo>
                  <a:lnTo>
                    <a:pt x="1206" y="490"/>
                  </a:lnTo>
                  <a:lnTo>
                    <a:pt x="1206" y="490"/>
                  </a:lnTo>
                  <a:lnTo>
                    <a:pt x="1206" y="488"/>
                  </a:lnTo>
                  <a:lnTo>
                    <a:pt x="1206" y="488"/>
                  </a:lnTo>
                  <a:lnTo>
                    <a:pt x="1206" y="485"/>
                  </a:lnTo>
                  <a:lnTo>
                    <a:pt x="1208" y="485"/>
                  </a:lnTo>
                  <a:lnTo>
                    <a:pt x="1208" y="483"/>
                  </a:lnTo>
                  <a:lnTo>
                    <a:pt x="1208" y="483"/>
                  </a:lnTo>
                  <a:lnTo>
                    <a:pt x="1208" y="481"/>
                  </a:lnTo>
                  <a:lnTo>
                    <a:pt x="1211" y="481"/>
                  </a:lnTo>
                  <a:lnTo>
                    <a:pt x="1211" y="481"/>
                  </a:lnTo>
                  <a:lnTo>
                    <a:pt x="1213" y="478"/>
                  </a:lnTo>
                  <a:lnTo>
                    <a:pt x="1215" y="478"/>
                  </a:lnTo>
                  <a:lnTo>
                    <a:pt x="1215" y="478"/>
                  </a:lnTo>
                  <a:lnTo>
                    <a:pt x="1218" y="476"/>
                  </a:lnTo>
                  <a:lnTo>
                    <a:pt x="1218" y="476"/>
                  </a:lnTo>
                  <a:lnTo>
                    <a:pt x="1220" y="476"/>
                  </a:lnTo>
                  <a:lnTo>
                    <a:pt x="1220" y="476"/>
                  </a:lnTo>
                  <a:lnTo>
                    <a:pt x="1222" y="476"/>
                  </a:lnTo>
                  <a:lnTo>
                    <a:pt x="1222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7" y="476"/>
                  </a:lnTo>
                  <a:lnTo>
                    <a:pt x="1227" y="476"/>
                  </a:lnTo>
                  <a:lnTo>
                    <a:pt x="1230" y="478"/>
                  </a:lnTo>
                  <a:lnTo>
                    <a:pt x="1230" y="478"/>
                  </a:lnTo>
                  <a:lnTo>
                    <a:pt x="1232" y="478"/>
                  </a:lnTo>
                  <a:lnTo>
                    <a:pt x="1232" y="478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0" y="483"/>
                  </a:lnTo>
                  <a:lnTo>
                    <a:pt x="1230" y="483"/>
                  </a:lnTo>
                  <a:lnTo>
                    <a:pt x="1227" y="483"/>
                  </a:lnTo>
                  <a:lnTo>
                    <a:pt x="1227" y="485"/>
                  </a:lnTo>
                  <a:lnTo>
                    <a:pt x="1225" y="485"/>
                  </a:lnTo>
                  <a:lnTo>
                    <a:pt x="1225" y="485"/>
                  </a:lnTo>
                  <a:lnTo>
                    <a:pt x="1222" y="485"/>
                  </a:lnTo>
                  <a:lnTo>
                    <a:pt x="1222" y="485"/>
                  </a:lnTo>
                  <a:lnTo>
                    <a:pt x="1220" y="485"/>
                  </a:lnTo>
                  <a:lnTo>
                    <a:pt x="1220" y="485"/>
                  </a:lnTo>
                  <a:lnTo>
                    <a:pt x="1218" y="485"/>
                  </a:lnTo>
                  <a:lnTo>
                    <a:pt x="1218" y="485"/>
                  </a:lnTo>
                  <a:lnTo>
                    <a:pt x="1218" y="488"/>
                  </a:lnTo>
                  <a:lnTo>
                    <a:pt x="1218" y="488"/>
                  </a:lnTo>
                  <a:lnTo>
                    <a:pt x="1215" y="488"/>
                  </a:lnTo>
                  <a:lnTo>
                    <a:pt x="1215" y="488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3" y="492"/>
                  </a:lnTo>
                  <a:lnTo>
                    <a:pt x="1213" y="492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5"/>
                  </a:lnTo>
                  <a:lnTo>
                    <a:pt x="1208" y="495"/>
                  </a:lnTo>
                  <a:close/>
                  <a:moveTo>
                    <a:pt x="1225" y="516"/>
                  </a:moveTo>
                  <a:lnTo>
                    <a:pt x="1225" y="516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5" y="511"/>
                  </a:lnTo>
                  <a:lnTo>
                    <a:pt x="1225" y="511"/>
                  </a:lnTo>
                  <a:lnTo>
                    <a:pt x="1225" y="509"/>
                  </a:lnTo>
                  <a:lnTo>
                    <a:pt x="1225" y="507"/>
                  </a:lnTo>
                  <a:lnTo>
                    <a:pt x="1225" y="507"/>
                  </a:lnTo>
                  <a:lnTo>
                    <a:pt x="1227" y="504"/>
                  </a:lnTo>
                  <a:lnTo>
                    <a:pt x="1227" y="502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2" y="497"/>
                  </a:lnTo>
                  <a:lnTo>
                    <a:pt x="1232" y="497"/>
                  </a:lnTo>
                  <a:lnTo>
                    <a:pt x="1234" y="495"/>
                  </a:lnTo>
                  <a:lnTo>
                    <a:pt x="1234" y="495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41" y="492"/>
                  </a:lnTo>
                  <a:lnTo>
                    <a:pt x="1241" y="492"/>
                  </a:lnTo>
                  <a:lnTo>
                    <a:pt x="1244" y="492"/>
                  </a:lnTo>
                  <a:lnTo>
                    <a:pt x="1246" y="492"/>
                  </a:lnTo>
                  <a:lnTo>
                    <a:pt x="1249" y="492"/>
                  </a:lnTo>
                  <a:lnTo>
                    <a:pt x="1251" y="492"/>
                  </a:lnTo>
                  <a:lnTo>
                    <a:pt x="1253" y="492"/>
                  </a:lnTo>
                  <a:lnTo>
                    <a:pt x="1253" y="492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7"/>
                  </a:lnTo>
                  <a:lnTo>
                    <a:pt x="1253" y="497"/>
                  </a:lnTo>
                  <a:lnTo>
                    <a:pt x="1253" y="497"/>
                  </a:lnTo>
                  <a:lnTo>
                    <a:pt x="1251" y="500"/>
                  </a:lnTo>
                  <a:lnTo>
                    <a:pt x="1251" y="500"/>
                  </a:lnTo>
                  <a:lnTo>
                    <a:pt x="1249" y="502"/>
                  </a:lnTo>
                  <a:lnTo>
                    <a:pt x="1246" y="502"/>
                  </a:lnTo>
                  <a:lnTo>
                    <a:pt x="1246" y="502"/>
                  </a:lnTo>
                  <a:lnTo>
                    <a:pt x="1244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39" y="504"/>
                  </a:lnTo>
                  <a:lnTo>
                    <a:pt x="1239" y="504"/>
                  </a:lnTo>
                  <a:lnTo>
                    <a:pt x="1239" y="507"/>
                  </a:lnTo>
                  <a:lnTo>
                    <a:pt x="1237" y="507"/>
                  </a:lnTo>
                  <a:lnTo>
                    <a:pt x="1234" y="511"/>
                  </a:lnTo>
                  <a:lnTo>
                    <a:pt x="1234" y="511"/>
                  </a:lnTo>
                  <a:lnTo>
                    <a:pt x="1232" y="514"/>
                  </a:lnTo>
                  <a:lnTo>
                    <a:pt x="1232" y="514"/>
                  </a:lnTo>
                  <a:lnTo>
                    <a:pt x="1232" y="516"/>
                  </a:lnTo>
                  <a:lnTo>
                    <a:pt x="1230" y="516"/>
                  </a:lnTo>
                  <a:lnTo>
                    <a:pt x="1230" y="516"/>
                  </a:lnTo>
                  <a:lnTo>
                    <a:pt x="1227" y="516"/>
                  </a:lnTo>
                  <a:lnTo>
                    <a:pt x="1227" y="516"/>
                  </a:lnTo>
                  <a:lnTo>
                    <a:pt x="1227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close/>
                  <a:moveTo>
                    <a:pt x="1239" y="523"/>
                  </a:moveTo>
                  <a:lnTo>
                    <a:pt x="1239" y="523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41" y="518"/>
                  </a:lnTo>
                  <a:lnTo>
                    <a:pt x="1241" y="518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4" y="514"/>
                  </a:lnTo>
                  <a:lnTo>
                    <a:pt x="1244" y="514"/>
                  </a:lnTo>
                  <a:lnTo>
                    <a:pt x="1244" y="511"/>
                  </a:lnTo>
                  <a:lnTo>
                    <a:pt x="1246" y="511"/>
                  </a:lnTo>
                  <a:lnTo>
                    <a:pt x="1246" y="511"/>
                  </a:lnTo>
                  <a:lnTo>
                    <a:pt x="1246" y="509"/>
                  </a:lnTo>
                  <a:lnTo>
                    <a:pt x="1249" y="509"/>
                  </a:lnTo>
                  <a:lnTo>
                    <a:pt x="1249" y="509"/>
                  </a:lnTo>
                  <a:lnTo>
                    <a:pt x="1251" y="509"/>
                  </a:lnTo>
                  <a:lnTo>
                    <a:pt x="1251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6" y="507"/>
                  </a:lnTo>
                  <a:lnTo>
                    <a:pt x="1256" y="507"/>
                  </a:lnTo>
                  <a:lnTo>
                    <a:pt x="1258" y="507"/>
                  </a:lnTo>
                  <a:lnTo>
                    <a:pt x="1258" y="507"/>
                  </a:lnTo>
                  <a:lnTo>
                    <a:pt x="1260" y="507"/>
                  </a:lnTo>
                  <a:lnTo>
                    <a:pt x="1260" y="507"/>
                  </a:lnTo>
                  <a:lnTo>
                    <a:pt x="1263" y="507"/>
                  </a:lnTo>
                  <a:lnTo>
                    <a:pt x="1263" y="507"/>
                  </a:lnTo>
                  <a:lnTo>
                    <a:pt x="1265" y="507"/>
                  </a:lnTo>
                  <a:lnTo>
                    <a:pt x="1265" y="509"/>
                  </a:lnTo>
                  <a:lnTo>
                    <a:pt x="1267" y="509"/>
                  </a:lnTo>
                  <a:lnTo>
                    <a:pt x="1267" y="511"/>
                  </a:lnTo>
                  <a:lnTo>
                    <a:pt x="1270" y="511"/>
                  </a:lnTo>
                  <a:lnTo>
                    <a:pt x="1270" y="511"/>
                  </a:lnTo>
                  <a:lnTo>
                    <a:pt x="1270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67" y="516"/>
                  </a:lnTo>
                  <a:lnTo>
                    <a:pt x="1265" y="516"/>
                  </a:lnTo>
                  <a:lnTo>
                    <a:pt x="1263" y="516"/>
                  </a:lnTo>
                  <a:lnTo>
                    <a:pt x="1260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6" y="516"/>
                  </a:lnTo>
                  <a:lnTo>
                    <a:pt x="1256" y="516"/>
                  </a:lnTo>
                  <a:lnTo>
                    <a:pt x="1256" y="518"/>
                  </a:lnTo>
                  <a:lnTo>
                    <a:pt x="1253" y="518"/>
                  </a:lnTo>
                  <a:lnTo>
                    <a:pt x="1253" y="521"/>
                  </a:lnTo>
                  <a:lnTo>
                    <a:pt x="1251" y="521"/>
                  </a:lnTo>
                  <a:lnTo>
                    <a:pt x="1251" y="523"/>
                  </a:lnTo>
                  <a:lnTo>
                    <a:pt x="1249" y="523"/>
                  </a:lnTo>
                  <a:lnTo>
                    <a:pt x="1249" y="526"/>
                  </a:lnTo>
                  <a:lnTo>
                    <a:pt x="1246" y="526"/>
                  </a:lnTo>
                  <a:lnTo>
                    <a:pt x="1246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39" y="523"/>
                  </a:lnTo>
                  <a:lnTo>
                    <a:pt x="1239" y="523"/>
                  </a:lnTo>
                  <a:close/>
                  <a:moveTo>
                    <a:pt x="1317" y="568"/>
                  </a:move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7" y="561"/>
                  </a:lnTo>
                  <a:lnTo>
                    <a:pt x="1317" y="561"/>
                  </a:lnTo>
                  <a:lnTo>
                    <a:pt x="1317" y="559"/>
                  </a:lnTo>
                  <a:lnTo>
                    <a:pt x="1317" y="559"/>
                  </a:lnTo>
                  <a:lnTo>
                    <a:pt x="1317" y="556"/>
                  </a:lnTo>
                  <a:lnTo>
                    <a:pt x="1315" y="554"/>
                  </a:lnTo>
                  <a:lnTo>
                    <a:pt x="1315" y="554"/>
                  </a:lnTo>
                  <a:lnTo>
                    <a:pt x="1312" y="549"/>
                  </a:lnTo>
                  <a:lnTo>
                    <a:pt x="1310" y="547"/>
                  </a:lnTo>
                  <a:lnTo>
                    <a:pt x="1310" y="547"/>
                  </a:lnTo>
                  <a:lnTo>
                    <a:pt x="1308" y="544"/>
                  </a:lnTo>
                  <a:lnTo>
                    <a:pt x="1308" y="544"/>
                  </a:lnTo>
                  <a:lnTo>
                    <a:pt x="1305" y="542"/>
                  </a:lnTo>
                  <a:lnTo>
                    <a:pt x="1305" y="542"/>
                  </a:lnTo>
                  <a:lnTo>
                    <a:pt x="1303" y="542"/>
                  </a:lnTo>
                  <a:lnTo>
                    <a:pt x="1303" y="542"/>
                  </a:lnTo>
                  <a:lnTo>
                    <a:pt x="1301" y="540"/>
                  </a:lnTo>
                  <a:lnTo>
                    <a:pt x="1298" y="540"/>
                  </a:lnTo>
                  <a:lnTo>
                    <a:pt x="1296" y="540"/>
                  </a:lnTo>
                  <a:lnTo>
                    <a:pt x="1293" y="540"/>
                  </a:lnTo>
                  <a:lnTo>
                    <a:pt x="1291" y="537"/>
                  </a:lnTo>
                  <a:lnTo>
                    <a:pt x="1291" y="537"/>
                  </a:lnTo>
                  <a:lnTo>
                    <a:pt x="1289" y="537"/>
                  </a:lnTo>
                  <a:lnTo>
                    <a:pt x="1289" y="540"/>
                  </a:lnTo>
                  <a:lnTo>
                    <a:pt x="1286" y="540"/>
                  </a:lnTo>
                  <a:lnTo>
                    <a:pt x="1286" y="540"/>
                  </a:lnTo>
                  <a:lnTo>
                    <a:pt x="1286" y="542"/>
                  </a:lnTo>
                  <a:lnTo>
                    <a:pt x="1286" y="542"/>
                  </a:lnTo>
                  <a:lnTo>
                    <a:pt x="1286" y="544"/>
                  </a:lnTo>
                  <a:lnTo>
                    <a:pt x="1286" y="544"/>
                  </a:lnTo>
                  <a:lnTo>
                    <a:pt x="1286" y="547"/>
                  </a:lnTo>
                  <a:lnTo>
                    <a:pt x="1286" y="549"/>
                  </a:lnTo>
                  <a:lnTo>
                    <a:pt x="1286" y="552"/>
                  </a:lnTo>
                  <a:lnTo>
                    <a:pt x="1286" y="552"/>
                  </a:lnTo>
                  <a:lnTo>
                    <a:pt x="1286" y="554"/>
                  </a:lnTo>
                  <a:lnTo>
                    <a:pt x="1286" y="556"/>
                  </a:lnTo>
                  <a:lnTo>
                    <a:pt x="1289" y="559"/>
                  </a:lnTo>
                  <a:lnTo>
                    <a:pt x="1289" y="559"/>
                  </a:lnTo>
                  <a:lnTo>
                    <a:pt x="1291" y="561"/>
                  </a:lnTo>
                  <a:lnTo>
                    <a:pt x="1291" y="563"/>
                  </a:lnTo>
                  <a:lnTo>
                    <a:pt x="1293" y="563"/>
                  </a:lnTo>
                  <a:lnTo>
                    <a:pt x="1293" y="566"/>
                  </a:lnTo>
                  <a:lnTo>
                    <a:pt x="1296" y="568"/>
                  </a:lnTo>
                  <a:lnTo>
                    <a:pt x="1298" y="568"/>
                  </a:lnTo>
                  <a:lnTo>
                    <a:pt x="1298" y="571"/>
                  </a:lnTo>
                  <a:lnTo>
                    <a:pt x="1301" y="571"/>
                  </a:lnTo>
                  <a:lnTo>
                    <a:pt x="1303" y="571"/>
                  </a:lnTo>
                  <a:lnTo>
                    <a:pt x="1305" y="571"/>
                  </a:lnTo>
                  <a:lnTo>
                    <a:pt x="1308" y="571"/>
                  </a:lnTo>
                  <a:lnTo>
                    <a:pt x="1310" y="571"/>
                  </a:lnTo>
                  <a:lnTo>
                    <a:pt x="1312" y="571"/>
                  </a:lnTo>
                  <a:lnTo>
                    <a:pt x="1315" y="571"/>
                  </a:lnTo>
                  <a:lnTo>
                    <a:pt x="1317" y="568"/>
                  </a:lnTo>
                  <a:lnTo>
                    <a:pt x="1317" y="568"/>
                  </a:lnTo>
                  <a:close/>
                  <a:moveTo>
                    <a:pt x="1348" y="556"/>
                  </a:moveTo>
                  <a:lnTo>
                    <a:pt x="1348" y="554"/>
                  </a:lnTo>
                  <a:lnTo>
                    <a:pt x="1348" y="554"/>
                  </a:lnTo>
                  <a:lnTo>
                    <a:pt x="1348" y="554"/>
                  </a:lnTo>
                  <a:lnTo>
                    <a:pt x="1348" y="552"/>
                  </a:lnTo>
                  <a:lnTo>
                    <a:pt x="1348" y="552"/>
                  </a:lnTo>
                  <a:lnTo>
                    <a:pt x="1348" y="549"/>
                  </a:lnTo>
                  <a:lnTo>
                    <a:pt x="1345" y="547"/>
                  </a:lnTo>
                  <a:lnTo>
                    <a:pt x="1345" y="547"/>
                  </a:lnTo>
                  <a:lnTo>
                    <a:pt x="1345" y="544"/>
                  </a:lnTo>
                  <a:lnTo>
                    <a:pt x="1343" y="542"/>
                  </a:lnTo>
                  <a:lnTo>
                    <a:pt x="1343" y="542"/>
                  </a:lnTo>
                  <a:lnTo>
                    <a:pt x="1341" y="540"/>
                  </a:lnTo>
                  <a:lnTo>
                    <a:pt x="1341" y="537"/>
                  </a:lnTo>
                  <a:lnTo>
                    <a:pt x="1338" y="535"/>
                  </a:lnTo>
                  <a:lnTo>
                    <a:pt x="1336" y="535"/>
                  </a:lnTo>
                  <a:lnTo>
                    <a:pt x="1336" y="533"/>
                  </a:lnTo>
                  <a:lnTo>
                    <a:pt x="1334" y="530"/>
                  </a:lnTo>
                  <a:lnTo>
                    <a:pt x="1331" y="530"/>
                  </a:lnTo>
                  <a:lnTo>
                    <a:pt x="1331" y="528"/>
                  </a:lnTo>
                  <a:lnTo>
                    <a:pt x="1329" y="528"/>
                  </a:lnTo>
                  <a:lnTo>
                    <a:pt x="1327" y="526"/>
                  </a:lnTo>
                  <a:lnTo>
                    <a:pt x="1327" y="526"/>
                  </a:lnTo>
                  <a:lnTo>
                    <a:pt x="1324" y="526"/>
                  </a:lnTo>
                  <a:lnTo>
                    <a:pt x="1322" y="523"/>
                  </a:lnTo>
                  <a:lnTo>
                    <a:pt x="1322" y="523"/>
                  </a:lnTo>
                  <a:lnTo>
                    <a:pt x="1319" y="523"/>
                  </a:lnTo>
                  <a:lnTo>
                    <a:pt x="1319" y="523"/>
                  </a:lnTo>
                  <a:lnTo>
                    <a:pt x="1317" y="523"/>
                  </a:lnTo>
                  <a:lnTo>
                    <a:pt x="1315" y="523"/>
                  </a:lnTo>
                  <a:lnTo>
                    <a:pt x="1315" y="526"/>
                  </a:lnTo>
                  <a:lnTo>
                    <a:pt x="1312" y="526"/>
                  </a:lnTo>
                  <a:lnTo>
                    <a:pt x="1312" y="528"/>
                  </a:lnTo>
                  <a:lnTo>
                    <a:pt x="1312" y="528"/>
                  </a:lnTo>
                  <a:lnTo>
                    <a:pt x="1312" y="530"/>
                  </a:lnTo>
                  <a:lnTo>
                    <a:pt x="1312" y="530"/>
                  </a:lnTo>
                  <a:lnTo>
                    <a:pt x="1312" y="533"/>
                  </a:lnTo>
                  <a:lnTo>
                    <a:pt x="1312" y="533"/>
                  </a:lnTo>
                  <a:lnTo>
                    <a:pt x="1312" y="535"/>
                  </a:lnTo>
                  <a:lnTo>
                    <a:pt x="1312" y="535"/>
                  </a:lnTo>
                  <a:lnTo>
                    <a:pt x="1315" y="537"/>
                  </a:lnTo>
                  <a:lnTo>
                    <a:pt x="1315" y="540"/>
                  </a:lnTo>
                  <a:lnTo>
                    <a:pt x="1317" y="540"/>
                  </a:lnTo>
                  <a:lnTo>
                    <a:pt x="1317" y="542"/>
                  </a:lnTo>
                  <a:lnTo>
                    <a:pt x="1319" y="544"/>
                  </a:lnTo>
                  <a:lnTo>
                    <a:pt x="1319" y="544"/>
                  </a:lnTo>
                  <a:lnTo>
                    <a:pt x="1322" y="547"/>
                  </a:lnTo>
                  <a:lnTo>
                    <a:pt x="1324" y="549"/>
                  </a:lnTo>
                  <a:lnTo>
                    <a:pt x="1324" y="549"/>
                  </a:lnTo>
                  <a:lnTo>
                    <a:pt x="1327" y="552"/>
                  </a:lnTo>
                  <a:lnTo>
                    <a:pt x="1329" y="552"/>
                  </a:lnTo>
                  <a:lnTo>
                    <a:pt x="1329" y="554"/>
                  </a:lnTo>
                  <a:lnTo>
                    <a:pt x="1331" y="554"/>
                  </a:lnTo>
                  <a:lnTo>
                    <a:pt x="1334" y="556"/>
                  </a:lnTo>
                  <a:lnTo>
                    <a:pt x="1334" y="556"/>
                  </a:lnTo>
                  <a:lnTo>
                    <a:pt x="1336" y="559"/>
                  </a:lnTo>
                  <a:lnTo>
                    <a:pt x="1338" y="559"/>
                  </a:lnTo>
                  <a:lnTo>
                    <a:pt x="1338" y="559"/>
                  </a:lnTo>
                  <a:lnTo>
                    <a:pt x="1341" y="559"/>
                  </a:lnTo>
                  <a:lnTo>
                    <a:pt x="1343" y="559"/>
                  </a:lnTo>
                  <a:lnTo>
                    <a:pt x="1343" y="559"/>
                  </a:lnTo>
                  <a:lnTo>
                    <a:pt x="1345" y="559"/>
                  </a:lnTo>
                  <a:lnTo>
                    <a:pt x="1345" y="559"/>
                  </a:lnTo>
                  <a:lnTo>
                    <a:pt x="1348" y="556"/>
                  </a:lnTo>
                  <a:lnTo>
                    <a:pt x="1348" y="556"/>
                  </a:lnTo>
                  <a:lnTo>
                    <a:pt x="1348" y="556"/>
                  </a:lnTo>
                  <a:close/>
                  <a:moveTo>
                    <a:pt x="1277" y="686"/>
                  </a:moveTo>
                  <a:lnTo>
                    <a:pt x="1275" y="686"/>
                  </a:lnTo>
                  <a:lnTo>
                    <a:pt x="1275" y="686"/>
                  </a:lnTo>
                  <a:lnTo>
                    <a:pt x="1275" y="686"/>
                  </a:lnTo>
                  <a:lnTo>
                    <a:pt x="1275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79"/>
                  </a:lnTo>
                  <a:lnTo>
                    <a:pt x="1277" y="679"/>
                  </a:lnTo>
                  <a:lnTo>
                    <a:pt x="1279" y="677"/>
                  </a:lnTo>
                  <a:lnTo>
                    <a:pt x="1282" y="675"/>
                  </a:lnTo>
                  <a:lnTo>
                    <a:pt x="1284" y="675"/>
                  </a:lnTo>
                  <a:lnTo>
                    <a:pt x="1284" y="675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6" y="670"/>
                  </a:lnTo>
                  <a:lnTo>
                    <a:pt x="1286" y="668"/>
                  </a:lnTo>
                  <a:lnTo>
                    <a:pt x="1289" y="668"/>
                  </a:lnTo>
                  <a:lnTo>
                    <a:pt x="1289" y="665"/>
                  </a:lnTo>
                  <a:lnTo>
                    <a:pt x="1291" y="665"/>
                  </a:lnTo>
                  <a:lnTo>
                    <a:pt x="1291" y="663"/>
                  </a:lnTo>
                  <a:lnTo>
                    <a:pt x="1291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6" y="663"/>
                  </a:lnTo>
                  <a:lnTo>
                    <a:pt x="1296" y="663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8"/>
                  </a:lnTo>
                  <a:lnTo>
                    <a:pt x="1296" y="668"/>
                  </a:lnTo>
                  <a:lnTo>
                    <a:pt x="1298" y="670"/>
                  </a:lnTo>
                  <a:lnTo>
                    <a:pt x="1296" y="670"/>
                  </a:lnTo>
                  <a:lnTo>
                    <a:pt x="1296" y="672"/>
                  </a:lnTo>
                  <a:lnTo>
                    <a:pt x="1296" y="672"/>
                  </a:lnTo>
                  <a:lnTo>
                    <a:pt x="1296" y="675"/>
                  </a:lnTo>
                  <a:lnTo>
                    <a:pt x="1296" y="675"/>
                  </a:lnTo>
                  <a:lnTo>
                    <a:pt x="1296" y="677"/>
                  </a:lnTo>
                  <a:lnTo>
                    <a:pt x="1293" y="679"/>
                  </a:lnTo>
                  <a:lnTo>
                    <a:pt x="1293" y="679"/>
                  </a:lnTo>
                  <a:lnTo>
                    <a:pt x="1293" y="682"/>
                  </a:lnTo>
                  <a:lnTo>
                    <a:pt x="1291" y="682"/>
                  </a:lnTo>
                  <a:lnTo>
                    <a:pt x="1291" y="684"/>
                  </a:lnTo>
                  <a:lnTo>
                    <a:pt x="1289" y="684"/>
                  </a:lnTo>
                  <a:lnTo>
                    <a:pt x="1286" y="684"/>
                  </a:lnTo>
                  <a:lnTo>
                    <a:pt x="1286" y="686"/>
                  </a:lnTo>
                  <a:lnTo>
                    <a:pt x="1284" y="686"/>
                  </a:lnTo>
                  <a:lnTo>
                    <a:pt x="1282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6"/>
                  </a:lnTo>
                  <a:lnTo>
                    <a:pt x="1277" y="686"/>
                  </a:lnTo>
                  <a:close/>
                  <a:moveTo>
                    <a:pt x="1291" y="696"/>
                  </a:moveTo>
                  <a:lnTo>
                    <a:pt x="1291" y="696"/>
                  </a:lnTo>
                  <a:lnTo>
                    <a:pt x="1293" y="696"/>
                  </a:lnTo>
                  <a:lnTo>
                    <a:pt x="1293" y="696"/>
                  </a:lnTo>
                  <a:lnTo>
                    <a:pt x="1293" y="694"/>
                  </a:lnTo>
                  <a:lnTo>
                    <a:pt x="1296" y="694"/>
                  </a:lnTo>
                  <a:lnTo>
                    <a:pt x="1298" y="694"/>
                  </a:lnTo>
                  <a:lnTo>
                    <a:pt x="1298" y="691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3" y="689"/>
                  </a:lnTo>
                  <a:lnTo>
                    <a:pt x="1303" y="689"/>
                  </a:lnTo>
                  <a:lnTo>
                    <a:pt x="1303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4"/>
                  </a:lnTo>
                  <a:lnTo>
                    <a:pt x="1308" y="682"/>
                  </a:lnTo>
                  <a:lnTo>
                    <a:pt x="1308" y="677"/>
                  </a:lnTo>
                  <a:lnTo>
                    <a:pt x="1310" y="677"/>
                  </a:lnTo>
                  <a:lnTo>
                    <a:pt x="1310" y="675"/>
                  </a:lnTo>
                  <a:lnTo>
                    <a:pt x="1312" y="675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5" y="672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5"/>
                  </a:lnTo>
                  <a:lnTo>
                    <a:pt x="1319" y="675"/>
                  </a:lnTo>
                  <a:lnTo>
                    <a:pt x="1322" y="677"/>
                  </a:lnTo>
                  <a:lnTo>
                    <a:pt x="1322" y="679"/>
                  </a:lnTo>
                  <a:lnTo>
                    <a:pt x="1322" y="679"/>
                  </a:lnTo>
                  <a:lnTo>
                    <a:pt x="1322" y="682"/>
                  </a:lnTo>
                  <a:lnTo>
                    <a:pt x="1319" y="684"/>
                  </a:lnTo>
                  <a:lnTo>
                    <a:pt x="1319" y="684"/>
                  </a:lnTo>
                  <a:lnTo>
                    <a:pt x="1319" y="686"/>
                  </a:lnTo>
                  <a:lnTo>
                    <a:pt x="1317" y="689"/>
                  </a:lnTo>
                  <a:lnTo>
                    <a:pt x="1317" y="689"/>
                  </a:lnTo>
                  <a:lnTo>
                    <a:pt x="1315" y="691"/>
                  </a:lnTo>
                  <a:lnTo>
                    <a:pt x="1315" y="694"/>
                  </a:lnTo>
                  <a:lnTo>
                    <a:pt x="1312" y="694"/>
                  </a:lnTo>
                  <a:lnTo>
                    <a:pt x="1312" y="696"/>
                  </a:lnTo>
                  <a:lnTo>
                    <a:pt x="1310" y="696"/>
                  </a:lnTo>
                  <a:lnTo>
                    <a:pt x="1308" y="698"/>
                  </a:lnTo>
                  <a:lnTo>
                    <a:pt x="1308" y="698"/>
                  </a:lnTo>
                  <a:lnTo>
                    <a:pt x="1305" y="701"/>
                  </a:lnTo>
                  <a:lnTo>
                    <a:pt x="1305" y="701"/>
                  </a:lnTo>
                  <a:lnTo>
                    <a:pt x="1303" y="701"/>
                  </a:lnTo>
                  <a:lnTo>
                    <a:pt x="1301" y="701"/>
                  </a:lnTo>
                  <a:lnTo>
                    <a:pt x="1301" y="701"/>
                  </a:lnTo>
                  <a:lnTo>
                    <a:pt x="1298" y="703"/>
                  </a:lnTo>
                  <a:lnTo>
                    <a:pt x="1298" y="703"/>
                  </a:lnTo>
                  <a:lnTo>
                    <a:pt x="1296" y="703"/>
                  </a:lnTo>
                  <a:lnTo>
                    <a:pt x="1296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698"/>
                  </a:lnTo>
                  <a:lnTo>
                    <a:pt x="1291" y="698"/>
                  </a:lnTo>
                  <a:lnTo>
                    <a:pt x="1291" y="696"/>
                  </a:lnTo>
                  <a:lnTo>
                    <a:pt x="1291" y="696"/>
                  </a:lnTo>
                  <a:close/>
                  <a:moveTo>
                    <a:pt x="1308" y="708"/>
                  </a:moveTo>
                  <a:lnTo>
                    <a:pt x="1308" y="708"/>
                  </a:lnTo>
                  <a:lnTo>
                    <a:pt x="1308" y="708"/>
                  </a:lnTo>
                  <a:lnTo>
                    <a:pt x="1310" y="708"/>
                  </a:lnTo>
                  <a:lnTo>
                    <a:pt x="1312" y="705"/>
                  </a:lnTo>
                  <a:lnTo>
                    <a:pt x="1312" y="705"/>
                  </a:lnTo>
                  <a:lnTo>
                    <a:pt x="1315" y="705"/>
                  </a:lnTo>
                  <a:lnTo>
                    <a:pt x="1315" y="703"/>
                  </a:lnTo>
                  <a:lnTo>
                    <a:pt x="1317" y="703"/>
                  </a:lnTo>
                  <a:lnTo>
                    <a:pt x="1317" y="703"/>
                  </a:lnTo>
                  <a:lnTo>
                    <a:pt x="1319" y="701"/>
                  </a:lnTo>
                  <a:lnTo>
                    <a:pt x="1319" y="701"/>
                  </a:lnTo>
                  <a:lnTo>
                    <a:pt x="1322" y="698"/>
                  </a:lnTo>
                  <a:lnTo>
                    <a:pt x="1322" y="698"/>
                  </a:lnTo>
                  <a:lnTo>
                    <a:pt x="1322" y="696"/>
                  </a:lnTo>
                  <a:lnTo>
                    <a:pt x="1324" y="696"/>
                  </a:lnTo>
                  <a:lnTo>
                    <a:pt x="1324" y="694"/>
                  </a:lnTo>
                  <a:lnTo>
                    <a:pt x="1327" y="691"/>
                  </a:lnTo>
                  <a:lnTo>
                    <a:pt x="1327" y="689"/>
                  </a:lnTo>
                  <a:lnTo>
                    <a:pt x="1329" y="686"/>
                  </a:lnTo>
                  <a:lnTo>
                    <a:pt x="1329" y="686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31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8" y="689"/>
                  </a:lnTo>
                  <a:lnTo>
                    <a:pt x="1338" y="689"/>
                  </a:lnTo>
                  <a:lnTo>
                    <a:pt x="1338" y="691"/>
                  </a:lnTo>
                  <a:lnTo>
                    <a:pt x="1338" y="691"/>
                  </a:lnTo>
                  <a:lnTo>
                    <a:pt x="1338" y="694"/>
                  </a:lnTo>
                  <a:lnTo>
                    <a:pt x="1338" y="696"/>
                  </a:lnTo>
                  <a:lnTo>
                    <a:pt x="1338" y="696"/>
                  </a:lnTo>
                  <a:lnTo>
                    <a:pt x="1336" y="698"/>
                  </a:lnTo>
                  <a:lnTo>
                    <a:pt x="1336" y="698"/>
                  </a:lnTo>
                  <a:lnTo>
                    <a:pt x="1336" y="701"/>
                  </a:lnTo>
                  <a:lnTo>
                    <a:pt x="1336" y="703"/>
                  </a:lnTo>
                  <a:lnTo>
                    <a:pt x="1334" y="703"/>
                  </a:lnTo>
                  <a:lnTo>
                    <a:pt x="1334" y="705"/>
                  </a:lnTo>
                  <a:lnTo>
                    <a:pt x="1331" y="705"/>
                  </a:lnTo>
                  <a:lnTo>
                    <a:pt x="1331" y="708"/>
                  </a:lnTo>
                  <a:lnTo>
                    <a:pt x="1329" y="710"/>
                  </a:lnTo>
                  <a:lnTo>
                    <a:pt x="1329" y="710"/>
                  </a:lnTo>
                  <a:lnTo>
                    <a:pt x="1327" y="710"/>
                  </a:lnTo>
                  <a:lnTo>
                    <a:pt x="1324" y="712"/>
                  </a:lnTo>
                  <a:lnTo>
                    <a:pt x="1322" y="712"/>
                  </a:lnTo>
                  <a:lnTo>
                    <a:pt x="1322" y="715"/>
                  </a:lnTo>
                  <a:lnTo>
                    <a:pt x="1319" y="715"/>
                  </a:lnTo>
                  <a:lnTo>
                    <a:pt x="1317" y="715"/>
                  </a:lnTo>
                  <a:lnTo>
                    <a:pt x="1315" y="715"/>
                  </a:lnTo>
                  <a:lnTo>
                    <a:pt x="1312" y="715"/>
                  </a:lnTo>
                  <a:lnTo>
                    <a:pt x="1312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08" y="715"/>
                  </a:lnTo>
                  <a:lnTo>
                    <a:pt x="1308" y="715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5" y="712"/>
                  </a:lnTo>
                  <a:lnTo>
                    <a:pt x="1305" y="712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08"/>
                  </a:lnTo>
                  <a:lnTo>
                    <a:pt x="1308" y="708"/>
                  </a:lnTo>
                  <a:lnTo>
                    <a:pt x="1308" y="708"/>
                  </a:lnTo>
                  <a:close/>
                  <a:moveTo>
                    <a:pt x="932" y="720"/>
                  </a:moveTo>
                  <a:lnTo>
                    <a:pt x="932" y="720"/>
                  </a:lnTo>
                  <a:lnTo>
                    <a:pt x="934" y="722"/>
                  </a:lnTo>
                  <a:lnTo>
                    <a:pt x="934" y="724"/>
                  </a:lnTo>
                  <a:lnTo>
                    <a:pt x="934" y="724"/>
                  </a:lnTo>
                  <a:lnTo>
                    <a:pt x="936" y="724"/>
                  </a:lnTo>
                  <a:lnTo>
                    <a:pt x="936" y="727"/>
                  </a:lnTo>
                  <a:lnTo>
                    <a:pt x="936" y="727"/>
                  </a:lnTo>
                  <a:lnTo>
                    <a:pt x="939" y="727"/>
                  </a:lnTo>
                  <a:lnTo>
                    <a:pt x="939" y="727"/>
                  </a:lnTo>
                  <a:lnTo>
                    <a:pt x="941" y="729"/>
                  </a:lnTo>
                  <a:lnTo>
                    <a:pt x="941" y="729"/>
                  </a:lnTo>
                  <a:lnTo>
                    <a:pt x="943" y="729"/>
                  </a:lnTo>
                  <a:lnTo>
                    <a:pt x="946" y="729"/>
                  </a:lnTo>
                  <a:lnTo>
                    <a:pt x="948" y="729"/>
                  </a:lnTo>
                  <a:lnTo>
                    <a:pt x="951" y="731"/>
                  </a:lnTo>
                  <a:lnTo>
                    <a:pt x="953" y="731"/>
                  </a:lnTo>
                  <a:lnTo>
                    <a:pt x="953" y="731"/>
                  </a:lnTo>
                  <a:lnTo>
                    <a:pt x="955" y="731"/>
                  </a:lnTo>
                  <a:lnTo>
                    <a:pt x="955" y="731"/>
                  </a:lnTo>
                  <a:lnTo>
                    <a:pt x="958" y="731"/>
                  </a:lnTo>
                  <a:lnTo>
                    <a:pt x="958" y="731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2" y="729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4"/>
                  </a:lnTo>
                  <a:lnTo>
                    <a:pt x="960" y="724"/>
                  </a:lnTo>
                  <a:lnTo>
                    <a:pt x="960" y="722"/>
                  </a:lnTo>
                  <a:lnTo>
                    <a:pt x="960" y="722"/>
                  </a:lnTo>
                  <a:lnTo>
                    <a:pt x="960" y="720"/>
                  </a:lnTo>
                  <a:lnTo>
                    <a:pt x="958" y="720"/>
                  </a:lnTo>
                  <a:lnTo>
                    <a:pt x="958" y="720"/>
                  </a:lnTo>
                  <a:lnTo>
                    <a:pt x="955" y="717"/>
                  </a:lnTo>
                  <a:lnTo>
                    <a:pt x="955" y="717"/>
                  </a:lnTo>
                  <a:lnTo>
                    <a:pt x="953" y="715"/>
                  </a:lnTo>
                  <a:lnTo>
                    <a:pt x="953" y="715"/>
                  </a:lnTo>
                  <a:lnTo>
                    <a:pt x="951" y="715"/>
                  </a:lnTo>
                  <a:lnTo>
                    <a:pt x="951" y="715"/>
                  </a:lnTo>
                  <a:lnTo>
                    <a:pt x="948" y="712"/>
                  </a:lnTo>
                  <a:lnTo>
                    <a:pt x="946" y="712"/>
                  </a:lnTo>
                  <a:lnTo>
                    <a:pt x="946" y="712"/>
                  </a:lnTo>
                  <a:lnTo>
                    <a:pt x="943" y="712"/>
                  </a:lnTo>
                  <a:lnTo>
                    <a:pt x="943" y="712"/>
                  </a:lnTo>
                  <a:lnTo>
                    <a:pt x="941" y="712"/>
                  </a:lnTo>
                  <a:lnTo>
                    <a:pt x="939" y="710"/>
                  </a:lnTo>
                  <a:lnTo>
                    <a:pt x="939" y="710"/>
                  </a:lnTo>
                  <a:lnTo>
                    <a:pt x="936" y="710"/>
                  </a:lnTo>
                  <a:lnTo>
                    <a:pt x="936" y="710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2" y="712"/>
                  </a:lnTo>
                  <a:lnTo>
                    <a:pt x="932" y="712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7"/>
                  </a:lnTo>
                  <a:lnTo>
                    <a:pt x="932" y="717"/>
                  </a:lnTo>
                  <a:lnTo>
                    <a:pt x="932" y="720"/>
                  </a:lnTo>
                  <a:lnTo>
                    <a:pt x="932" y="720"/>
                  </a:lnTo>
                  <a:close/>
                  <a:moveTo>
                    <a:pt x="489" y="350"/>
                  </a:moveTo>
                  <a:lnTo>
                    <a:pt x="492" y="350"/>
                  </a:lnTo>
                  <a:lnTo>
                    <a:pt x="492" y="350"/>
                  </a:lnTo>
                  <a:lnTo>
                    <a:pt x="492" y="350"/>
                  </a:lnTo>
                  <a:lnTo>
                    <a:pt x="494" y="350"/>
                  </a:lnTo>
                  <a:lnTo>
                    <a:pt x="494" y="350"/>
                  </a:lnTo>
                  <a:lnTo>
                    <a:pt x="496" y="350"/>
                  </a:lnTo>
                  <a:lnTo>
                    <a:pt x="496" y="353"/>
                  </a:lnTo>
                  <a:lnTo>
                    <a:pt x="496" y="353"/>
                  </a:lnTo>
                  <a:lnTo>
                    <a:pt x="499" y="353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501" y="360"/>
                  </a:lnTo>
                  <a:lnTo>
                    <a:pt x="501" y="360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5"/>
                  </a:lnTo>
                  <a:lnTo>
                    <a:pt x="501" y="365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9"/>
                  </a:lnTo>
                  <a:lnTo>
                    <a:pt x="496" y="369"/>
                  </a:lnTo>
                  <a:lnTo>
                    <a:pt x="496" y="369"/>
                  </a:lnTo>
                  <a:lnTo>
                    <a:pt x="494" y="369"/>
                  </a:lnTo>
                  <a:lnTo>
                    <a:pt x="494" y="372"/>
                  </a:lnTo>
                  <a:lnTo>
                    <a:pt x="494" y="372"/>
                  </a:lnTo>
                  <a:lnTo>
                    <a:pt x="492" y="372"/>
                  </a:lnTo>
                  <a:lnTo>
                    <a:pt x="492" y="372"/>
                  </a:lnTo>
                  <a:lnTo>
                    <a:pt x="489" y="372"/>
                  </a:lnTo>
                  <a:lnTo>
                    <a:pt x="489" y="372"/>
                  </a:lnTo>
                  <a:lnTo>
                    <a:pt x="487" y="372"/>
                  </a:lnTo>
                  <a:lnTo>
                    <a:pt x="487" y="372"/>
                  </a:lnTo>
                  <a:lnTo>
                    <a:pt x="485" y="372"/>
                  </a:lnTo>
                  <a:lnTo>
                    <a:pt x="485" y="369"/>
                  </a:lnTo>
                  <a:lnTo>
                    <a:pt x="485" y="369"/>
                  </a:lnTo>
                  <a:lnTo>
                    <a:pt x="482" y="369"/>
                  </a:lnTo>
                  <a:lnTo>
                    <a:pt x="482" y="369"/>
                  </a:lnTo>
                  <a:lnTo>
                    <a:pt x="482" y="367"/>
                  </a:lnTo>
                  <a:lnTo>
                    <a:pt x="480" y="367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2"/>
                  </a:lnTo>
                  <a:lnTo>
                    <a:pt x="480" y="362"/>
                  </a:lnTo>
                  <a:lnTo>
                    <a:pt x="480" y="360"/>
                  </a:lnTo>
                  <a:lnTo>
                    <a:pt x="480" y="360"/>
                  </a:lnTo>
                  <a:lnTo>
                    <a:pt x="480" y="358"/>
                  </a:lnTo>
                  <a:lnTo>
                    <a:pt x="480" y="358"/>
                  </a:lnTo>
                  <a:lnTo>
                    <a:pt x="480" y="355"/>
                  </a:lnTo>
                  <a:lnTo>
                    <a:pt x="480" y="355"/>
                  </a:lnTo>
                  <a:lnTo>
                    <a:pt x="482" y="355"/>
                  </a:lnTo>
                  <a:lnTo>
                    <a:pt x="482" y="353"/>
                  </a:lnTo>
                  <a:lnTo>
                    <a:pt x="482" y="353"/>
                  </a:lnTo>
                  <a:lnTo>
                    <a:pt x="485" y="353"/>
                  </a:lnTo>
                  <a:lnTo>
                    <a:pt x="485" y="350"/>
                  </a:lnTo>
                  <a:lnTo>
                    <a:pt x="485" y="350"/>
                  </a:lnTo>
                  <a:lnTo>
                    <a:pt x="487" y="350"/>
                  </a:lnTo>
                  <a:lnTo>
                    <a:pt x="487" y="350"/>
                  </a:lnTo>
                  <a:lnTo>
                    <a:pt x="489" y="350"/>
                  </a:lnTo>
                  <a:lnTo>
                    <a:pt x="489" y="350"/>
                  </a:lnTo>
                  <a:lnTo>
                    <a:pt x="489" y="350"/>
                  </a:lnTo>
                  <a:close/>
                  <a:moveTo>
                    <a:pt x="539" y="353"/>
                  </a:moveTo>
                  <a:lnTo>
                    <a:pt x="541" y="353"/>
                  </a:lnTo>
                  <a:lnTo>
                    <a:pt x="541" y="353"/>
                  </a:lnTo>
                  <a:lnTo>
                    <a:pt x="544" y="353"/>
                  </a:lnTo>
                  <a:lnTo>
                    <a:pt x="544" y="355"/>
                  </a:lnTo>
                  <a:lnTo>
                    <a:pt x="544" y="355"/>
                  </a:lnTo>
                  <a:lnTo>
                    <a:pt x="546" y="355"/>
                  </a:lnTo>
                  <a:lnTo>
                    <a:pt x="546" y="355"/>
                  </a:lnTo>
                  <a:lnTo>
                    <a:pt x="548" y="355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51" y="360"/>
                  </a:lnTo>
                  <a:lnTo>
                    <a:pt x="551" y="360"/>
                  </a:lnTo>
                  <a:lnTo>
                    <a:pt x="551" y="362"/>
                  </a:lnTo>
                  <a:lnTo>
                    <a:pt x="551" y="362"/>
                  </a:lnTo>
                  <a:lnTo>
                    <a:pt x="551" y="365"/>
                  </a:lnTo>
                  <a:lnTo>
                    <a:pt x="551" y="365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9"/>
                  </a:lnTo>
                  <a:lnTo>
                    <a:pt x="548" y="369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4" y="374"/>
                  </a:lnTo>
                  <a:lnTo>
                    <a:pt x="544" y="374"/>
                  </a:lnTo>
                  <a:lnTo>
                    <a:pt x="541" y="376"/>
                  </a:lnTo>
                  <a:lnTo>
                    <a:pt x="541" y="376"/>
                  </a:lnTo>
                  <a:lnTo>
                    <a:pt x="539" y="376"/>
                  </a:lnTo>
                  <a:lnTo>
                    <a:pt x="539" y="376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4" y="374"/>
                  </a:lnTo>
                  <a:lnTo>
                    <a:pt x="534" y="374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69"/>
                  </a:lnTo>
                  <a:lnTo>
                    <a:pt x="529" y="369"/>
                  </a:lnTo>
                  <a:lnTo>
                    <a:pt x="529" y="369"/>
                  </a:lnTo>
                  <a:lnTo>
                    <a:pt x="529" y="367"/>
                  </a:lnTo>
                  <a:lnTo>
                    <a:pt x="529" y="367"/>
                  </a:lnTo>
                  <a:lnTo>
                    <a:pt x="529" y="365"/>
                  </a:lnTo>
                  <a:lnTo>
                    <a:pt x="529" y="365"/>
                  </a:lnTo>
                  <a:lnTo>
                    <a:pt x="529" y="362"/>
                  </a:lnTo>
                  <a:lnTo>
                    <a:pt x="529" y="362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7" y="355"/>
                  </a:lnTo>
                  <a:lnTo>
                    <a:pt x="537" y="355"/>
                  </a:lnTo>
                  <a:lnTo>
                    <a:pt x="539" y="353"/>
                  </a:lnTo>
                  <a:lnTo>
                    <a:pt x="539" y="353"/>
                  </a:lnTo>
                  <a:lnTo>
                    <a:pt x="539" y="353"/>
                  </a:lnTo>
                  <a:close/>
                  <a:moveTo>
                    <a:pt x="596" y="350"/>
                  </a:moveTo>
                  <a:lnTo>
                    <a:pt x="598" y="350"/>
                  </a:lnTo>
                  <a:lnTo>
                    <a:pt x="598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3" y="350"/>
                  </a:lnTo>
                  <a:lnTo>
                    <a:pt x="603" y="350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5"/>
                  </a:lnTo>
                  <a:lnTo>
                    <a:pt x="608" y="355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60"/>
                  </a:lnTo>
                  <a:lnTo>
                    <a:pt x="608" y="360"/>
                  </a:lnTo>
                  <a:lnTo>
                    <a:pt x="608" y="362"/>
                  </a:lnTo>
                  <a:lnTo>
                    <a:pt x="608" y="362"/>
                  </a:lnTo>
                  <a:lnTo>
                    <a:pt x="608" y="365"/>
                  </a:lnTo>
                  <a:lnTo>
                    <a:pt x="608" y="365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8" y="372"/>
                  </a:lnTo>
                  <a:lnTo>
                    <a:pt x="598" y="372"/>
                  </a:lnTo>
                  <a:lnTo>
                    <a:pt x="596" y="372"/>
                  </a:lnTo>
                  <a:lnTo>
                    <a:pt x="596" y="372"/>
                  </a:lnTo>
                  <a:lnTo>
                    <a:pt x="593" y="372"/>
                  </a:lnTo>
                  <a:lnTo>
                    <a:pt x="593" y="372"/>
                  </a:lnTo>
                  <a:lnTo>
                    <a:pt x="593" y="369"/>
                  </a:lnTo>
                  <a:lnTo>
                    <a:pt x="591" y="369"/>
                  </a:lnTo>
                  <a:lnTo>
                    <a:pt x="591" y="369"/>
                  </a:lnTo>
                  <a:lnTo>
                    <a:pt x="589" y="369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2"/>
                  </a:lnTo>
                  <a:lnTo>
                    <a:pt x="586" y="362"/>
                  </a:lnTo>
                  <a:lnTo>
                    <a:pt x="586" y="360"/>
                  </a:lnTo>
                  <a:lnTo>
                    <a:pt x="586" y="360"/>
                  </a:lnTo>
                  <a:lnTo>
                    <a:pt x="586" y="358"/>
                  </a:lnTo>
                  <a:lnTo>
                    <a:pt x="586" y="358"/>
                  </a:lnTo>
                  <a:lnTo>
                    <a:pt x="586" y="355"/>
                  </a:lnTo>
                  <a:lnTo>
                    <a:pt x="586" y="355"/>
                  </a:lnTo>
                  <a:lnTo>
                    <a:pt x="589" y="355"/>
                  </a:lnTo>
                  <a:lnTo>
                    <a:pt x="589" y="353"/>
                  </a:lnTo>
                  <a:lnTo>
                    <a:pt x="589" y="353"/>
                  </a:lnTo>
                  <a:lnTo>
                    <a:pt x="591" y="353"/>
                  </a:lnTo>
                  <a:lnTo>
                    <a:pt x="591" y="350"/>
                  </a:lnTo>
                  <a:lnTo>
                    <a:pt x="591" y="350"/>
                  </a:lnTo>
                  <a:lnTo>
                    <a:pt x="593" y="350"/>
                  </a:lnTo>
                  <a:lnTo>
                    <a:pt x="593" y="350"/>
                  </a:lnTo>
                  <a:lnTo>
                    <a:pt x="596" y="350"/>
                  </a:lnTo>
                  <a:lnTo>
                    <a:pt x="596" y="350"/>
                  </a:lnTo>
                  <a:lnTo>
                    <a:pt x="596" y="350"/>
                  </a:lnTo>
                  <a:close/>
                  <a:moveTo>
                    <a:pt x="380" y="746"/>
                  </a:moveTo>
                  <a:lnTo>
                    <a:pt x="380" y="746"/>
                  </a:lnTo>
                  <a:lnTo>
                    <a:pt x="383" y="746"/>
                  </a:lnTo>
                  <a:lnTo>
                    <a:pt x="383" y="746"/>
                  </a:lnTo>
                  <a:lnTo>
                    <a:pt x="385" y="746"/>
                  </a:lnTo>
                  <a:lnTo>
                    <a:pt x="385" y="746"/>
                  </a:lnTo>
                  <a:lnTo>
                    <a:pt x="388" y="748"/>
                  </a:lnTo>
                  <a:lnTo>
                    <a:pt x="388" y="748"/>
                  </a:lnTo>
                  <a:lnTo>
                    <a:pt x="390" y="748"/>
                  </a:lnTo>
                  <a:lnTo>
                    <a:pt x="390" y="750"/>
                  </a:lnTo>
                  <a:lnTo>
                    <a:pt x="390" y="750"/>
                  </a:lnTo>
                  <a:lnTo>
                    <a:pt x="392" y="750"/>
                  </a:lnTo>
                  <a:lnTo>
                    <a:pt x="392" y="753"/>
                  </a:lnTo>
                  <a:lnTo>
                    <a:pt x="392" y="753"/>
                  </a:lnTo>
                  <a:lnTo>
                    <a:pt x="392" y="755"/>
                  </a:lnTo>
                  <a:lnTo>
                    <a:pt x="392" y="755"/>
                  </a:lnTo>
                  <a:lnTo>
                    <a:pt x="392" y="757"/>
                  </a:lnTo>
                  <a:lnTo>
                    <a:pt x="392" y="757"/>
                  </a:lnTo>
                  <a:lnTo>
                    <a:pt x="392" y="760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5"/>
                  </a:lnTo>
                  <a:lnTo>
                    <a:pt x="390" y="765"/>
                  </a:lnTo>
                  <a:lnTo>
                    <a:pt x="390" y="767"/>
                  </a:lnTo>
                  <a:lnTo>
                    <a:pt x="390" y="767"/>
                  </a:lnTo>
                  <a:lnTo>
                    <a:pt x="388" y="767"/>
                  </a:lnTo>
                  <a:lnTo>
                    <a:pt x="388" y="769"/>
                  </a:lnTo>
                  <a:lnTo>
                    <a:pt x="385" y="769"/>
                  </a:lnTo>
                  <a:lnTo>
                    <a:pt x="385" y="769"/>
                  </a:lnTo>
                  <a:lnTo>
                    <a:pt x="383" y="769"/>
                  </a:lnTo>
                  <a:lnTo>
                    <a:pt x="383" y="769"/>
                  </a:lnTo>
                  <a:lnTo>
                    <a:pt x="380" y="772"/>
                  </a:lnTo>
                  <a:lnTo>
                    <a:pt x="380" y="772"/>
                  </a:lnTo>
                  <a:lnTo>
                    <a:pt x="378" y="772"/>
                  </a:lnTo>
                  <a:lnTo>
                    <a:pt x="378" y="769"/>
                  </a:lnTo>
                  <a:lnTo>
                    <a:pt x="376" y="769"/>
                  </a:lnTo>
                  <a:lnTo>
                    <a:pt x="376" y="769"/>
                  </a:lnTo>
                  <a:lnTo>
                    <a:pt x="373" y="769"/>
                  </a:lnTo>
                  <a:lnTo>
                    <a:pt x="373" y="769"/>
                  </a:lnTo>
                  <a:lnTo>
                    <a:pt x="373" y="767"/>
                  </a:lnTo>
                  <a:lnTo>
                    <a:pt x="371" y="767"/>
                  </a:lnTo>
                  <a:lnTo>
                    <a:pt x="371" y="767"/>
                  </a:lnTo>
                  <a:lnTo>
                    <a:pt x="371" y="765"/>
                  </a:lnTo>
                  <a:lnTo>
                    <a:pt x="369" y="765"/>
                  </a:lnTo>
                  <a:lnTo>
                    <a:pt x="369" y="762"/>
                  </a:lnTo>
                  <a:lnTo>
                    <a:pt x="369" y="762"/>
                  </a:lnTo>
                  <a:lnTo>
                    <a:pt x="369" y="760"/>
                  </a:lnTo>
                  <a:lnTo>
                    <a:pt x="369" y="760"/>
                  </a:lnTo>
                  <a:lnTo>
                    <a:pt x="369" y="757"/>
                  </a:lnTo>
                  <a:lnTo>
                    <a:pt x="369" y="757"/>
                  </a:lnTo>
                  <a:lnTo>
                    <a:pt x="369" y="755"/>
                  </a:lnTo>
                  <a:lnTo>
                    <a:pt x="369" y="755"/>
                  </a:lnTo>
                  <a:lnTo>
                    <a:pt x="369" y="753"/>
                  </a:lnTo>
                  <a:lnTo>
                    <a:pt x="369" y="753"/>
                  </a:lnTo>
                  <a:lnTo>
                    <a:pt x="371" y="750"/>
                  </a:lnTo>
                  <a:lnTo>
                    <a:pt x="371" y="750"/>
                  </a:lnTo>
                  <a:lnTo>
                    <a:pt x="371" y="748"/>
                  </a:lnTo>
                  <a:lnTo>
                    <a:pt x="373" y="748"/>
                  </a:lnTo>
                  <a:lnTo>
                    <a:pt x="373" y="748"/>
                  </a:lnTo>
                  <a:lnTo>
                    <a:pt x="376" y="748"/>
                  </a:lnTo>
                  <a:lnTo>
                    <a:pt x="376" y="746"/>
                  </a:lnTo>
                  <a:lnTo>
                    <a:pt x="378" y="746"/>
                  </a:lnTo>
                  <a:lnTo>
                    <a:pt x="378" y="746"/>
                  </a:lnTo>
                  <a:lnTo>
                    <a:pt x="380" y="746"/>
                  </a:lnTo>
                  <a:lnTo>
                    <a:pt x="380" y="746"/>
                  </a:lnTo>
                  <a:close/>
                  <a:moveTo>
                    <a:pt x="376" y="665"/>
                  </a:move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5" y="670"/>
                  </a:lnTo>
                  <a:lnTo>
                    <a:pt x="385" y="670"/>
                  </a:lnTo>
                  <a:lnTo>
                    <a:pt x="385" y="672"/>
                  </a:lnTo>
                  <a:lnTo>
                    <a:pt x="388" y="675"/>
                  </a:lnTo>
                  <a:lnTo>
                    <a:pt x="388" y="675"/>
                  </a:lnTo>
                  <a:lnTo>
                    <a:pt x="390" y="677"/>
                  </a:lnTo>
                  <a:lnTo>
                    <a:pt x="390" y="679"/>
                  </a:lnTo>
                  <a:lnTo>
                    <a:pt x="390" y="682"/>
                  </a:lnTo>
                  <a:lnTo>
                    <a:pt x="390" y="684"/>
                  </a:lnTo>
                  <a:lnTo>
                    <a:pt x="392" y="686"/>
                  </a:lnTo>
                  <a:lnTo>
                    <a:pt x="392" y="689"/>
                  </a:lnTo>
                  <a:lnTo>
                    <a:pt x="392" y="691"/>
                  </a:lnTo>
                  <a:lnTo>
                    <a:pt x="392" y="694"/>
                  </a:lnTo>
                  <a:lnTo>
                    <a:pt x="392" y="696"/>
                  </a:lnTo>
                  <a:lnTo>
                    <a:pt x="390" y="698"/>
                  </a:lnTo>
                  <a:lnTo>
                    <a:pt x="390" y="701"/>
                  </a:lnTo>
                  <a:lnTo>
                    <a:pt x="390" y="703"/>
                  </a:lnTo>
                  <a:lnTo>
                    <a:pt x="390" y="705"/>
                  </a:lnTo>
                  <a:lnTo>
                    <a:pt x="390" y="708"/>
                  </a:lnTo>
                  <a:lnTo>
                    <a:pt x="388" y="710"/>
                  </a:lnTo>
                  <a:lnTo>
                    <a:pt x="388" y="710"/>
                  </a:lnTo>
                  <a:lnTo>
                    <a:pt x="388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1" y="710"/>
                  </a:lnTo>
                  <a:lnTo>
                    <a:pt x="371" y="710"/>
                  </a:lnTo>
                  <a:lnTo>
                    <a:pt x="369" y="708"/>
                  </a:lnTo>
                  <a:lnTo>
                    <a:pt x="369" y="705"/>
                  </a:lnTo>
                  <a:lnTo>
                    <a:pt x="369" y="703"/>
                  </a:lnTo>
                  <a:lnTo>
                    <a:pt x="366" y="701"/>
                  </a:lnTo>
                  <a:lnTo>
                    <a:pt x="366" y="698"/>
                  </a:lnTo>
                  <a:lnTo>
                    <a:pt x="366" y="696"/>
                  </a:lnTo>
                  <a:lnTo>
                    <a:pt x="366" y="694"/>
                  </a:lnTo>
                  <a:lnTo>
                    <a:pt x="366" y="691"/>
                  </a:lnTo>
                  <a:lnTo>
                    <a:pt x="364" y="689"/>
                  </a:lnTo>
                  <a:lnTo>
                    <a:pt x="364" y="686"/>
                  </a:lnTo>
                  <a:lnTo>
                    <a:pt x="366" y="684"/>
                  </a:lnTo>
                  <a:lnTo>
                    <a:pt x="366" y="682"/>
                  </a:lnTo>
                  <a:lnTo>
                    <a:pt x="366" y="679"/>
                  </a:lnTo>
                  <a:lnTo>
                    <a:pt x="366" y="677"/>
                  </a:lnTo>
                  <a:lnTo>
                    <a:pt x="366" y="675"/>
                  </a:lnTo>
                  <a:lnTo>
                    <a:pt x="369" y="672"/>
                  </a:lnTo>
                  <a:lnTo>
                    <a:pt x="369" y="672"/>
                  </a:lnTo>
                  <a:lnTo>
                    <a:pt x="369" y="670"/>
                  </a:lnTo>
                  <a:lnTo>
                    <a:pt x="371" y="670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3" y="668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close/>
                  <a:moveTo>
                    <a:pt x="373" y="800"/>
                  </a:moveTo>
                  <a:lnTo>
                    <a:pt x="376" y="800"/>
                  </a:lnTo>
                  <a:lnTo>
                    <a:pt x="376" y="800"/>
                  </a:lnTo>
                  <a:lnTo>
                    <a:pt x="376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5"/>
                  </a:lnTo>
                  <a:lnTo>
                    <a:pt x="380" y="805"/>
                  </a:lnTo>
                  <a:lnTo>
                    <a:pt x="383" y="805"/>
                  </a:lnTo>
                  <a:lnTo>
                    <a:pt x="383" y="807"/>
                  </a:lnTo>
                  <a:lnTo>
                    <a:pt x="383" y="810"/>
                  </a:lnTo>
                  <a:lnTo>
                    <a:pt x="385" y="812"/>
                  </a:lnTo>
                  <a:lnTo>
                    <a:pt x="385" y="814"/>
                  </a:lnTo>
                  <a:lnTo>
                    <a:pt x="385" y="817"/>
                  </a:lnTo>
                  <a:lnTo>
                    <a:pt x="385" y="819"/>
                  </a:lnTo>
                  <a:lnTo>
                    <a:pt x="385" y="821"/>
                  </a:lnTo>
                  <a:lnTo>
                    <a:pt x="385" y="824"/>
                  </a:lnTo>
                  <a:lnTo>
                    <a:pt x="385" y="826"/>
                  </a:lnTo>
                  <a:lnTo>
                    <a:pt x="385" y="828"/>
                  </a:lnTo>
                  <a:lnTo>
                    <a:pt x="385" y="831"/>
                  </a:lnTo>
                  <a:lnTo>
                    <a:pt x="385" y="833"/>
                  </a:lnTo>
                  <a:lnTo>
                    <a:pt x="383" y="836"/>
                  </a:lnTo>
                  <a:lnTo>
                    <a:pt x="383" y="838"/>
                  </a:lnTo>
                  <a:lnTo>
                    <a:pt x="383" y="840"/>
                  </a:lnTo>
                  <a:lnTo>
                    <a:pt x="380" y="843"/>
                  </a:lnTo>
                  <a:lnTo>
                    <a:pt x="380" y="843"/>
                  </a:lnTo>
                  <a:lnTo>
                    <a:pt x="378" y="845"/>
                  </a:lnTo>
                  <a:lnTo>
                    <a:pt x="378" y="847"/>
                  </a:lnTo>
                  <a:lnTo>
                    <a:pt x="378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6" y="850"/>
                  </a:lnTo>
                  <a:lnTo>
                    <a:pt x="366" y="850"/>
                  </a:lnTo>
                  <a:lnTo>
                    <a:pt x="366" y="847"/>
                  </a:lnTo>
                  <a:lnTo>
                    <a:pt x="366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5"/>
                  </a:lnTo>
                  <a:lnTo>
                    <a:pt x="364" y="845"/>
                  </a:lnTo>
                  <a:lnTo>
                    <a:pt x="362" y="843"/>
                  </a:lnTo>
                  <a:lnTo>
                    <a:pt x="362" y="843"/>
                  </a:lnTo>
                  <a:lnTo>
                    <a:pt x="362" y="840"/>
                  </a:lnTo>
                  <a:lnTo>
                    <a:pt x="359" y="838"/>
                  </a:lnTo>
                  <a:lnTo>
                    <a:pt x="359" y="836"/>
                  </a:lnTo>
                  <a:lnTo>
                    <a:pt x="359" y="833"/>
                  </a:lnTo>
                  <a:lnTo>
                    <a:pt x="359" y="831"/>
                  </a:lnTo>
                  <a:lnTo>
                    <a:pt x="359" y="828"/>
                  </a:lnTo>
                  <a:lnTo>
                    <a:pt x="359" y="826"/>
                  </a:lnTo>
                  <a:lnTo>
                    <a:pt x="359" y="824"/>
                  </a:lnTo>
                  <a:lnTo>
                    <a:pt x="359" y="821"/>
                  </a:lnTo>
                  <a:lnTo>
                    <a:pt x="359" y="819"/>
                  </a:lnTo>
                  <a:lnTo>
                    <a:pt x="362" y="817"/>
                  </a:lnTo>
                  <a:lnTo>
                    <a:pt x="362" y="814"/>
                  </a:lnTo>
                  <a:lnTo>
                    <a:pt x="362" y="812"/>
                  </a:lnTo>
                  <a:lnTo>
                    <a:pt x="362" y="810"/>
                  </a:lnTo>
                  <a:lnTo>
                    <a:pt x="364" y="807"/>
                  </a:lnTo>
                  <a:lnTo>
                    <a:pt x="364" y="805"/>
                  </a:lnTo>
                  <a:lnTo>
                    <a:pt x="366" y="805"/>
                  </a:lnTo>
                  <a:lnTo>
                    <a:pt x="366" y="802"/>
                  </a:lnTo>
                  <a:lnTo>
                    <a:pt x="366" y="802"/>
                  </a:lnTo>
                  <a:lnTo>
                    <a:pt x="369" y="802"/>
                  </a:lnTo>
                  <a:lnTo>
                    <a:pt x="369" y="802"/>
                  </a:lnTo>
                  <a:lnTo>
                    <a:pt x="369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close/>
                  <a:moveTo>
                    <a:pt x="435" y="679"/>
                  </a:moveTo>
                  <a:lnTo>
                    <a:pt x="435" y="679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6"/>
                  </a:lnTo>
                  <a:lnTo>
                    <a:pt x="437" y="686"/>
                  </a:lnTo>
                  <a:lnTo>
                    <a:pt x="440" y="686"/>
                  </a:lnTo>
                  <a:lnTo>
                    <a:pt x="437" y="689"/>
                  </a:lnTo>
                  <a:lnTo>
                    <a:pt x="437" y="691"/>
                  </a:lnTo>
                  <a:lnTo>
                    <a:pt x="437" y="694"/>
                  </a:lnTo>
                  <a:lnTo>
                    <a:pt x="437" y="696"/>
                  </a:lnTo>
                  <a:lnTo>
                    <a:pt x="437" y="698"/>
                  </a:lnTo>
                  <a:lnTo>
                    <a:pt x="435" y="701"/>
                  </a:lnTo>
                  <a:lnTo>
                    <a:pt x="435" y="701"/>
                  </a:lnTo>
                  <a:lnTo>
                    <a:pt x="433" y="703"/>
                  </a:lnTo>
                  <a:lnTo>
                    <a:pt x="433" y="705"/>
                  </a:lnTo>
                  <a:lnTo>
                    <a:pt x="430" y="708"/>
                  </a:lnTo>
                  <a:lnTo>
                    <a:pt x="430" y="710"/>
                  </a:lnTo>
                  <a:lnTo>
                    <a:pt x="428" y="712"/>
                  </a:lnTo>
                  <a:lnTo>
                    <a:pt x="425" y="715"/>
                  </a:lnTo>
                  <a:lnTo>
                    <a:pt x="423" y="715"/>
                  </a:lnTo>
                  <a:lnTo>
                    <a:pt x="423" y="717"/>
                  </a:lnTo>
                  <a:lnTo>
                    <a:pt x="421" y="717"/>
                  </a:lnTo>
                  <a:lnTo>
                    <a:pt x="418" y="720"/>
                  </a:lnTo>
                  <a:lnTo>
                    <a:pt x="416" y="720"/>
                  </a:lnTo>
                  <a:lnTo>
                    <a:pt x="416" y="722"/>
                  </a:lnTo>
                  <a:lnTo>
                    <a:pt x="414" y="722"/>
                  </a:lnTo>
                  <a:lnTo>
                    <a:pt x="414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2"/>
                  </a:lnTo>
                  <a:lnTo>
                    <a:pt x="402" y="710"/>
                  </a:lnTo>
                  <a:lnTo>
                    <a:pt x="402" y="710"/>
                  </a:lnTo>
                  <a:lnTo>
                    <a:pt x="402" y="708"/>
                  </a:lnTo>
                  <a:lnTo>
                    <a:pt x="402" y="705"/>
                  </a:lnTo>
                  <a:lnTo>
                    <a:pt x="404" y="703"/>
                  </a:lnTo>
                  <a:lnTo>
                    <a:pt x="404" y="701"/>
                  </a:lnTo>
                  <a:lnTo>
                    <a:pt x="407" y="698"/>
                  </a:lnTo>
                  <a:lnTo>
                    <a:pt x="407" y="696"/>
                  </a:lnTo>
                  <a:lnTo>
                    <a:pt x="409" y="694"/>
                  </a:lnTo>
                  <a:lnTo>
                    <a:pt x="409" y="694"/>
                  </a:lnTo>
                  <a:lnTo>
                    <a:pt x="411" y="691"/>
                  </a:lnTo>
                  <a:lnTo>
                    <a:pt x="414" y="689"/>
                  </a:lnTo>
                  <a:lnTo>
                    <a:pt x="414" y="686"/>
                  </a:lnTo>
                  <a:lnTo>
                    <a:pt x="416" y="684"/>
                  </a:lnTo>
                  <a:lnTo>
                    <a:pt x="418" y="684"/>
                  </a:lnTo>
                  <a:lnTo>
                    <a:pt x="421" y="682"/>
                  </a:lnTo>
                  <a:lnTo>
                    <a:pt x="421" y="682"/>
                  </a:lnTo>
                  <a:lnTo>
                    <a:pt x="423" y="679"/>
                  </a:lnTo>
                  <a:lnTo>
                    <a:pt x="425" y="679"/>
                  </a:lnTo>
                  <a:lnTo>
                    <a:pt x="425" y="679"/>
                  </a:lnTo>
                  <a:lnTo>
                    <a:pt x="428" y="679"/>
                  </a:lnTo>
                  <a:lnTo>
                    <a:pt x="428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close/>
                  <a:moveTo>
                    <a:pt x="475" y="731"/>
                  </a:move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41"/>
                  </a:lnTo>
                  <a:lnTo>
                    <a:pt x="470" y="741"/>
                  </a:lnTo>
                  <a:lnTo>
                    <a:pt x="470" y="743"/>
                  </a:lnTo>
                  <a:lnTo>
                    <a:pt x="468" y="743"/>
                  </a:lnTo>
                  <a:lnTo>
                    <a:pt x="466" y="746"/>
                  </a:lnTo>
                  <a:lnTo>
                    <a:pt x="463" y="746"/>
                  </a:lnTo>
                  <a:lnTo>
                    <a:pt x="461" y="746"/>
                  </a:lnTo>
                  <a:lnTo>
                    <a:pt x="461" y="748"/>
                  </a:lnTo>
                  <a:lnTo>
                    <a:pt x="459" y="748"/>
                  </a:lnTo>
                  <a:lnTo>
                    <a:pt x="454" y="748"/>
                  </a:lnTo>
                  <a:lnTo>
                    <a:pt x="451" y="750"/>
                  </a:lnTo>
                  <a:lnTo>
                    <a:pt x="449" y="750"/>
                  </a:lnTo>
                  <a:lnTo>
                    <a:pt x="447" y="750"/>
                  </a:lnTo>
                  <a:lnTo>
                    <a:pt x="444" y="750"/>
                  </a:lnTo>
                  <a:lnTo>
                    <a:pt x="442" y="750"/>
                  </a:lnTo>
                  <a:lnTo>
                    <a:pt x="440" y="750"/>
                  </a:lnTo>
                  <a:lnTo>
                    <a:pt x="437" y="750"/>
                  </a:lnTo>
                  <a:lnTo>
                    <a:pt x="435" y="750"/>
                  </a:lnTo>
                  <a:lnTo>
                    <a:pt x="435" y="748"/>
                  </a:lnTo>
                  <a:lnTo>
                    <a:pt x="433" y="748"/>
                  </a:lnTo>
                  <a:lnTo>
                    <a:pt x="430" y="748"/>
                  </a:lnTo>
                  <a:lnTo>
                    <a:pt x="430" y="748"/>
                  </a:lnTo>
                  <a:lnTo>
                    <a:pt x="430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30" y="731"/>
                  </a:lnTo>
                  <a:lnTo>
                    <a:pt x="430" y="731"/>
                  </a:lnTo>
                  <a:lnTo>
                    <a:pt x="433" y="729"/>
                  </a:lnTo>
                  <a:lnTo>
                    <a:pt x="435" y="729"/>
                  </a:lnTo>
                  <a:lnTo>
                    <a:pt x="437" y="727"/>
                  </a:lnTo>
                  <a:lnTo>
                    <a:pt x="437" y="727"/>
                  </a:lnTo>
                  <a:lnTo>
                    <a:pt x="440" y="724"/>
                  </a:lnTo>
                  <a:lnTo>
                    <a:pt x="442" y="724"/>
                  </a:lnTo>
                  <a:lnTo>
                    <a:pt x="444" y="724"/>
                  </a:lnTo>
                  <a:lnTo>
                    <a:pt x="447" y="724"/>
                  </a:lnTo>
                  <a:lnTo>
                    <a:pt x="451" y="722"/>
                  </a:lnTo>
                  <a:lnTo>
                    <a:pt x="454" y="722"/>
                  </a:lnTo>
                  <a:lnTo>
                    <a:pt x="456" y="722"/>
                  </a:lnTo>
                  <a:lnTo>
                    <a:pt x="459" y="722"/>
                  </a:lnTo>
                  <a:lnTo>
                    <a:pt x="461" y="722"/>
                  </a:lnTo>
                  <a:lnTo>
                    <a:pt x="463" y="724"/>
                  </a:lnTo>
                  <a:lnTo>
                    <a:pt x="463" y="724"/>
                  </a:lnTo>
                  <a:lnTo>
                    <a:pt x="466" y="724"/>
                  </a:lnTo>
                  <a:lnTo>
                    <a:pt x="468" y="724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3" y="727"/>
                  </a:lnTo>
                  <a:lnTo>
                    <a:pt x="473" y="727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5" y="729"/>
                  </a:lnTo>
                  <a:lnTo>
                    <a:pt x="475" y="729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close/>
                  <a:moveTo>
                    <a:pt x="475" y="791"/>
                  </a:moveTo>
                  <a:lnTo>
                    <a:pt x="473" y="791"/>
                  </a:lnTo>
                  <a:lnTo>
                    <a:pt x="473" y="791"/>
                  </a:lnTo>
                  <a:lnTo>
                    <a:pt x="473" y="791"/>
                  </a:lnTo>
                  <a:lnTo>
                    <a:pt x="473" y="793"/>
                  </a:lnTo>
                  <a:lnTo>
                    <a:pt x="473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6" y="795"/>
                  </a:lnTo>
                  <a:lnTo>
                    <a:pt x="463" y="795"/>
                  </a:lnTo>
                  <a:lnTo>
                    <a:pt x="461" y="795"/>
                  </a:lnTo>
                  <a:lnTo>
                    <a:pt x="459" y="795"/>
                  </a:lnTo>
                  <a:lnTo>
                    <a:pt x="456" y="795"/>
                  </a:lnTo>
                  <a:lnTo>
                    <a:pt x="456" y="795"/>
                  </a:lnTo>
                  <a:lnTo>
                    <a:pt x="454" y="795"/>
                  </a:lnTo>
                  <a:lnTo>
                    <a:pt x="451" y="795"/>
                  </a:lnTo>
                  <a:lnTo>
                    <a:pt x="447" y="793"/>
                  </a:lnTo>
                  <a:lnTo>
                    <a:pt x="444" y="793"/>
                  </a:lnTo>
                  <a:lnTo>
                    <a:pt x="442" y="793"/>
                  </a:lnTo>
                  <a:lnTo>
                    <a:pt x="442" y="791"/>
                  </a:lnTo>
                  <a:lnTo>
                    <a:pt x="440" y="791"/>
                  </a:lnTo>
                  <a:lnTo>
                    <a:pt x="437" y="788"/>
                  </a:lnTo>
                  <a:lnTo>
                    <a:pt x="435" y="786"/>
                  </a:lnTo>
                  <a:lnTo>
                    <a:pt x="433" y="786"/>
                  </a:lnTo>
                  <a:lnTo>
                    <a:pt x="433" y="783"/>
                  </a:lnTo>
                  <a:lnTo>
                    <a:pt x="430" y="783"/>
                  </a:lnTo>
                  <a:lnTo>
                    <a:pt x="430" y="781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8" y="772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5" y="765"/>
                  </a:lnTo>
                  <a:lnTo>
                    <a:pt x="437" y="765"/>
                  </a:lnTo>
                  <a:lnTo>
                    <a:pt x="440" y="765"/>
                  </a:lnTo>
                  <a:lnTo>
                    <a:pt x="442" y="765"/>
                  </a:lnTo>
                  <a:lnTo>
                    <a:pt x="444" y="765"/>
                  </a:lnTo>
                  <a:lnTo>
                    <a:pt x="444" y="765"/>
                  </a:lnTo>
                  <a:lnTo>
                    <a:pt x="447" y="767"/>
                  </a:lnTo>
                  <a:lnTo>
                    <a:pt x="449" y="767"/>
                  </a:lnTo>
                  <a:lnTo>
                    <a:pt x="454" y="767"/>
                  </a:lnTo>
                  <a:lnTo>
                    <a:pt x="456" y="769"/>
                  </a:lnTo>
                  <a:lnTo>
                    <a:pt x="459" y="769"/>
                  </a:lnTo>
                  <a:lnTo>
                    <a:pt x="461" y="769"/>
                  </a:lnTo>
                  <a:lnTo>
                    <a:pt x="461" y="772"/>
                  </a:lnTo>
                  <a:lnTo>
                    <a:pt x="463" y="772"/>
                  </a:lnTo>
                  <a:lnTo>
                    <a:pt x="466" y="774"/>
                  </a:lnTo>
                  <a:lnTo>
                    <a:pt x="468" y="776"/>
                  </a:lnTo>
                  <a:lnTo>
                    <a:pt x="468" y="776"/>
                  </a:lnTo>
                  <a:lnTo>
                    <a:pt x="470" y="779"/>
                  </a:lnTo>
                  <a:lnTo>
                    <a:pt x="473" y="779"/>
                  </a:lnTo>
                  <a:lnTo>
                    <a:pt x="473" y="781"/>
                  </a:lnTo>
                  <a:lnTo>
                    <a:pt x="473" y="781"/>
                  </a:lnTo>
                  <a:lnTo>
                    <a:pt x="473" y="783"/>
                  </a:lnTo>
                  <a:lnTo>
                    <a:pt x="473" y="783"/>
                  </a:lnTo>
                  <a:lnTo>
                    <a:pt x="475" y="783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91"/>
                  </a:lnTo>
                  <a:lnTo>
                    <a:pt x="475" y="791"/>
                  </a:lnTo>
                  <a:close/>
                  <a:moveTo>
                    <a:pt x="428" y="838"/>
                  </a:moveTo>
                  <a:lnTo>
                    <a:pt x="428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18" y="838"/>
                  </a:lnTo>
                  <a:lnTo>
                    <a:pt x="418" y="836"/>
                  </a:lnTo>
                  <a:lnTo>
                    <a:pt x="416" y="836"/>
                  </a:lnTo>
                  <a:lnTo>
                    <a:pt x="416" y="833"/>
                  </a:lnTo>
                  <a:lnTo>
                    <a:pt x="414" y="831"/>
                  </a:lnTo>
                  <a:lnTo>
                    <a:pt x="411" y="831"/>
                  </a:lnTo>
                  <a:lnTo>
                    <a:pt x="411" y="828"/>
                  </a:lnTo>
                  <a:lnTo>
                    <a:pt x="409" y="826"/>
                  </a:lnTo>
                  <a:lnTo>
                    <a:pt x="409" y="824"/>
                  </a:lnTo>
                  <a:lnTo>
                    <a:pt x="407" y="821"/>
                  </a:lnTo>
                  <a:lnTo>
                    <a:pt x="407" y="819"/>
                  </a:lnTo>
                  <a:lnTo>
                    <a:pt x="404" y="817"/>
                  </a:lnTo>
                  <a:lnTo>
                    <a:pt x="404" y="814"/>
                  </a:lnTo>
                  <a:lnTo>
                    <a:pt x="404" y="812"/>
                  </a:lnTo>
                  <a:lnTo>
                    <a:pt x="402" y="810"/>
                  </a:lnTo>
                  <a:lnTo>
                    <a:pt x="402" y="807"/>
                  </a:lnTo>
                  <a:lnTo>
                    <a:pt x="402" y="805"/>
                  </a:lnTo>
                  <a:lnTo>
                    <a:pt x="402" y="805"/>
                  </a:lnTo>
                  <a:lnTo>
                    <a:pt x="402" y="802"/>
                  </a:lnTo>
                  <a:lnTo>
                    <a:pt x="402" y="800"/>
                  </a:lnTo>
                  <a:lnTo>
                    <a:pt x="402" y="798"/>
                  </a:lnTo>
                  <a:lnTo>
                    <a:pt x="404" y="798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3"/>
                  </a:lnTo>
                  <a:lnTo>
                    <a:pt x="404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6" y="791"/>
                  </a:lnTo>
                  <a:lnTo>
                    <a:pt x="416" y="793"/>
                  </a:lnTo>
                  <a:lnTo>
                    <a:pt x="416" y="793"/>
                  </a:lnTo>
                  <a:lnTo>
                    <a:pt x="418" y="793"/>
                  </a:lnTo>
                  <a:lnTo>
                    <a:pt x="418" y="795"/>
                  </a:lnTo>
                  <a:lnTo>
                    <a:pt x="421" y="795"/>
                  </a:lnTo>
                  <a:lnTo>
                    <a:pt x="423" y="798"/>
                  </a:lnTo>
                  <a:lnTo>
                    <a:pt x="423" y="798"/>
                  </a:lnTo>
                  <a:lnTo>
                    <a:pt x="425" y="800"/>
                  </a:lnTo>
                  <a:lnTo>
                    <a:pt x="425" y="802"/>
                  </a:lnTo>
                  <a:lnTo>
                    <a:pt x="428" y="805"/>
                  </a:lnTo>
                  <a:lnTo>
                    <a:pt x="428" y="807"/>
                  </a:lnTo>
                  <a:lnTo>
                    <a:pt x="430" y="810"/>
                  </a:lnTo>
                  <a:lnTo>
                    <a:pt x="430" y="812"/>
                  </a:lnTo>
                  <a:lnTo>
                    <a:pt x="433" y="814"/>
                  </a:lnTo>
                  <a:lnTo>
                    <a:pt x="433" y="817"/>
                  </a:lnTo>
                  <a:lnTo>
                    <a:pt x="433" y="819"/>
                  </a:lnTo>
                  <a:lnTo>
                    <a:pt x="433" y="821"/>
                  </a:lnTo>
                  <a:lnTo>
                    <a:pt x="433" y="824"/>
                  </a:lnTo>
                  <a:lnTo>
                    <a:pt x="433" y="826"/>
                  </a:lnTo>
                  <a:lnTo>
                    <a:pt x="433" y="828"/>
                  </a:lnTo>
                  <a:lnTo>
                    <a:pt x="433" y="828"/>
                  </a:lnTo>
                  <a:lnTo>
                    <a:pt x="433" y="831"/>
                  </a:lnTo>
                  <a:lnTo>
                    <a:pt x="433" y="831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8"/>
                  </a:lnTo>
                  <a:lnTo>
                    <a:pt x="430" y="838"/>
                  </a:lnTo>
                  <a:lnTo>
                    <a:pt x="428" y="838"/>
                  </a:lnTo>
                  <a:lnTo>
                    <a:pt x="428" y="838"/>
                  </a:lnTo>
                  <a:lnTo>
                    <a:pt x="428" y="838"/>
                  </a:lnTo>
                  <a:close/>
                  <a:moveTo>
                    <a:pt x="310" y="819"/>
                  </a:moveTo>
                  <a:lnTo>
                    <a:pt x="310" y="819"/>
                  </a:lnTo>
                  <a:lnTo>
                    <a:pt x="310" y="819"/>
                  </a:lnTo>
                  <a:lnTo>
                    <a:pt x="310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10" y="810"/>
                  </a:lnTo>
                  <a:lnTo>
                    <a:pt x="310" y="807"/>
                  </a:lnTo>
                  <a:lnTo>
                    <a:pt x="310" y="805"/>
                  </a:lnTo>
                  <a:lnTo>
                    <a:pt x="312" y="805"/>
                  </a:lnTo>
                  <a:lnTo>
                    <a:pt x="312" y="802"/>
                  </a:lnTo>
                  <a:lnTo>
                    <a:pt x="314" y="800"/>
                  </a:lnTo>
                  <a:lnTo>
                    <a:pt x="314" y="798"/>
                  </a:lnTo>
                  <a:lnTo>
                    <a:pt x="317" y="795"/>
                  </a:lnTo>
                  <a:lnTo>
                    <a:pt x="319" y="795"/>
                  </a:lnTo>
                  <a:lnTo>
                    <a:pt x="319" y="793"/>
                  </a:lnTo>
                  <a:lnTo>
                    <a:pt x="321" y="791"/>
                  </a:lnTo>
                  <a:lnTo>
                    <a:pt x="324" y="791"/>
                  </a:lnTo>
                  <a:lnTo>
                    <a:pt x="326" y="788"/>
                  </a:lnTo>
                  <a:lnTo>
                    <a:pt x="328" y="788"/>
                  </a:lnTo>
                  <a:lnTo>
                    <a:pt x="331" y="786"/>
                  </a:lnTo>
                  <a:lnTo>
                    <a:pt x="333" y="786"/>
                  </a:lnTo>
                  <a:lnTo>
                    <a:pt x="333" y="783"/>
                  </a:lnTo>
                  <a:lnTo>
                    <a:pt x="336" y="783"/>
                  </a:lnTo>
                  <a:lnTo>
                    <a:pt x="338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5"/>
                  </a:lnTo>
                  <a:lnTo>
                    <a:pt x="350" y="795"/>
                  </a:lnTo>
                  <a:lnTo>
                    <a:pt x="347" y="798"/>
                  </a:lnTo>
                  <a:lnTo>
                    <a:pt x="347" y="800"/>
                  </a:lnTo>
                  <a:lnTo>
                    <a:pt x="347" y="802"/>
                  </a:lnTo>
                  <a:lnTo>
                    <a:pt x="345" y="802"/>
                  </a:lnTo>
                  <a:lnTo>
                    <a:pt x="345" y="805"/>
                  </a:lnTo>
                  <a:lnTo>
                    <a:pt x="343" y="807"/>
                  </a:lnTo>
                  <a:lnTo>
                    <a:pt x="340" y="810"/>
                  </a:lnTo>
                  <a:lnTo>
                    <a:pt x="340" y="812"/>
                  </a:lnTo>
                  <a:lnTo>
                    <a:pt x="338" y="812"/>
                  </a:lnTo>
                  <a:lnTo>
                    <a:pt x="336" y="814"/>
                  </a:lnTo>
                  <a:lnTo>
                    <a:pt x="333" y="817"/>
                  </a:lnTo>
                  <a:lnTo>
                    <a:pt x="331" y="817"/>
                  </a:lnTo>
                  <a:lnTo>
                    <a:pt x="328" y="819"/>
                  </a:lnTo>
                  <a:lnTo>
                    <a:pt x="326" y="819"/>
                  </a:lnTo>
                  <a:lnTo>
                    <a:pt x="326" y="821"/>
                  </a:lnTo>
                  <a:lnTo>
                    <a:pt x="324" y="821"/>
                  </a:lnTo>
                  <a:lnTo>
                    <a:pt x="321" y="821"/>
                  </a:lnTo>
                  <a:lnTo>
                    <a:pt x="319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0" y="821"/>
                  </a:lnTo>
                  <a:lnTo>
                    <a:pt x="310" y="819"/>
                  </a:lnTo>
                  <a:lnTo>
                    <a:pt x="310" y="819"/>
                  </a:lnTo>
                  <a:lnTo>
                    <a:pt x="310" y="819"/>
                  </a:lnTo>
                  <a:close/>
                  <a:moveTo>
                    <a:pt x="286" y="753"/>
                  </a:moveTo>
                  <a:lnTo>
                    <a:pt x="286" y="753"/>
                  </a:lnTo>
                  <a:lnTo>
                    <a:pt x="286" y="753"/>
                  </a:lnTo>
                  <a:lnTo>
                    <a:pt x="286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6"/>
                  </a:lnTo>
                  <a:lnTo>
                    <a:pt x="293" y="746"/>
                  </a:lnTo>
                  <a:lnTo>
                    <a:pt x="295" y="746"/>
                  </a:lnTo>
                  <a:lnTo>
                    <a:pt x="298" y="746"/>
                  </a:lnTo>
                  <a:lnTo>
                    <a:pt x="300" y="743"/>
                  </a:lnTo>
                  <a:lnTo>
                    <a:pt x="300" y="743"/>
                  </a:lnTo>
                  <a:lnTo>
                    <a:pt x="302" y="743"/>
                  </a:lnTo>
                  <a:lnTo>
                    <a:pt x="305" y="743"/>
                  </a:lnTo>
                  <a:lnTo>
                    <a:pt x="307" y="743"/>
                  </a:lnTo>
                  <a:lnTo>
                    <a:pt x="312" y="743"/>
                  </a:lnTo>
                  <a:lnTo>
                    <a:pt x="314" y="743"/>
                  </a:lnTo>
                  <a:lnTo>
                    <a:pt x="317" y="746"/>
                  </a:lnTo>
                  <a:lnTo>
                    <a:pt x="319" y="746"/>
                  </a:lnTo>
                  <a:lnTo>
                    <a:pt x="321" y="746"/>
                  </a:lnTo>
                  <a:lnTo>
                    <a:pt x="324" y="746"/>
                  </a:lnTo>
                  <a:lnTo>
                    <a:pt x="326" y="748"/>
                  </a:lnTo>
                  <a:lnTo>
                    <a:pt x="326" y="748"/>
                  </a:lnTo>
                  <a:lnTo>
                    <a:pt x="328" y="750"/>
                  </a:lnTo>
                  <a:lnTo>
                    <a:pt x="331" y="750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1" y="767"/>
                  </a:lnTo>
                  <a:lnTo>
                    <a:pt x="331" y="767"/>
                  </a:lnTo>
                  <a:lnTo>
                    <a:pt x="328" y="769"/>
                  </a:lnTo>
                  <a:lnTo>
                    <a:pt x="328" y="769"/>
                  </a:lnTo>
                  <a:lnTo>
                    <a:pt x="326" y="769"/>
                  </a:lnTo>
                  <a:lnTo>
                    <a:pt x="324" y="769"/>
                  </a:lnTo>
                  <a:lnTo>
                    <a:pt x="321" y="772"/>
                  </a:lnTo>
                  <a:lnTo>
                    <a:pt x="319" y="772"/>
                  </a:lnTo>
                  <a:lnTo>
                    <a:pt x="317" y="772"/>
                  </a:lnTo>
                  <a:lnTo>
                    <a:pt x="314" y="772"/>
                  </a:lnTo>
                  <a:lnTo>
                    <a:pt x="312" y="772"/>
                  </a:lnTo>
                  <a:lnTo>
                    <a:pt x="310" y="769"/>
                  </a:lnTo>
                  <a:lnTo>
                    <a:pt x="307" y="769"/>
                  </a:lnTo>
                  <a:lnTo>
                    <a:pt x="305" y="769"/>
                  </a:lnTo>
                  <a:lnTo>
                    <a:pt x="302" y="769"/>
                  </a:lnTo>
                  <a:lnTo>
                    <a:pt x="300" y="767"/>
                  </a:lnTo>
                  <a:lnTo>
                    <a:pt x="298" y="767"/>
                  </a:lnTo>
                  <a:lnTo>
                    <a:pt x="295" y="767"/>
                  </a:lnTo>
                  <a:lnTo>
                    <a:pt x="293" y="765"/>
                  </a:lnTo>
                  <a:lnTo>
                    <a:pt x="293" y="765"/>
                  </a:lnTo>
                  <a:lnTo>
                    <a:pt x="291" y="762"/>
                  </a:lnTo>
                  <a:lnTo>
                    <a:pt x="291" y="762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57"/>
                  </a:lnTo>
                  <a:lnTo>
                    <a:pt x="286" y="757"/>
                  </a:lnTo>
                  <a:lnTo>
                    <a:pt x="286" y="757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53"/>
                  </a:lnTo>
                  <a:close/>
                  <a:moveTo>
                    <a:pt x="307" y="701"/>
                  </a:moveTo>
                  <a:lnTo>
                    <a:pt x="307" y="701"/>
                  </a:lnTo>
                  <a:lnTo>
                    <a:pt x="307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2" y="698"/>
                  </a:lnTo>
                  <a:lnTo>
                    <a:pt x="312" y="698"/>
                  </a:lnTo>
                  <a:lnTo>
                    <a:pt x="312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7" y="696"/>
                  </a:lnTo>
                  <a:lnTo>
                    <a:pt x="319" y="696"/>
                  </a:lnTo>
                  <a:lnTo>
                    <a:pt x="321" y="698"/>
                  </a:lnTo>
                  <a:lnTo>
                    <a:pt x="324" y="698"/>
                  </a:lnTo>
                  <a:lnTo>
                    <a:pt x="326" y="698"/>
                  </a:lnTo>
                  <a:lnTo>
                    <a:pt x="326" y="698"/>
                  </a:lnTo>
                  <a:lnTo>
                    <a:pt x="328" y="701"/>
                  </a:lnTo>
                  <a:lnTo>
                    <a:pt x="331" y="701"/>
                  </a:lnTo>
                  <a:lnTo>
                    <a:pt x="333" y="703"/>
                  </a:lnTo>
                  <a:lnTo>
                    <a:pt x="336" y="703"/>
                  </a:lnTo>
                  <a:lnTo>
                    <a:pt x="338" y="705"/>
                  </a:lnTo>
                  <a:lnTo>
                    <a:pt x="340" y="708"/>
                  </a:lnTo>
                  <a:lnTo>
                    <a:pt x="343" y="708"/>
                  </a:lnTo>
                  <a:lnTo>
                    <a:pt x="343" y="710"/>
                  </a:lnTo>
                  <a:lnTo>
                    <a:pt x="345" y="712"/>
                  </a:lnTo>
                  <a:lnTo>
                    <a:pt x="345" y="715"/>
                  </a:lnTo>
                  <a:lnTo>
                    <a:pt x="347" y="715"/>
                  </a:lnTo>
                  <a:lnTo>
                    <a:pt x="347" y="717"/>
                  </a:lnTo>
                  <a:lnTo>
                    <a:pt x="350" y="720"/>
                  </a:lnTo>
                  <a:lnTo>
                    <a:pt x="350" y="720"/>
                  </a:lnTo>
                  <a:lnTo>
                    <a:pt x="350" y="722"/>
                  </a:lnTo>
                  <a:lnTo>
                    <a:pt x="350" y="722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0" y="734"/>
                  </a:lnTo>
                  <a:lnTo>
                    <a:pt x="340" y="734"/>
                  </a:lnTo>
                  <a:lnTo>
                    <a:pt x="338" y="734"/>
                  </a:lnTo>
                  <a:lnTo>
                    <a:pt x="336" y="731"/>
                  </a:lnTo>
                  <a:lnTo>
                    <a:pt x="333" y="731"/>
                  </a:lnTo>
                  <a:lnTo>
                    <a:pt x="331" y="731"/>
                  </a:lnTo>
                  <a:lnTo>
                    <a:pt x="328" y="731"/>
                  </a:lnTo>
                  <a:lnTo>
                    <a:pt x="326" y="729"/>
                  </a:lnTo>
                  <a:lnTo>
                    <a:pt x="326" y="729"/>
                  </a:lnTo>
                  <a:lnTo>
                    <a:pt x="324" y="727"/>
                  </a:lnTo>
                  <a:lnTo>
                    <a:pt x="321" y="727"/>
                  </a:lnTo>
                  <a:lnTo>
                    <a:pt x="319" y="724"/>
                  </a:lnTo>
                  <a:lnTo>
                    <a:pt x="317" y="722"/>
                  </a:lnTo>
                  <a:lnTo>
                    <a:pt x="314" y="720"/>
                  </a:lnTo>
                  <a:lnTo>
                    <a:pt x="314" y="720"/>
                  </a:lnTo>
                  <a:lnTo>
                    <a:pt x="312" y="717"/>
                  </a:lnTo>
                  <a:lnTo>
                    <a:pt x="310" y="715"/>
                  </a:lnTo>
                  <a:lnTo>
                    <a:pt x="310" y="715"/>
                  </a:lnTo>
                  <a:lnTo>
                    <a:pt x="307" y="712"/>
                  </a:lnTo>
                  <a:lnTo>
                    <a:pt x="307" y="710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close/>
                  <a:moveTo>
                    <a:pt x="116" y="585"/>
                  </a:moveTo>
                  <a:lnTo>
                    <a:pt x="116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20" y="585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3" y="587"/>
                  </a:lnTo>
                  <a:lnTo>
                    <a:pt x="123" y="587"/>
                  </a:lnTo>
                  <a:lnTo>
                    <a:pt x="125" y="589"/>
                  </a:lnTo>
                  <a:lnTo>
                    <a:pt x="125" y="592"/>
                  </a:lnTo>
                  <a:lnTo>
                    <a:pt x="127" y="592"/>
                  </a:lnTo>
                  <a:lnTo>
                    <a:pt x="127" y="594"/>
                  </a:lnTo>
                  <a:lnTo>
                    <a:pt x="130" y="597"/>
                  </a:lnTo>
                  <a:lnTo>
                    <a:pt x="130" y="597"/>
                  </a:lnTo>
                  <a:lnTo>
                    <a:pt x="132" y="599"/>
                  </a:lnTo>
                  <a:lnTo>
                    <a:pt x="132" y="601"/>
                  </a:lnTo>
                  <a:lnTo>
                    <a:pt x="132" y="604"/>
                  </a:lnTo>
                  <a:lnTo>
                    <a:pt x="132" y="606"/>
                  </a:lnTo>
                  <a:lnTo>
                    <a:pt x="132" y="608"/>
                  </a:lnTo>
                  <a:lnTo>
                    <a:pt x="135" y="611"/>
                  </a:lnTo>
                  <a:lnTo>
                    <a:pt x="135" y="613"/>
                  </a:lnTo>
                  <a:lnTo>
                    <a:pt x="135" y="615"/>
                  </a:lnTo>
                  <a:lnTo>
                    <a:pt x="132" y="618"/>
                  </a:lnTo>
                  <a:lnTo>
                    <a:pt x="132" y="620"/>
                  </a:lnTo>
                  <a:lnTo>
                    <a:pt x="132" y="620"/>
                  </a:lnTo>
                  <a:lnTo>
                    <a:pt x="132" y="623"/>
                  </a:lnTo>
                  <a:lnTo>
                    <a:pt x="132" y="625"/>
                  </a:lnTo>
                  <a:lnTo>
                    <a:pt x="130" y="625"/>
                  </a:lnTo>
                  <a:lnTo>
                    <a:pt x="130" y="627"/>
                  </a:lnTo>
                  <a:lnTo>
                    <a:pt x="130" y="630"/>
                  </a:lnTo>
                  <a:lnTo>
                    <a:pt x="130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0" y="632"/>
                  </a:lnTo>
                  <a:lnTo>
                    <a:pt x="120" y="632"/>
                  </a:lnTo>
                  <a:lnTo>
                    <a:pt x="120" y="630"/>
                  </a:lnTo>
                  <a:lnTo>
                    <a:pt x="120" y="630"/>
                  </a:lnTo>
                  <a:lnTo>
                    <a:pt x="118" y="630"/>
                  </a:lnTo>
                  <a:lnTo>
                    <a:pt x="118" y="630"/>
                  </a:lnTo>
                  <a:lnTo>
                    <a:pt x="116" y="627"/>
                  </a:lnTo>
                  <a:lnTo>
                    <a:pt x="116" y="627"/>
                  </a:lnTo>
                  <a:lnTo>
                    <a:pt x="113" y="625"/>
                  </a:lnTo>
                  <a:lnTo>
                    <a:pt x="113" y="623"/>
                  </a:lnTo>
                  <a:lnTo>
                    <a:pt x="111" y="620"/>
                  </a:lnTo>
                  <a:lnTo>
                    <a:pt x="111" y="620"/>
                  </a:lnTo>
                  <a:lnTo>
                    <a:pt x="108" y="618"/>
                  </a:lnTo>
                  <a:lnTo>
                    <a:pt x="108" y="615"/>
                  </a:lnTo>
                  <a:lnTo>
                    <a:pt x="108" y="613"/>
                  </a:lnTo>
                  <a:lnTo>
                    <a:pt x="108" y="611"/>
                  </a:lnTo>
                  <a:lnTo>
                    <a:pt x="108" y="608"/>
                  </a:lnTo>
                  <a:lnTo>
                    <a:pt x="106" y="606"/>
                  </a:lnTo>
                  <a:lnTo>
                    <a:pt x="106" y="604"/>
                  </a:lnTo>
                  <a:lnTo>
                    <a:pt x="106" y="601"/>
                  </a:lnTo>
                  <a:lnTo>
                    <a:pt x="106" y="599"/>
                  </a:lnTo>
                  <a:lnTo>
                    <a:pt x="108" y="597"/>
                  </a:lnTo>
                  <a:lnTo>
                    <a:pt x="108" y="597"/>
                  </a:lnTo>
                  <a:lnTo>
                    <a:pt x="108" y="594"/>
                  </a:lnTo>
                  <a:lnTo>
                    <a:pt x="108" y="592"/>
                  </a:lnTo>
                  <a:lnTo>
                    <a:pt x="111" y="592"/>
                  </a:lnTo>
                  <a:lnTo>
                    <a:pt x="111" y="589"/>
                  </a:lnTo>
                  <a:lnTo>
                    <a:pt x="111" y="589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6" y="587"/>
                  </a:lnTo>
                  <a:lnTo>
                    <a:pt x="116" y="585"/>
                  </a:lnTo>
                  <a:lnTo>
                    <a:pt x="116" y="585"/>
                  </a:lnTo>
                  <a:lnTo>
                    <a:pt x="116" y="585"/>
                  </a:lnTo>
                  <a:close/>
                  <a:moveTo>
                    <a:pt x="73" y="634"/>
                  </a:move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80" y="630"/>
                  </a:lnTo>
                  <a:lnTo>
                    <a:pt x="82" y="630"/>
                  </a:lnTo>
                  <a:lnTo>
                    <a:pt x="82" y="632"/>
                  </a:lnTo>
                  <a:lnTo>
                    <a:pt x="85" y="632"/>
                  </a:lnTo>
                  <a:lnTo>
                    <a:pt x="87" y="632"/>
                  </a:lnTo>
                  <a:lnTo>
                    <a:pt x="90" y="632"/>
                  </a:lnTo>
                  <a:lnTo>
                    <a:pt x="92" y="632"/>
                  </a:lnTo>
                  <a:lnTo>
                    <a:pt x="92" y="634"/>
                  </a:lnTo>
                  <a:lnTo>
                    <a:pt x="94" y="634"/>
                  </a:lnTo>
                  <a:lnTo>
                    <a:pt x="97" y="637"/>
                  </a:lnTo>
                  <a:lnTo>
                    <a:pt x="99" y="637"/>
                  </a:lnTo>
                  <a:lnTo>
                    <a:pt x="101" y="639"/>
                  </a:lnTo>
                  <a:lnTo>
                    <a:pt x="101" y="642"/>
                  </a:lnTo>
                  <a:lnTo>
                    <a:pt x="104" y="642"/>
                  </a:lnTo>
                  <a:lnTo>
                    <a:pt x="106" y="644"/>
                  </a:lnTo>
                  <a:lnTo>
                    <a:pt x="106" y="646"/>
                  </a:lnTo>
                  <a:lnTo>
                    <a:pt x="108" y="649"/>
                  </a:lnTo>
                  <a:lnTo>
                    <a:pt x="108" y="649"/>
                  </a:lnTo>
                  <a:lnTo>
                    <a:pt x="111" y="651"/>
                  </a:lnTo>
                  <a:lnTo>
                    <a:pt x="111" y="653"/>
                  </a:lnTo>
                  <a:lnTo>
                    <a:pt x="111" y="656"/>
                  </a:lnTo>
                  <a:lnTo>
                    <a:pt x="111" y="656"/>
                  </a:lnTo>
                  <a:lnTo>
                    <a:pt x="111" y="658"/>
                  </a:lnTo>
                  <a:lnTo>
                    <a:pt x="113" y="658"/>
                  </a:lnTo>
                  <a:lnTo>
                    <a:pt x="113" y="658"/>
                  </a:lnTo>
                  <a:lnTo>
                    <a:pt x="113" y="660"/>
                  </a:lnTo>
                  <a:lnTo>
                    <a:pt x="113" y="660"/>
                  </a:lnTo>
                  <a:lnTo>
                    <a:pt x="111" y="660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1" y="668"/>
                  </a:lnTo>
                  <a:lnTo>
                    <a:pt x="101" y="668"/>
                  </a:lnTo>
                  <a:lnTo>
                    <a:pt x="99" y="668"/>
                  </a:lnTo>
                  <a:lnTo>
                    <a:pt x="97" y="668"/>
                  </a:lnTo>
                  <a:lnTo>
                    <a:pt x="94" y="665"/>
                  </a:lnTo>
                  <a:lnTo>
                    <a:pt x="94" y="665"/>
                  </a:lnTo>
                  <a:lnTo>
                    <a:pt x="92" y="665"/>
                  </a:lnTo>
                  <a:lnTo>
                    <a:pt x="90" y="663"/>
                  </a:lnTo>
                  <a:lnTo>
                    <a:pt x="87" y="663"/>
                  </a:lnTo>
                  <a:lnTo>
                    <a:pt x="85" y="660"/>
                  </a:lnTo>
                  <a:lnTo>
                    <a:pt x="82" y="658"/>
                  </a:lnTo>
                  <a:lnTo>
                    <a:pt x="82" y="658"/>
                  </a:lnTo>
                  <a:lnTo>
                    <a:pt x="80" y="656"/>
                  </a:lnTo>
                  <a:lnTo>
                    <a:pt x="78" y="653"/>
                  </a:lnTo>
                  <a:lnTo>
                    <a:pt x="78" y="653"/>
                  </a:lnTo>
                  <a:lnTo>
                    <a:pt x="75" y="651"/>
                  </a:lnTo>
                  <a:lnTo>
                    <a:pt x="75" y="649"/>
                  </a:lnTo>
                  <a:lnTo>
                    <a:pt x="73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3" y="642"/>
                  </a:lnTo>
                  <a:lnTo>
                    <a:pt x="73" y="642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close/>
                  <a:moveTo>
                    <a:pt x="64" y="689"/>
                  </a:moveTo>
                  <a:lnTo>
                    <a:pt x="64" y="689"/>
                  </a:lnTo>
                  <a:lnTo>
                    <a:pt x="64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3" y="682"/>
                  </a:lnTo>
                  <a:lnTo>
                    <a:pt x="73" y="682"/>
                  </a:lnTo>
                  <a:lnTo>
                    <a:pt x="75" y="682"/>
                  </a:lnTo>
                  <a:lnTo>
                    <a:pt x="78" y="682"/>
                  </a:lnTo>
                  <a:lnTo>
                    <a:pt x="80" y="682"/>
                  </a:lnTo>
                  <a:lnTo>
                    <a:pt x="82" y="682"/>
                  </a:lnTo>
                  <a:lnTo>
                    <a:pt x="85" y="682"/>
                  </a:lnTo>
                  <a:lnTo>
                    <a:pt x="87" y="684"/>
                  </a:lnTo>
                  <a:lnTo>
                    <a:pt x="90" y="684"/>
                  </a:lnTo>
                  <a:lnTo>
                    <a:pt x="92" y="684"/>
                  </a:lnTo>
                  <a:lnTo>
                    <a:pt x="94" y="686"/>
                  </a:lnTo>
                  <a:lnTo>
                    <a:pt x="94" y="686"/>
                  </a:lnTo>
                  <a:lnTo>
                    <a:pt x="97" y="689"/>
                  </a:lnTo>
                  <a:lnTo>
                    <a:pt x="99" y="689"/>
                  </a:lnTo>
                  <a:lnTo>
                    <a:pt x="101" y="691"/>
                  </a:lnTo>
                  <a:lnTo>
                    <a:pt x="104" y="691"/>
                  </a:lnTo>
                  <a:lnTo>
                    <a:pt x="104" y="694"/>
                  </a:lnTo>
                  <a:lnTo>
                    <a:pt x="106" y="694"/>
                  </a:lnTo>
                  <a:lnTo>
                    <a:pt x="106" y="696"/>
                  </a:lnTo>
                  <a:lnTo>
                    <a:pt x="108" y="696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8"/>
                  </a:lnTo>
                  <a:lnTo>
                    <a:pt x="108" y="708"/>
                  </a:lnTo>
                  <a:lnTo>
                    <a:pt x="106" y="708"/>
                  </a:lnTo>
                  <a:lnTo>
                    <a:pt x="106" y="708"/>
                  </a:lnTo>
                  <a:lnTo>
                    <a:pt x="106" y="710"/>
                  </a:lnTo>
                  <a:lnTo>
                    <a:pt x="106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1" y="710"/>
                  </a:lnTo>
                  <a:lnTo>
                    <a:pt x="99" y="712"/>
                  </a:lnTo>
                  <a:lnTo>
                    <a:pt x="97" y="712"/>
                  </a:lnTo>
                  <a:lnTo>
                    <a:pt x="94" y="712"/>
                  </a:lnTo>
                  <a:lnTo>
                    <a:pt x="94" y="712"/>
                  </a:lnTo>
                  <a:lnTo>
                    <a:pt x="92" y="712"/>
                  </a:lnTo>
                  <a:lnTo>
                    <a:pt x="90" y="710"/>
                  </a:lnTo>
                  <a:lnTo>
                    <a:pt x="87" y="710"/>
                  </a:lnTo>
                  <a:lnTo>
                    <a:pt x="85" y="710"/>
                  </a:lnTo>
                  <a:lnTo>
                    <a:pt x="82" y="710"/>
                  </a:lnTo>
                  <a:lnTo>
                    <a:pt x="80" y="708"/>
                  </a:lnTo>
                  <a:lnTo>
                    <a:pt x="78" y="708"/>
                  </a:lnTo>
                  <a:lnTo>
                    <a:pt x="75" y="705"/>
                  </a:lnTo>
                  <a:lnTo>
                    <a:pt x="73" y="705"/>
                  </a:lnTo>
                  <a:lnTo>
                    <a:pt x="73" y="703"/>
                  </a:lnTo>
                  <a:lnTo>
                    <a:pt x="71" y="703"/>
                  </a:lnTo>
                  <a:lnTo>
                    <a:pt x="68" y="701"/>
                  </a:lnTo>
                  <a:lnTo>
                    <a:pt x="68" y="701"/>
                  </a:lnTo>
                  <a:lnTo>
                    <a:pt x="66" y="698"/>
                  </a:lnTo>
                  <a:lnTo>
                    <a:pt x="66" y="696"/>
                  </a:lnTo>
                  <a:lnTo>
                    <a:pt x="66" y="696"/>
                  </a:lnTo>
                  <a:lnTo>
                    <a:pt x="64" y="696"/>
                  </a:lnTo>
                  <a:lnTo>
                    <a:pt x="64" y="696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89"/>
                  </a:lnTo>
                  <a:lnTo>
                    <a:pt x="64" y="689"/>
                  </a:lnTo>
                  <a:lnTo>
                    <a:pt x="64" y="689"/>
                  </a:lnTo>
                  <a:close/>
                  <a:moveTo>
                    <a:pt x="78" y="736"/>
                  </a:moveTo>
                  <a:lnTo>
                    <a:pt x="78" y="736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29"/>
                  </a:lnTo>
                  <a:lnTo>
                    <a:pt x="78" y="729"/>
                  </a:lnTo>
                  <a:lnTo>
                    <a:pt x="80" y="729"/>
                  </a:lnTo>
                  <a:lnTo>
                    <a:pt x="80" y="729"/>
                  </a:lnTo>
                  <a:lnTo>
                    <a:pt x="80" y="727"/>
                  </a:lnTo>
                  <a:lnTo>
                    <a:pt x="82" y="727"/>
                  </a:lnTo>
                  <a:lnTo>
                    <a:pt x="85" y="724"/>
                  </a:lnTo>
                  <a:lnTo>
                    <a:pt x="87" y="724"/>
                  </a:lnTo>
                  <a:lnTo>
                    <a:pt x="87" y="722"/>
                  </a:lnTo>
                  <a:lnTo>
                    <a:pt x="90" y="722"/>
                  </a:lnTo>
                  <a:lnTo>
                    <a:pt x="92" y="722"/>
                  </a:lnTo>
                  <a:lnTo>
                    <a:pt x="94" y="720"/>
                  </a:lnTo>
                  <a:lnTo>
                    <a:pt x="97" y="720"/>
                  </a:lnTo>
                  <a:lnTo>
                    <a:pt x="99" y="720"/>
                  </a:lnTo>
                  <a:lnTo>
                    <a:pt x="101" y="720"/>
                  </a:lnTo>
                  <a:lnTo>
                    <a:pt x="104" y="720"/>
                  </a:lnTo>
                  <a:lnTo>
                    <a:pt x="106" y="720"/>
                  </a:lnTo>
                  <a:lnTo>
                    <a:pt x="108" y="720"/>
                  </a:lnTo>
                  <a:lnTo>
                    <a:pt x="111" y="720"/>
                  </a:lnTo>
                  <a:lnTo>
                    <a:pt x="113" y="720"/>
                  </a:lnTo>
                  <a:lnTo>
                    <a:pt x="116" y="720"/>
                  </a:lnTo>
                  <a:lnTo>
                    <a:pt x="118" y="720"/>
                  </a:lnTo>
                  <a:lnTo>
                    <a:pt x="120" y="720"/>
                  </a:lnTo>
                  <a:lnTo>
                    <a:pt x="120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7" y="727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31"/>
                  </a:lnTo>
                  <a:lnTo>
                    <a:pt x="125" y="731"/>
                  </a:lnTo>
                  <a:lnTo>
                    <a:pt x="125" y="731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6"/>
                  </a:lnTo>
                  <a:lnTo>
                    <a:pt x="123" y="736"/>
                  </a:lnTo>
                  <a:lnTo>
                    <a:pt x="123" y="736"/>
                  </a:lnTo>
                  <a:lnTo>
                    <a:pt x="120" y="739"/>
                  </a:lnTo>
                  <a:lnTo>
                    <a:pt x="118" y="739"/>
                  </a:lnTo>
                  <a:lnTo>
                    <a:pt x="118" y="741"/>
                  </a:lnTo>
                  <a:lnTo>
                    <a:pt x="116" y="741"/>
                  </a:lnTo>
                  <a:lnTo>
                    <a:pt x="113" y="741"/>
                  </a:lnTo>
                  <a:lnTo>
                    <a:pt x="111" y="743"/>
                  </a:lnTo>
                  <a:lnTo>
                    <a:pt x="108" y="743"/>
                  </a:lnTo>
                  <a:lnTo>
                    <a:pt x="106" y="743"/>
                  </a:lnTo>
                  <a:lnTo>
                    <a:pt x="104" y="746"/>
                  </a:lnTo>
                  <a:lnTo>
                    <a:pt x="101" y="746"/>
                  </a:lnTo>
                  <a:lnTo>
                    <a:pt x="99" y="746"/>
                  </a:lnTo>
                  <a:lnTo>
                    <a:pt x="97" y="746"/>
                  </a:lnTo>
                  <a:lnTo>
                    <a:pt x="94" y="746"/>
                  </a:lnTo>
                  <a:lnTo>
                    <a:pt x="92" y="746"/>
                  </a:lnTo>
                  <a:lnTo>
                    <a:pt x="90" y="746"/>
                  </a:lnTo>
                  <a:lnTo>
                    <a:pt x="87" y="743"/>
                  </a:lnTo>
                  <a:lnTo>
                    <a:pt x="85" y="743"/>
                  </a:lnTo>
                  <a:lnTo>
                    <a:pt x="85" y="743"/>
                  </a:lnTo>
                  <a:lnTo>
                    <a:pt x="82" y="743"/>
                  </a:lnTo>
                  <a:lnTo>
                    <a:pt x="82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close/>
                  <a:moveTo>
                    <a:pt x="120" y="776"/>
                  </a:moveTo>
                  <a:lnTo>
                    <a:pt x="120" y="776"/>
                  </a:lnTo>
                  <a:lnTo>
                    <a:pt x="120" y="776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69"/>
                  </a:lnTo>
                  <a:lnTo>
                    <a:pt x="123" y="769"/>
                  </a:lnTo>
                  <a:lnTo>
                    <a:pt x="123" y="769"/>
                  </a:lnTo>
                  <a:lnTo>
                    <a:pt x="123" y="767"/>
                  </a:lnTo>
                  <a:lnTo>
                    <a:pt x="125" y="767"/>
                  </a:lnTo>
                  <a:lnTo>
                    <a:pt x="125" y="765"/>
                  </a:lnTo>
                  <a:lnTo>
                    <a:pt x="127" y="765"/>
                  </a:lnTo>
                  <a:lnTo>
                    <a:pt x="130" y="762"/>
                  </a:lnTo>
                  <a:lnTo>
                    <a:pt x="132" y="762"/>
                  </a:lnTo>
                  <a:lnTo>
                    <a:pt x="135" y="760"/>
                  </a:lnTo>
                  <a:lnTo>
                    <a:pt x="137" y="760"/>
                  </a:lnTo>
                  <a:lnTo>
                    <a:pt x="139" y="760"/>
                  </a:lnTo>
                  <a:lnTo>
                    <a:pt x="142" y="757"/>
                  </a:lnTo>
                  <a:lnTo>
                    <a:pt x="144" y="757"/>
                  </a:lnTo>
                  <a:lnTo>
                    <a:pt x="146" y="757"/>
                  </a:lnTo>
                  <a:lnTo>
                    <a:pt x="149" y="757"/>
                  </a:lnTo>
                  <a:lnTo>
                    <a:pt x="151" y="755"/>
                  </a:lnTo>
                  <a:lnTo>
                    <a:pt x="153" y="755"/>
                  </a:lnTo>
                  <a:lnTo>
                    <a:pt x="153" y="755"/>
                  </a:lnTo>
                  <a:lnTo>
                    <a:pt x="156" y="757"/>
                  </a:lnTo>
                  <a:lnTo>
                    <a:pt x="158" y="757"/>
                  </a:lnTo>
                  <a:lnTo>
                    <a:pt x="161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8" y="760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72"/>
                  </a:lnTo>
                  <a:lnTo>
                    <a:pt x="165" y="772"/>
                  </a:lnTo>
                  <a:lnTo>
                    <a:pt x="165" y="772"/>
                  </a:lnTo>
                  <a:lnTo>
                    <a:pt x="163" y="774"/>
                  </a:lnTo>
                  <a:lnTo>
                    <a:pt x="163" y="776"/>
                  </a:lnTo>
                  <a:lnTo>
                    <a:pt x="161" y="776"/>
                  </a:lnTo>
                  <a:lnTo>
                    <a:pt x="158" y="779"/>
                  </a:lnTo>
                  <a:lnTo>
                    <a:pt x="156" y="779"/>
                  </a:lnTo>
                  <a:lnTo>
                    <a:pt x="156" y="779"/>
                  </a:lnTo>
                  <a:lnTo>
                    <a:pt x="153" y="781"/>
                  </a:lnTo>
                  <a:lnTo>
                    <a:pt x="151" y="781"/>
                  </a:lnTo>
                  <a:lnTo>
                    <a:pt x="149" y="783"/>
                  </a:lnTo>
                  <a:lnTo>
                    <a:pt x="146" y="783"/>
                  </a:lnTo>
                  <a:lnTo>
                    <a:pt x="144" y="783"/>
                  </a:lnTo>
                  <a:lnTo>
                    <a:pt x="142" y="783"/>
                  </a:lnTo>
                  <a:lnTo>
                    <a:pt x="139" y="783"/>
                  </a:lnTo>
                  <a:lnTo>
                    <a:pt x="137" y="783"/>
                  </a:lnTo>
                  <a:lnTo>
                    <a:pt x="135" y="783"/>
                  </a:lnTo>
                  <a:lnTo>
                    <a:pt x="132" y="783"/>
                  </a:lnTo>
                  <a:lnTo>
                    <a:pt x="130" y="783"/>
                  </a:lnTo>
                  <a:lnTo>
                    <a:pt x="127" y="783"/>
                  </a:lnTo>
                  <a:lnTo>
                    <a:pt x="127" y="783"/>
                  </a:lnTo>
                  <a:lnTo>
                    <a:pt x="125" y="783"/>
                  </a:lnTo>
                  <a:lnTo>
                    <a:pt x="125" y="781"/>
                  </a:lnTo>
                  <a:lnTo>
                    <a:pt x="125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6"/>
                  </a:lnTo>
                  <a:lnTo>
                    <a:pt x="120" y="776"/>
                  </a:lnTo>
                  <a:close/>
                  <a:moveTo>
                    <a:pt x="203" y="805"/>
                  </a:moveTo>
                  <a:lnTo>
                    <a:pt x="203" y="805"/>
                  </a:lnTo>
                  <a:lnTo>
                    <a:pt x="201" y="805"/>
                  </a:lnTo>
                  <a:lnTo>
                    <a:pt x="201" y="805"/>
                  </a:lnTo>
                  <a:lnTo>
                    <a:pt x="201" y="802"/>
                  </a:lnTo>
                  <a:lnTo>
                    <a:pt x="201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0"/>
                  </a:lnTo>
                  <a:lnTo>
                    <a:pt x="198" y="800"/>
                  </a:lnTo>
                  <a:lnTo>
                    <a:pt x="196" y="800"/>
                  </a:lnTo>
                  <a:lnTo>
                    <a:pt x="196" y="800"/>
                  </a:lnTo>
                  <a:lnTo>
                    <a:pt x="196" y="798"/>
                  </a:lnTo>
                  <a:lnTo>
                    <a:pt x="196" y="795"/>
                  </a:lnTo>
                  <a:lnTo>
                    <a:pt x="194" y="793"/>
                  </a:lnTo>
                  <a:lnTo>
                    <a:pt x="194" y="793"/>
                  </a:lnTo>
                  <a:lnTo>
                    <a:pt x="194" y="791"/>
                  </a:lnTo>
                  <a:lnTo>
                    <a:pt x="194" y="788"/>
                  </a:lnTo>
                  <a:lnTo>
                    <a:pt x="194" y="786"/>
                  </a:lnTo>
                  <a:lnTo>
                    <a:pt x="194" y="783"/>
                  </a:lnTo>
                  <a:lnTo>
                    <a:pt x="194" y="781"/>
                  </a:lnTo>
                  <a:lnTo>
                    <a:pt x="194" y="779"/>
                  </a:lnTo>
                  <a:lnTo>
                    <a:pt x="194" y="776"/>
                  </a:lnTo>
                  <a:lnTo>
                    <a:pt x="196" y="774"/>
                  </a:lnTo>
                  <a:lnTo>
                    <a:pt x="196" y="772"/>
                  </a:lnTo>
                  <a:lnTo>
                    <a:pt x="196" y="769"/>
                  </a:lnTo>
                  <a:lnTo>
                    <a:pt x="196" y="767"/>
                  </a:lnTo>
                  <a:lnTo>
                    <a:pt x="198" y="765"/>
                  </a:lnTo>
                  <a:lnTo>
                    <a:pt x="198" y="762"/>
                  </a:lnTo>
                  <a:lnTo>
                    <a:pt x="201" y="760"/>
                  </a:lnTo>
                  <a:lnTo>
                    <a:pt x="201" y="760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7" y="760"/>
                  </a:lnTo>
                  <a:lnTo>
                    <a:pt x="217" y="760"/>
                  </a:lnTo>
                  <a:lnTo>
                    <a:pt x="217" y="762"/>
                  </a:lnTo>
                  <a:lnTo>
                    <a:pt x="217" y="762"/>
                  </a:lnTo>
                  <a:lnTo>
                    <a:pt x="220" y="765"/>
                  </a:lnTo>
                  <a:lnTo>
                    <a:pt x="220" y="767"/>
                  </a:lnTo>
                  <a:lnTo>
                    <a:pt x="220" y="769"/>
                  </a:lnTo>
                  <a:lnTo>
                    <a:pt x="220" y="772"/>
                  </a:lnTo>
                  <a:lnTo>
                    <a:pt x="220" y="774"/>
                  </a:lnTo>
                  <a:lnTo>
                    <a:pt x="220" y="776"/>
                  </a:lnTo>
                  <a:lnTo>
                    <a:pt x="220" y="779"/>
                  </a:lnTo>
                  <a:lnTo>
                    <a:pt x="220" y="781"/>
                  </a:lnTo>
                  <a:lnTo>
                    <a:pt x="220" y="783"/>
                  </a:lnTo>
                  <a:lnTo>
                    <a:pt x="217" y="786"/>
                  </a:lnTo>
                  <a:lnTo>
                    <a:pt x="217" y="788"/>
                  </a:lnTo>
                  <a:lnTo>
                    <a:pt x="217" y="791"/>
                  </a:lnTo>
                  <a:lnTo>
                    <a:pt x="215" y="793"/>
                  </a:lnTo>
                  <a:lnTo>
                    <a:pt x="215" y="795"/>
                  </a:lnTo>
                  <a:lnTo>
                    <a:pt x="215" y="798"/>
                  </a:lnTo>
                  <a:lnTo>
                    <a:pt x="213" y="798"/>
                  </a:lnTo>
                  <a:lnTo>
                    <a:pt x="213" y="800"/>
                  </a:lnTo>
                  <a:lnTo>
                    <a:pt x="210" y="800"/>
                  </a:lnTo>
                  <a:lnTo>
                    <a:pt x="210" y="802"/>
                  </a:lnTo>
                  <a:lnTo>
                    <a:pt x="210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3" y="805"/>
                  </a:lnTo>
                  <a:lnTo>
                    <a:pt x="203" y="805"/>
                  </a:lnTo>
                  <a:lnTo>
                    <a:pt x="203" y="805"/>
                  </a:lnTo>
                  <a:close/>
                  <a:moveTo>
                    <a:pt x="328" y="440"/>
                  </a:moveTo>
                  <a:lnTo>
                    <a:pt x="328" y="440"/>
                  </a:lnTo>
                  <a:lnTo>
                    <a:pt x="331" y="443"/>
                  </a:lnTo>
                  <a:lnTo>
                    <a:pt x="333" y="443"/>
                  </a:lnTo>
                  <a:lnTo>
                    <a:pt x="333" y="443"/>
                  </a:lnTo>
                  <a:lnTo>
                    <a:pt x="336" y="443"/>
                  </a:lnTo>
                  <a:lnTo>
                    <a:pt x="336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6" y="433"/>
                  </a:lnTo>
                  <a:lnTo>
                    <a:pt x="336" y="431"/>
                  </a:lnTo>
                  <a:lnTo>
                    <a:pt x="336" y="431"/>
                  </a:lnTo>
                  <a:lnTo>
                    <a:pt x="333" y="431"/>
                  </a:lnTo>
                  <a:lnTo>
                    <a:pt x="331" y="431"/>
                  </a:lnTo>
                  <a:lnTo>
                    <a:pt x="328" y="431"/>
                  </a:lnTo>
                  <a:lnTo>
                    <a:pt x="326" y="431"/>
                  </a:lnTo>
                  <a:lnTo>
                    <a:pt x="326" y="431"/>
                  </a:lnTo>
                  <a:lnTo>
                    <a:pt x="324" y="431"/>
                  </a:lnTo>
                  <a:lnTo>
                    <a:pt x="324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7" y="431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4" y="433"/>
                  </a:lnTo>
                  <a:lnTo>
                    <a:pt x="314" y="436"/>
                  </a:lnTo>
                  <a:lnTo>
                    <a:pt x="314" y="436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9" y="440"/>
                  </a:lnTo>
                  <a:lnTo>
                    <a:pt x="321" y="440"/>
                  </a:lnTo>
                  <a:lnTo>
                    <a:pt x="324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8" y="440"/>
                  </a:lnTo>
                  <a:lnTo>
                    <a:pt x="328" y="440"/>
                  </a:lnTo>
                  <a:close/>
                  <a:moveTo>
                    <a:pt x="312" y="507"/>
                  </a:moveTo>
                  <a:lnTo>
                    <a:pt x="314" y="507"/>
                  </a:lnTo>
                  <a:lnTo>
                    <a:pt x="314" y="504"/>
                  </a:lnTo>
                  <a:lnTo>
                    <a:pt x="317" y="504"/>
                  </a:lnTo>
                  <a:lnTo>
                    <a:pt x="317" y="502"/>
                  </a:lnTo>
                  <a:lnTo>
                    <a:pt x="319" y="502"/>
                  </a:lnTo>
                  <a:lnTo>
                    <a:pt x="319" y="500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24" y="495"/>
                  </a:lnTo>
                  <a:lnTo>
                    <a:pt x="324" y="492"/>
                  </a:lnTo>
                  <a:lnTo>
                    <a:pt x="326" y="492"/>
                  </a:lnTo>
                  <a:lnTo>
                    <a:pt x="326" y="490"/>
                  </a:lnTo>
                  <a:lnTo>
                    <a:pt x="326" y="488"/>
                  </a:lnTo>
                  <a:lnTo>
                    <a:pt x="328" y="488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6" y="483"/>
                  </a:lnTo>
                  <a:lnTo>
                    <a:pt x="326" y="483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1" y="481"/>
                  </a:lnTo>
                  <a:lnTo>
                    <a:pt x="321" y="481"/>
                  </a:lnTo>
                  <a:lnTo>
                    <a:pt x="319" y="483"/>
                  </a:lnTo>
                  <a:lnTo>
                    <a:pt x="319" y="483"/>
                  </a:lnTo>
                  <a:lnTo>
                    <a:pt x="317" y="485"/>
                  </a:lnTo>
                  <a:lnTo>
                    <a:pt x="314" y="488"/>
                  </a:lnTo>
                  <a:lnTo>
                    <a:pt x="312" y="488"/>
                  </a:lnTo>
                  <a:lnTo>
                    <a:pt x="312" y="490"/>
                  </a:lnTo>
                  <a:lnTo>
                    <a:pt x="310" y="492"/>
                  </a:lnTo>
                  <a:lnTo>
                    <a:pt x="310" y="495"/>
                  </a:lnTo>
                  <a:lnTo>
                    <a:pt x="307" y="495"/>
                  </a:lnTo>
                  <a:lnTo>
                    <a:pt x="307" y="497"/>
                  </a:lnTo>
                  <a:lnTo>
                    <a:pt x="307" y="497"/>
                  </a:lnTo>
                  <a:lnTo>
                    <a:pt x="307" y="500"/>
                  </a:lnTo>
                  <a:lnTo>
                    <a:pt x="305" y="500"/>
                  </a:lnTo>
                  <a:lnTo>
                    <a:pt x="305" y="500"/>
                  </a:lnTo>
                  <a:lnTo>
                    <a:pt x="305" y="502"/>
                  </a:lnTo>
                  <a:lnTo>
                    <a:pt x="305" y="502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2" y="507"/>
                  </a:lnTo>
                  <a:lnTo>
                    <a:pt x="312" y="507"/>
                  </a:lnTo>
                  <a:lnTo>
                    <a:pt x="312" y="507"/>
                  </a:lnTo>
                  <a:close/>
                  <a:moveTo>
                    <a:pt x="321" y="516"/>
                  </a:moveTo>
                  <a:lnTo>
                    <a:pt x="321" y="516"/>
                  </a:lnTo>
                  <a:lnTo>
                    <a:pt x="321" y="514"/>
                  </a:lnTo>
                  <a:lnTo>
                    <a:pt x="324" y="514"/>
                  </a:lnTo>
                  <a:lnTo>
                    <a:pt x="324" y="511"/>
                  </a:lnTo>
                  <a:lnTo>
                    <a:pt x="324" y="511"/>
                  </a:lnTo>
                  <a:lnTo>
                    <a:pt x="326" y="509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8" y="504"/>
                  </a:lnTo>
                  <a:lnTo>
                    <a:pt x="328" y="504"/>
                  </a:lnTo>
                  <a:lnTo>
                    <a:pt x="331" y="502"/>
                  </a:lnTo>
                  <a:lnTo>
                    <a:pt x="331" y="502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6" y="497"/>
                  </a:lnTo>
                  <a:lnTo>
                    <a:pt x="336" y="497"/>
                  </a:lnTo>
                  <a:lnTo>
                    <a:pt x="338" y="497"/>
                  </a:lnTo>
                  <a:lnTo>
                    <a:pt x="340" y="495"/>
                  </a:lnTo>
                  <a:lnTo>
                    <a:pt x="340" y="495"/>
                  </a:lnTo>
                  <a:lnTo>
                    <a:pt x="343" y="495"/>
                  </a:lnTo>
                  <a:lnTo>
                    <a:pt x="343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7"/>
                  </a:lnTo>
                  <a:lnTo>
                    <a:pt x="347" y="500"/>
                  </a:lnTo>
                  <a:lnTo>
                    <a:pt x="347" y="500"/>
                  </a:lnTo>
                  <a:lnTo>
                    <a:pt x="347" y="502"/>
                  </a:lnTo>
                  <a:lnTo>
                    <a:pt x="347" y="504"/>
                  </a:lnTo>
                  <a:lnTo>
                    <a:pt x="347" y="507"/>
                  </a:lnTo>
                  <a:lnTo>
                    <a:pt x="345" y="507"/>
                  </a:lnTo>
                  <a:lnTo>
                    <a:pt x="345" y="509"/>
                  </a:lnTo>
                  <a:lnTo>
                    <a:pt x="345" y="511"/>
                  </a:lnTo>
                  <a:lnTo>
                    <a:pt x="343" y="511"/>
                  </a:lnTo>
                  <a:lnTo>
                    <a:pt x="343" y="514"/>
                  </a:lnTo>
                  <a:lnTo>
                    <a:pt x="343" y="516"/>
                  </a:lnTo>
                  <a:lnTo>
                    <a:pt x="343" y="516"/>
                  </a:lnTo>
                  <a:lnTo>
                    <a:pt x="340" y="516"/>
                  </a:lnTo>
                  <a:lnTo>
                    <a:pt x="340" y="518"/>
                  </a:lnTo>
                  <a:lnTo>
                    <a:pt x="338" y="518"/>
                  </a:lnTo>
                  <a:lnTo>
                    <a:pt x="338" y="521"/>
                  </a:lnTo>
                  <a:lnTo>
                    <a:pt x="336" y="521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1" y="523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1"/>
                  </a:lnTo>
                  <a:lnTo>
                    <a:pt x="321" y="521"/>
                  </a:lnTo>
                  <a:lnTo>
                    <a:pt x="321" y="518"/>
                  </a:lnTo>
                  <a:lnTo>
                    <a:pt x="321" y="518"/>
                  </a:lnTo>
                  <a:lnTo>
                    <a:pt x="321" y="516"/>
                  </a:lnTo>
                  <a:lnTo>
                    <a:pt x="321" y="516"/>
                  </a:lnTo>
                  <a:close/>
                  <a:moveTo>
                    <a:pt x="222" y="554"/>
                  </a:moveTo>
                  <a:lnTo>
                    <a:pt x="222" y="554"/>
                  </a:lnTo>
                  <a:lnTo>
                    <a:pt x="224" y="554"/>
                  </a:lnTo>
                  <a:lnTo>
                    <a:pt x="224" y="556"/>
                  </a:lnTo>
                  <a:lnTo>
                    <a:pt x="227" y="556"/>
                  </a:lnTo>
                  <a:lnTo>
                    <a:pt x="227" y="556"/>
                  </a:lnTo>
                  <a:lnTo>
                    <a:pt x="229" y="556"/>
                  </a:lnTo>
                  <a:lnTo>
                    <a:pt x="231" y="556"/>
                  </a:lnTo>
                  <a:lnTo>
                    <a:pt x="231" y="556"/>
                  </a:lnTo>
                  <a:lnTo>
                    <a:pt x="234" y="556"/>
                  </a:lnTo>
                  <a:lnTo>
                    <a:pt x="234" y="556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9" y="556"/>
                  </a:lnTo>
                  <a:lnTo>
                    <a:pt x="239" y="556"/>
                  </a:lnTo>
                  <a:lnTo>
                    <a:pt x="241" y="556"/>
                  </a:lnTo>
                  <a:lnTo>
                    <a:pt x="241" y="556"/>
                  </a:lnTo>
                  <a:lnTo>
                    <a:pt x="241" y="554"/>
                  </a:lnTo>
                  <a:lnTo>
                    <a:pt x="243" y="554"/>
                  </a:lnTo>
                  <a:lnTo>
                    <a:pt x="243" y="554"/>
                  </a:lnTo>
                  <a:lnTo>
                    <a:pt x="246" y="554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7"/>
                  </a:lnTo>
                  <a:lnTo>
                    <a:pt x="248" y="547"/>
                  </a:lnTo>
                  <a:lnTo>
                    <a:pt x="248" y="544"/>
                  </a:lnTo>
                  <a:lnTo>
                    <a:pt x="248" y="544"/>
                  </a:lnTo>
                  <a:lnTo>
                    <a:pt x="248" y="542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3" y="540"/>
                  </a:lnTo>
                  <a:lnTo>
                    <a:pt x="241" y="540"/>
                  </a:lnTo>
                  <a:lnTo>
                    <a:pt x="236" y="540"/>
                  </a:lnTo>
                  <a:lnTo>
                    <a:pt x="231" y="540"/>
                  </a:lnTo>
                  <a:lnTo>
                    <a:pt x="229" y="540"/>
                  </a:lnTo>
                  <a:lnTo>
                    <a:pt x="227" y="540"/>
                  </a:lnTo>
                  <a:lnTo>
                    <a:pt x="224" y="540"/>
                  </a:lnTo>
                  <a:lnTo>
                    <a:pt x="222" y="540"/>
                  </a:lnTo>
                  <a:lnTo>
                    <a:pt x="222" y="542"/>
                  </a:lnTo>
                  <a:lnTo>
                    <a:pt x="220" y="542"/>
                  </a:lnTo>
                  <a:lnTo>
                    <a:pt x="220" y="542"/>
                  </a:lnTo>
                  <a:lnTo>
                    <a:pt x="217" y="542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7"/>
                  </a:lnTo>
                  <a:lnTo>
                    <a:pt x="217" y="547"/>
                  </a:lnTo>
                  <a:lnTo>
                    <a:pt x="215" y="547"/>
                  </a:lnTo>
                  <a:lnTo>
                    <a:pt x="215" y="547"/>
                  </a:lnTo>
                  <a:lnTo>
                    <a:pt x="217" y="547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52"/>
                  </a:lnTo>
                  <a:lnTo>
                    <a:pt x="217" y="552"/>
                  </a:lnTo>
                  <a:lnTo>
                    <a:pt x="220" y="552"/>
                  </a:lnTo>
                  <a:lnTo>
                    <a:pt x="220" y="552"/>
                  </a:lnTo>
                  <a:lnTo>
                    <a:pt x="220" y="554"/>
                  </a:lnTo>
                  <a:lnTo>
                    <a:pt x="222" y="554"/>
                  </a:lnTo>
                  <a:lnTo>
                    <a:pt x="222" y="554"/>
                  </a:lnTo>
                  <a:close/>
                  <a:moveTo>
                    <a:pt x="345" y="978"/>
                  </a:moveTo>
                  <a:lnTo>
                    <a:pt x="347" y="978"/>
                  </a:lnTo>
                  <a:lnTo>
                    <a:pt x="350" y="980"/>
                  </a:lnTo>
                  <a:lnTo>
                    <a:pt x="354" y="980"/>
                  </a:lnTo>
                  <a:lnTo>
                    <a:pt x="357" y="982"/>
                  </a:lnTo>
                  <a:lnTo>
                    <a:pt x="359" y="982"/>
                  </a:lnTo>
                  <a:lnTo>
                    <a:pt x="362" y="985"/>
                  </a:lnTo>
                  <a:lnTo>
                    <a:pt x="366" y="985"/>
                  </a:lnTo>
                  <a:lnTo>
                    <a:pt x="369" y="985"/>
                  </a:lnTo>
                  <a:lnTo>
                    <a:pt x="371" y="987"/>
                  </a:lnTo>
                  <a:lnTo>
                    <a:pt x="373" y="987"/>
                  </a:lnTo>
                  <a:lnTo>
                    <a:pt x="378" y="987"/>
                  </a:lnTo>
                  <a:lnTo>
                    <a:pt x="380" y="987"/>
                  </a:lnTo>
                  <a:lnTo>
                    <a:pt x="383" y="987"/>
                  </a:lnTo>
                  <a:lnTo>
                    <a:pt x="388" y="987"/>
                  </a:lnTo>
                  <a:lnTo>
                    <a:pt x="390" y="987"/>
                  </a:lnTo>
                  <a:lnTo>
                    <a:pt x="392" y="987"/>
                  </a:lnTo>
                  <a:lnTo>
                    <a:pt x="397" y="987"/>
                  </a:lnTo>
                  <a:lnTo>
                    <a:pt x="399" y="987"/>
                  </a:lnTo>
                  <a:lnTo>
                    <a:pt x="402" y="987"/>
                  </a:lnTo>
                  <a:lnTo>
                    <a:pt x="407" y="987"/>
                  </a:lnTo>
                  <a:lnTo>
                    <a:pt x="409" y="987"/>
                  </a:lnTo>
                  <a:lnTo>
                    <a:pt x="411" y="987"/>
                  </a:lnTo>
                  <a:lnTo>
                    <a:pt x="416" y="987"/>
                  </a:lnTo>
                  <a:lnTo>
                    <a:pt x="418" y="985"/>
                  </a:lnTo>
                  <a:lnTo>
                    <a:pt x="421" y="985"/>
                  </a:lnTo>
                  <a:lnTo>
                    <a:pt x="425" y="985"/>
                  </a:lnTo>
                  <a:lnTo>
                    <a:pt x="428" y="982"/>
                  </a:lnTo>
                  <a:lnTo>
                    <a:pt x="430" y="982"/>
                  </a:lnTo>
                  <a:lnTo>
                    <a:pt x="433" y="982"/>
                  </a:lnTo>
                  <a:lnTo>
                    <a:pt x="437" y="980"/>
                  </a:lnTo>
                  <a:lnTo>
                    <a:pt x="440" y="980"/>
                  </a:lnTo>
                  <a:lnTo>
                    <a:pt x="442" y="978"/>
                  </a:lnTo>
                  <a:lnTo>
                    <a:pt x="435" y="1006"/>
                  </a:lnTo>
                  <a:lnTo>
                    <a:pt x="414" y="994"/>
                  </a:lnTo>
                  <a:lnTo>
                    <a:pt x="397" y="1013"/>
                  </a:lnTo>
                  <a:lnTo>
                    <a:pt x="378" y="994"/>
                  </a:lnTo>
                  <a:lnTo>
                    <a:pt x="357" y="1011"/>
                  </a:lnTo>
                  <a:lnTo>
                    <a:pt x="345" y="978"/>
                  </a:lnTo>
                  <a:lnTo>
                    <a:pt x="345" y="978"/>
                  </a:lnTo>
                  <a:close/>
                  <a:moveTo>
                    <a:pt x="239" y="1086"/>
                  </a:moveTo>
                  <a:lnTo>
                    <a:pt x="243" y="1089"/>
                  </a:lnTo>
                  <a:lnTo>
                    <a:pt x="248" y="1091"/>
                  </a:lnTo>
                  <a:lnTo>
                    <a:pt x="253" y="1091"/>
                  </a:lnTo>
                  <a:lnTo>
                    <a:pt x="258" y="1093"/>
                  </a:lnTo>
                  <a:lnTo>
                    <a:pt x="262" y="1093"/>
                  </a:lnTo>
                  <a:lnTo>
                    <a:pt x="267" y="1096"/>
                  </a:lnTo>
                  <a:lnTo>
                    <a:pt x="269" y="1096"/>
                  </a:lnTo>
                  <a:lnTo>
                    <a:pt x="274" y="1096"/>
                  </a:lnTo>
                  <a:lnTo>
                    <a:pt x="279" y="1098"/>
                  </a:lnTo>
                  <a:lnTo>
                    <a:pt x="281" y="1098"/>
                  </a:lnTo>
                  <a:lnTo>
                    <a:pt x="286" y="1098"/>
                  </a:lnTo>
                  <a:lnTo>
                    <a:pt x="288" y="1098"/>
                  </a:lnTo>
                  <a:lnTo>
                    <a:pt x="293" y="1098"/>
                  </a:lnTo>
                  <a:lnTo>
                    <a:pt x="298" y="1098"/>
                  </a:lnTo>
                  <a:lnTo>
                    <a:pt x="300" y="1096"/>
                  </a:lnTo>
                  <a:lnTo>
                    <a:pt x="305" y="1096"/>
                  </a:lnTo>
                  <a:lnTo>
                    <a:pt x="293" y="1122"/>
                  </a:lnTo>
                  <a:lnTo>
                    <a:pt x="284" y="1105"/>
                  </a:lnTo>
                  <a:lnTo>
                    <a:pt x="267" y="1117"/>
                  </a:lnTo>
                  <a:lnTo>
                    <a:pt x="258" y="1103"/>
                  </a:lnTo>
                  <a:lnTo>
                    <a:pt x="243" y="1115"/>
                  </a:lnTo>
                  <a:lnTo>
                    <a:pt x="239" y="1086"/>
                  </a:lnTo>
                  <a:lnTo>
                    <a:pt x="239" y="1086"/>
                  </a:lnTo>
                  <a:close/>
                  <a:moveTo>
                    <a:pt x="466" y="1103"/>
                  </a:moveTo>
                  <a:lnTo>
                    <a:pt x="470" y="1103"/>
                  </a:lnTo>
                  <a:lnTo>
                    <a:pt x="475" y="1103"/>
                  </a:lnTo>
                  <a:lnTo>
                    <a:pt x="480" y="1103"/>
                  </a:lnTo>
                  <a:lnTo>
                    <a:pt x="485" y="1103"/>
                  </a:lnTo>
                  <a:lnTo>
                    <a:pt x="489" y="1103"/>
                  </a:lnTo>
                  <a:lnTo>
                    <a:pt x="492" y="1103"/>
                  </a:lnTo>
                  <a:lnTo>
                    <a:pt x="496" y="1101"/>
                  </a:lnTo>
                  <a:lnTo>
                    <a:pt x="501" y="1101"/>
                  </a:lnTo>
                  <a:lnTo>
                    <a:pt x="506" y="1101"/>
                  </a:lnTo>
                  <a:lnTo>
                    <a:pt x="508" y="1101"/>
                  </a:lnTo>
                  <a:lnTo>
                    <a:pt x="513" y="1098"/>
                  </a:lnTo>
                  <a:lnTo>
                    <a:pt x="518" y="1098"/>
                  </a:lnTo>
                  <a:lnTo>
                    <a:pt x="522" y="1096"/>
                  </a:lnTo>
                  <a:lnTo>
                    <a:pt x="527" y="1096"/>
                  </a:lnTo>
                  <a:lnTo>
                    <a:pt x="532" y="1096"/>
                  </a:lnTo>
                  <a:lnTo>
                    <a:pt x="534" y="1093"/>
                  </a:lnTo>
                  <a:lnTo>
                    <a:pt x="525" y="1122"/>
                  </a:lnTo>
                  <a:lnTo>
                    <a:pt x="513" y="1108"/>
                  </a:lnTo>
                  <a:lnTo>
                    <a:pt x="503" y="1122"/>
                  </a:lnTo>
                  <a:lnTo>
                    <a:pt x="492" y="1110"/>
                  </a:lnTo>
                  <a:lnTo>
                    <a:pt x="480" y="1129"/>
                  </a:lnTo>
                  <a:lnTo>
                    <a:pt x="466" y="1103"/>
                  </a:lnTo>
                  <a:lnTo>
                    <a:pt x="466" y="1103"/>
                  </a:lnTo>
                  <a:close/>
                  <a:moveTo>
                    <a:pt x="459" y="1034"/>
                  </a:moveTo>
                  <a:lnTo>
                    <a:pt x="463" y="1034"/>
                  </a:lnTo>
                  <a:lnTo>
                    <a:pt x="470" y="1034"/>
                  </a:lnTo>
                  <a:lnTo>
                    <a:pt x="475" y="1032"/>
                  </a:lnTo>
                  <a:lnTo>
                    <a:pt x="480" y="1032"/>
                  </a:lnTo>
                  <a:lnTo>
                    <a:pt x="485" y="1030"/>
                  </a:lnTo>
                  <a:lnTo>
                    <a:pt x="492" y="1027"/>
                  </a:lnTo>
                  <a:lnTo>
                    <a:pt x="496" y="1027"/>
                  </a:lnTo>
                  <a:lnTo>
                    <a:pt x="501" y="1025"/>
                  </a:lnTo>
                  <a:lnTo>
                    <a:pt x="506" y="1022"/>
                  </a:lnTo>
                  <a:lnTo>
                    <a:pt x="511" y="1020"/>
                  </a:lnTo>
                  <a:lnTo>
                    <a:pt x="515" y="1018"/>
                  </a:lnTo>
                  <a:lnTo>
                    <a:pt x="520" y="1015"/>
                  </a:lnTo>
                  <a:lnTo>
                    <a:pt x="527" y="1013"/>
                  </a:lnTo>
                  <a:lnTo>
                    <a:pt x="532" y="1011"/>
                  </a:lnTo>
                  <a:lnTo>
                    <a:pt x="537" y="1008"/>
                  </a:lnTo>
                  <a:lnTo>
                    <a:pt x="541" y="1006"/>
                  </a:lnTo>
                  <a:lnTo>
                    <a:pt x="534" y="1039"/>
                  </a:lnTo>
                  <a:lnTo>
                    <a:pt x="522" y="1025"/>
                  </a:lnTo>
                  <a:lnTo>
                    <a:pt x="518" y="1044"/>
                  </a:lnTo>
                  <a:lnTo>
                    <a:pt x="503" y="1034"/>
                  </a:lnTo>
                  <a:lnTo>
                    <a:pt x="499" y="1051"/>
                  </a:lnTo>
                  <a:lnTo>
                    <a:pt x="485" y="1041"/>
                  </a:lnTo>
                  <a:lnTo>
                    <a:pt x="477" y="1058"/>
                  </a:lnTo>
                  <a:lnTo>
                    <a:pt x="459" y="1034"/>
                  </a:lnTo>
                  <a:lnTo>
                    <a:pt x="459" y="1034"/>
                  </a:lnTo>
                  <a:close/>
                  <a:moveTo>
                    <a:pt x="340" y="1247"/>
                  </a:moveTo>
                  <a:lnTo>
                    <a:pt x="340" y="1247"/>
                  </a:lnTo>
                  <a:lnTo>
                    <a:pt x="340" y="1247"/>
                  </a:lnTo>
                  <a:lnTo>
                    <a:pt x="343" y="1247"/>
                  </a:lnTo>
                  <a:lnTo>
                    <a:pt x="343" y="1247"/>
                  </a:lnTo>
                  <a:lnTo>
                    <a:pt x="345" y="1247"/>
                  </a:lnTo>
                  <a:lnTo>
                    <a:pt x="347" y="1247"/>
                  </a:lnTo>
                  <a:lnTo>
                    <a:pt x="350" y="1247"/>
                  </a:lnTo>
                  <a:lnTo>
                    <a:pt x="352" y="1247"/>
                  </a:lnTo>
                  <a:lnTo>
                    <a:pt x="352" y="1247"/>
                  </a:lnTo>
                  <a:lnTo>
                    <a:pt x="354" y="1247"/>
                  </a:lnTo>
                  <a:lnTo>
                    <a:pt x="354" y="1250"/>
                  </a:lnTo>
                  <a:lnTo>
                    <a:pt x="357" y="1250"/>
                  </a:lnTo>
                  <a:lnTo>
                    <a:pt x="362" y="1252"/>
                  </a:lnTo>
                  <a:lnTo>
                    <a:pt x="366" y="1252"/>
                  </a:lnTo>
                  <a:lnTo>
                    <a:pt x="369" y="1254"/>
                  </a:lnTo>
                  <a:lnTo>
                    <a:pt x="369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0"/>
                  </a:lnTo>
                  <a:lnTo>
                    <a:pt x="373" y="1250"/>
                  </a:lnTo>
                  <a:lnTo>
                    <a:pt x="373" y="1247"/>
                  </a:lnTo>
                  <a:lnTo>
                    <a:pt x="371" y="1245"/>
                  </a:lnTo>
                  <a:lnTo>
                    <a:pt x="371" y="1243"/>
                  </a:lnTo>
                  <a:lnTo>
                    <a:pt x="369" y="1243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2" y="1235"/>
                  </a:lnTo>
                  <a:lnTo>
                    <a:pt x="359" y="1235"/>
                  </a:lnTo>
                  <a:lnTo>
                    <a:pt x="359" y="1235"/>
                  </a:lnTo>
                  <a:lnTo>
                    <a:pt x="357" y="1235"/>
                  </a:lnTo>
                  <a:lnTo>
                    <a:pt x="354" y="1235"/>
                  </a:lnTo>
                  <a:lnTo>
                    <a:pt x="354" y="1235"/>
                  </a:lnTo>
                  <a:lnTo>
                    <a:pt x="352" y="1235"/>
                  </a:lnTo>
                  <a:lnTo>
                    <a:pt x="352" y="1235"/>
                  </a:lnTo>
                  <a:lnTo>
                    <a:pt x="350" y="1235"/>
                  </a:lnTo>
                  <a:lnTo>
                    <a:pt x="347" y="1235"/>
                  </a:lnTo>
                  <a:lnTo>
                    <a:pt x="347" y="1235"/>
                  </a:lnTo>
                  <a:lnTo>
                    <a:pt x="345" y="1238"/>
                  </a:lnTo>
                  <a:lnTo>
                    <a:pt x="345" y="1238"/>
                  </a:lnTo>
                  <a:lnTo>
                    <a:pt x="343" y="1240"/>
                  </a:lnTo>
                  <a:lnTo>
                    <a:pt x="340" y="1240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38" y="1243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40" y="1245"/>
                  </a:lnTo>
                  <a:lnTo>
                    <a:pt x="340" y="1245"/>
                  </a:lnTo>
                  <a:lnTo>
                    <a:pt x="340" y="1247"/>
                  </a:lnTo>
                  <a:lnTo>
                    <a:pt x="340" y="1247"/>
                  </a:lnTo>
                  <a:close/>
                  <a:moveTo>
                    <a:pt x="631" y="1233"/>
                  </a:moveTo>
                  <a:lnTo>
                    <a:pt x="631" y="1235"/>
                  </a:lnTo>
                  <a:lnTo>
                    <a:pt x="631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6" y="1235"/>
                  </a:lnTo>
                  <a:lnTo>
                    <a:pt x="636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3" y="1235"/>
                  </a:lnTo>
                  <a:lnTo>
                    <a:pt x="643" y="1233"/>
                  </a:lnTo>
                  <a:lnTo>
                    <a:pt x="643" y="1233"/>
                  </a:lnTo>
                  <a:lnTo>
                    <a:pt x="645" y="1233"/>
                  </a:lnTo>
                  <a:lnTo>
                    <a:pt x="645" y="1233"/>
                  </a:lnTo>
                  <a:lnTo>
                    <a:pt x="645" y="1231"/>
                  </a:lnTo>
                  <a:lnTo>
                    <a:pt x="645" y="1231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6"/>
                  </a:lnTo>
                  <a:lnTo>
                    <a:pt x="645" y="1226"/>
                  </a:lnTo>
                  <a:lnTo>
                    <a:pt x="645" y="1224"/>
                  </a:lnTo>
                  <a:lnTo>
                    <a:pt x="643" y="1221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7"/>
                  </a:lnTo>
                  <a:lnTo>
                    <a:pt x="643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6" y="1217"/>
                  </a:lnTo>
                  <a:lnTo>
                    <a:pt x="636" y="1217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1" y="1219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6"/>
                  </a:lnTo>
                  <a:lnTo>
                    <a:pt x="629" y="1226"/>
                  </a:lnTo>
                  <a:lnTo>
                    <a:pt x="629" y="1228"/>
                  </a:lnTo>
                  <a:lnTo>
                    <a:pt x="629" y="1228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3"/>
                  </a:lnTo>
                  <a:lnTo>
                    <a:pt x="629" y="1233"/>
                  </a:lnTo>
                  <a:lnTo>
                    <a:pt x="631" y="1233"/>
                  </a:lnTo>
                  <a:lnTo>
                    <a:pt x="631" y="1233"/>
                  </a:lnTo>
                  <a:close/>
                  <a:moveTo>
                    <a:pt x="660" y="1238"/>
                  </a:moveTo>
                  <a:lnTo>
                    <a:pt x="662" y="1238"/>
                  </a:lnTo>
                  <a:lnTo>
                    <a:pt x="664" y="1238"/>
                  </a:lnTo>
                  <a:lnTo>
                    <a:pt x="667" y="1238"/>
                  </a:lnTo>
                  <a:lnTo>
                    <a:pt x="669" y="1238"/>
                  </a:lnTo>
                  <a:lnTo>
                    <a:pt x="671" y="1235"/>
                  </a:lnTo>
                  <a:lnTo>
                    <a:pt x="671" y="1235"/>
                  </a:lnTo>
                  <a:lnTo>
                    <a:pt x="674" y="1235"/>
                  </a:lnTo>
                  <a:lnTo>
                    <a:pt x="676" y="1235"/>
                  </a:lnTo>
                  <a:lnTo>
                    <a:pt x="676" y="1235"/>
                  </a:lnTo>
                  <a:lnTo>
                    <a:pt x="679" y="1235"/>
                  </a:lnTo>
                  <a:lnTo>
                    <a:pt x="679" y="1235"/>
                  </a:lnTo>
                  <a:lnTo>
                    <a:pt x="679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1"/>
                  </a:lnTo>
                  <a:lnTo>
                    <a:pt x="681" y="1231"/>
                  </a:lnTo>
                  <a:lnTo>
                    <a:pt x="683" y="1231"/>
                  </a:lnTo>
                  <a:lnTo>
                    <a:pt x="683" y="1231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4"/>
                  </a:lnTo>
                  <a:lnTo>
                    <a:pt x="681" y="1224"/>
                  </a:lnTo>
                  <a:lnTo>
                    <a:pt x="679" y="1224"/>
                  </a:lnTo>
                  <a:lnTo>
                    <a:pt x="676" y="1221"/>
                  </a:lnTo>
                  <a:lnTo>
                    <a:pt x="674" y="1221"/>
                  </a:lnTo>
                  <a:lnTo>
                    <a:pt x="674" y="1219"/>
                  </a:lnTo>
                  <a:lnTo>
                    <a:pt x="671" y="1219"/>
                  </a:lnTo>
                  <a:lnTo>
                    <a:pt x="669" y="1217"/>
                  </a:lnTo>
                  <a:lnTo>
                    <a:pt x="667" y="1217"/>
                  </a:lnTo>
                  <a:lnTo>
                    <a:pt x="664" y="1217"/>
                  </a:lnTo>
                  <a:lnTo>
                    <a:pt x="664" y="1217"/>
                  </a:lnTo>
                  <a:lnTo>
                    <a:pt x="662" y="1217"/>
                  </a:lnTo>
                  <a:lnTo>
                    <a:pt x="662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5" y="1219"/>
                  </a:lnTo>
                  <a:lnTo>
                    <a:pt x="655" y="1221"/>
                  </a:lnTo>
                  <a:lnTo>
                    <a:pt x="655" y="1224"/>
                  </a:lnTo>
                  <a:lnTo>
                    <a:pt x="655" y="1226"/>
                  </a:lnTo>
                  <a:lnTo>
                    <a:pt x="655" y="1226"/>
                  </a:lnTo>
                  <a:lnTo>
                    <a:pt x="655" y="1228"/>
                  </a:lnTo>
                  <a:lnTo>
                    <a:pt x="657" y="1231"/>
                  </a:lnTo>
                  <a:lnTo>
                    <a:pt x="657" y="1233"/>
                  </a:lnTo>
                  <a:lnTo>
                    <a:pt x="657" y="1233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8"/>
                  </a:lnTo>
                  <a:lnTo>
                    <a:pt x="660" y="1238"/>
                  </a:lnTo>
                  <a:lnTo>
                    <a:pt x="660" y="1238"/>
                  </a:lnTo>
                  <a:lnTo>
                    <a:pt x="660" y="1238"/>
                  </a:lnTo>
                  <a:close/>
                  <a:moveTo>
                    <a:pt x="714" y="1257"/>
                  </a:moveTo>
                  <a:lnTo>
                    <a:pt x="716" y="1259"/>
                  </a:lnTo>
                  <a:lnTo>
                    <a:pt x="716" y="1259"/>
                  </a:lnTo>
                  <a:lnTo>
                    <a:pt x="719" y="1259"/>
                  </a:lnTo>
                  <a:lnTo>
                    <a:pt x="719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3" y="1259"/>
                  </a:lnTo>
                  <a:lnTo>
                    <a:pt x="723" y="1259"/>
                  </a:lnTo>
                  <a:lnTo>
                    <a:pt x="726" y="1259"/>
                  </a:lnTo>
                  <a:lnTo>
                    <a:pt x="726" y="1257"/>
                  </a:lnTo>
                  <a:lnTo>
                    <a:pt x="726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31" y="1254"/>
                  </a:lnTo>
                  <a:lnTo>
                    <a:pt x="731" y="1252"/>
                  </a:lnTo>
                  <a:lnTo>
                    <a:pt x="733" y="1250"/>
                  </a:lnTo>
                  <a:lnTo>
                    <a:pt x="733" y="1250"/>
                  </a:lnTo>
                  <a:lnTo>
                    <a:pt x="735" y="1247"/>
                  </a:lnTo>
                  <a:lnTo>
                    <a:pt x="735" y="1245"/>
                  </a:lnTo>
                  <a:lnTo>
                    <a:pt x="738" y="1240"/>
                  </a:lnTo>
                  <a:lnTo>
                    <a:pt x="738" y="1240"/>
                  </a:lnTo>
                  <a:lnTo>
                    <a:pt x="738" y="1238"/>
                  </a:lnTo>
                  <a:lnTo>
                    <a:pt x="738" y="1238"/>
                  </a:lnTo>
                  <a:lnTo>
                    <a:pt x="738" y="1235"/>
                  </a:lnTo>
                  <a:lnTo>
                    <a:pt x="738" y="1235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1"/>
                  </a:lnTo>
                  <a:lnTo>
                    <a:pt x="738" y="1231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5" y="1228"/>
                  </a:lnTo>
                  <a:lnTo>
                    <a:pt x="735" y="1228"/>
                  </a:lnTo>
                  <a:lnTo>
                    <a:pt x="735" y="1226"/>
                  </a:lnTo>
                  <a:lnTo>
                    <a:pt x="733" y="1226"/>
                  </a:lnTo>
                  <a:lnTo>
                    <a:pt x="731" y="1226"/>
                  </a:lnTo>
                  <a:lnTo>
                    <a:pt x="731" y="1226"/>
                  </a:lnTo>
                  <a:lnTo>
                    <a:pt x="728" y="1226"/>
                  </a:lnTo>
                  <a:lnTo>
                    <a:pt x="728" y="1226"/>
                  </a:lnTo>
                  <a:lnTo>
                    <a:pt x="726" y="1226"/>
                  </a:lnTo>
                  <a:lnTo>
                    <a:pt x="726" y="1228"/>
                  </a:lnTo>
                  <a:lnTo>
                    <a:pt x="723" y="1228"/>
                  </a:lnTo>
                  <a:lnTo>
                    <a:pt x="721" y="1228"/>
                  </a:lnTo>
                  <a:lnTo>
                    <a:pt x="719" y="1228"/>
                  </a:lnTo>
                  <a:lnTo>
                    <a:pt x="716" y="1231"/>
                  </a:lnTo>
                  <a:lnTo>
                    <a:pt x="714" y="1231"/>
                  </a:lnTo>
                  <a:lnTo>
                    <a:pt x="712" y="1233"/>
                  </a:lnTo>
                  <a:lnTo>
                    <a:pt x="709" y="1233"/>
                  </a:lnTo>
                  <a:lnTo>
                    <a:pt x="707" y="1233"/>
                  </a:lnTo>
                  <a:lnTo>
                    <a:pt x="707" y="1235"/>
                  </a:lnTo>
                  <a:lnTo>
                    <a:pt x="705" y="1235"/>
                  </a:lnTo>
                  <a:lnTo>
                    <a:pt x="705" y="1235"/>
                  </a:lnTo>
                  <a:lnTo>
                    <a:pt x="705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3"/>
                  </a:lnTo>
                  <a:lnTo>
                    <a:pt x="705" y="1245"/>
                  </a:lnTo>
                  <a:lnTo>
                    <a:pt x="707" y="1250"/>
                  </a:lnTo>
                  <a:lnTo>
                    <a:pt x="709" y="1252"/>
                  </a:lnTo>
                  <a:lnTo>
                    <a:pt x="712" y="1254"/>
                  </a:lnTo>
                  <a:lnTo>
                    <a:pt x="712" y="1257"/>
                  </a:lnTo>
                  <a:lnTo>
                    <a:pt x="712" y="1257"/>
                  </a:lnTo>
                  <a:lnTo>
                    <a:pt x="714" y="1257"/>
                  </a:lnTo>
                  <a:lnTo>
                    <a:pt x="714" y="1257"/>
                  </a:lnTo>
                  <a:lnTo>
                    <a:pt x="714" y="1257"/>
                  </a:lnTo>
                  <a:close/>
                  <a:moveTo>
                    <a:pt x="757" y="1231"/>
                  </a:moveTo>
                  <a:lnTo>
                    <a:pt x="757" y="1231"/>
                  </a:lnTo>
                  <a:lnTo>
                    <a:pt x="757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61" y="1231"/>
                  </a:lnTo>
                  <a:lnTo>
                    <a:pt x="761" y="1228"/>
                  </a:lnTo>
                  <a:lnTo>
                    <a:pt x="761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6"/>
                  </a:lnTo>
                  <a:lnTo>
                    <a:pt x="764" y="1226"/>
                  </a:lnTo>
                  <a:lnTo>
                    <a:pt x="766" y="1226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1"/>
                  </a:lnTo>
                  <a:lnTo>
                    <a:pt x="766" y="1221"/>
                  </a:lnTo>
                  <a:lnTo>
                    <a:pt x="766" y="1219"/>
                  </a:lnTo>
                  <a:lnTo>
                    <a:pt x="768" y="1219"/>
                  </a:lnTo>
                  <a:lnTo>
                    <a:pt x="768" y="1219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4"/>
                  </a:lnTo>
                  <a:lnTo>
                    <a:pt x="766" y="1214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09"/>
                  </a:lnTo>
                  <a:lnTo>
                    <a:pt x="766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7" y="1209"/>
                  </a:lnTo>
                  <a:lnTo>
                    <a:pt x="754" y="1209"/>
                  </a:lnTo>
                  <a:lnTo>
                    <a:pt x="754" y="1212"/>
                  </a:lnTo>
                  <a:lnTo>
                    <a:pt x="752" y="1212"/>
                  </a:lnTo>
                  <a:lnTo>
                    <a:pt x="752" y="1214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6"/>
                  </a:lnTo>
                  <a:lnTo>
                    <a:pt x="749" y="1226"/>
                  </a:lnTo>
                  <a:lnTo>
                    <a:pt x="752" y="1226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4" y="1228"/>
                  </a:lnTo>
                  <a:lnTo>
                    <a:pt x="754" y="1231"/>
                  </a:lnTo>
                  <a:lnTo>
                    <a:pt x="754" y="1231"/>
                  </a:lnTo>
                  <a:lnTo>
                    <a:pt x="757" y="1231"/>
                  </a:lnTo>
                  <a:lnTo>
                    <a:pt x="757" y="1231"/>
                  </a:lnTo>
                  <a:close/>
                  <a:moveTo>
                    <a:pt x="787" y="1214"/>
                  </a:moveTo>
                  <a:lnTo>
                    <a:pt x="790" y="1214"/>
                  </a:lnTo>
                  <a:lnTo>
                    <a:pt x="790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9" y="1212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7"/>
                  </a:lnTo>
                  <a:lnTo>
                    <a:pt x="801" y="1207"/>
                  </a:lnTo>
                  <a:lnTo>
                    <a:pt x="801" y="1207"/>
                  </a:lnTo>
                  <a:lnTo>
                    <a:pt x="801" y="1205"/>
                  </a:lnTo>
                  <a:lnTo>
                    <a:pt x="801" y="1205"/>
                  </a:lnTo>
                  <a:lnTo>
                    <a:pt x="801" y="1202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198"/>
                  </a:lnTo>
                  <a:lnTo>
                    <a:pt x="801" y="1198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799" y="1193"/>
                  </a:lnTo>
                  <a:lnTo>
                    <a:pt x="799" y="1190"/>
                  </a:lnTo>
                  <a:lnTo>
                    <a:pt x="799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2" y="1190"/>
                  </a:lnTo>
                  <a:lnTo>
                    <a:pt x="792" y="1190"/>
                  </a:lnTo>
                  <a:lnTo>
                    <a:pt x="790" y="1190"/>
                  </a:lnTo>
                  <a:lnTo>
                    <a:pt x="790" y="1193"/>
                  </a:lnTo>
                  <a:lnTo>
                    <a:pt x="790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5"/>
                  </a:lnTo>
                  <a:lnTo>
                    <a:pt x="785" y="1195"/>
                  </a:lnTo>
                  <a:lnTo>
                    <a:pt x="785" y="1195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200"/>
                  </a:lnTo>
                  <a:lnTo>
                    <a:pt x="785" y="1200"/>
                  </a:lnTo>
                  <a:lnTo>
                    <a:pt x="783" y="1200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5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12"/>
                  </a:lnTo>
                  <a:lnTo>
                    <a:pt x="785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4"/>
                  </a:lnTo>
                  <a:lnTo>
                    <a:pt x="787" y="1214"/>
                  </a:lnTo>
                  <a:lnTo>
                    <a:pt x="787" y="1214"/>
                  </a:lnTo>
                  <a:close/>
                  <a:moveTo>
                    <a:pt x="220" y="734"/>
                  </a:moveTo>
                  <a:lnTo>
                    <a:pt x="227" y="727"/>
                  </a:lnTo>
                  <a:lnTo>
                    <a:pt x="231" y="722"/>
                  </a:lnTo>
                  <a:lnTo>
                    <a:pt x="236" y="715"/>
                  </a:lnTo>
                  <a:lnTo>
                    <a:pt x="241" y="708"/>
                  </a:lnTo>
                  <a:lnTo>
                    <a:pt x="248" y="703"/>
                  </a:lnTo>
                  <a:lnTo>
                    <a:pt x="253" y="696"/>
                  </a:lnTo>
                  <a:lnTo>
                    <a:pt x="255" y="694"/>
                  </a:lnTo>
                  <a:lnTo>
                    <a:pt x="258" y="689"/>
                  </a:lnTo>
                  <a:lnTo>
                    <a:pt x="262" y="686"/>
                  </a:lnTo>
                  <a:lnTo>
                    <a:pt x="265" y="684"/>
                  </a:lnTo>
                  <a:lnTo>
                    <a:pt x="269" y="679"/>
                  </a:lnTo>
                  <a:lnTo>
                    <a:pt x="272" y="675"/>
                  </a:lnTo>
                  <a:lnTo>
                    <a:pt x="276" y="672"/>
                  </a:lnTo>
                  <a:lnTo>
                    <a:pt x="281" y="670"/>
                  </a:lnTo>
                  <a:lnTo>
                    <a:pt x="284" y="665"/>
                  </a:lnTo>
                  <a:lnTo>
                    <a:pt x="288" y="663"/>
                  </a:lnTo>
                  <a:lnTo>
                    <a:pt x="293" y="660"/>
                  </a:lnTo>
                  <a:lnTo>
                    <a:pt x="295" y="658"/>
                  </a:lnTo>
                  <a:lnTo>
                    <a:pt x="300" y="656"/>
                  </a:lnTo>
                  <a:lnTo>
                    <a:pt x="302" y="653"/>
                  </a:lnTo>
                  <a:lnTo>
                    <a:pt x="307" y="651"/>
                  </a:lnTo>
                  <a:lnTo>
                    <a:pt x="312" y="649"/>
                  </a:lnTo>
                  <a:lnTo>
                    <a:pt x="317" y="646"/>
                  </a:lnTo>
                  <a:lnTo>
                    <a:pt x="321" y="644"/>
                  </a:lnTo>
                  <a:lnTo>
                    <a:pt x="326" y="642"/>
                  </a:lnTo>
                  <a:lnTo>
                    <a:pt x="331" y="639"/>
                  </a:lnTo>
                  <a:lnTo>
                    <a:pt x="336" y="637"/>
                  </a:lnTo>
                  <a:lnTo>
                    <a:pt x="340" y="634"/>
                  </a:lnTo>
                  <a:lnTo>
                    <a:pt x="345" y="630"/>
                  </a:lnTo>
                  <a:lnTo>
                    <a:pt x="352" y="627"/>
                  </a:lnTo>
                  <a:lnTo>
                    <a:pt x="357" y="625"/>
                  </a:lnTo>
                  <a:lnTo>
                    <a:pt x="362" y="620"/>
                  </a:lnTo>
                  <a:lnTo>
                    <a:pt x="366" y="618"/>
                  </a:lnTo>
                  <a:lnTo>
                    <a:pt x="371" y="613"/>
                  </a:lnTo>
                  <a:lnTo>
                    <a:pt x="376" y="611"/>
                  </a:lnTo>
                  <a:lnTo>
                    <a:pt x="380" y="606"/>
                  </a:lnTo>
                  <a:lnTo>
                    <a:pt x="385" y="604"/>
                  </a:lnTo>
                  <a:lnTo>
                    <a:pt x="392" y="599"/>
                  </a:lnTo>
                  <a:lnTo>
                    <a:pt x="397" y="597"/>
                  </a:lnTo>
                  <a:lnTo>
                    <a:pt x="402" y="592"/>
                  </a:lnTo>
                  <a:lnTo>
                    <a:pt x="407" y="589"/>
                  </a:lnTo>
                  <a:lnTo>
                    <a:pt x="411" y="585"/>
                  </a:lnTo>
                  <a:lnTo>
                    <a:pt x="416" y="575"/>
                  </a:lnTo>
                  <a:lnTo>
                    <a:pt x="402" y="580"/>
                  </a:lnTo>
                  <a:lnTo>
                    <a:pt x="425" y="552"/>
                  </a:lnTo>
                  <a:lnTo>
                    <a:pt x="407" y="556"/>
                  </a:lnTo>
                  <a:lnTo>
                    <a:pt x="435" y="530"/>
                  </a:lnTo>
                  <a:lnTo>
                    <a:pt x="416" y="537"/>
                  </a:lnTo>
                  <a:lnTo>
                    <a:pt x="440" y="511"/>
                  </a:lnTo>
                  <a:lnTo>
                    <a:pt x="425" y="516"/>
                  </a:lnTo>
                  <a:lnTo>
                    <a:pt x="437" y="500"/>
                  </a:lnTo>
                  <a:lnTo>
                    <a:pt x="447" y="485"/>
                  </a:lnTo>
                  <a:lnTo>
                    <a:pt x="442" y="485"/>
                  </a:lnTo>
                  <a:lnTo>
                    <a:pt x="440" y="488"/>
                  </a:lnTo>
                  <a:lnTo>
                    <a:pt x="437" y="488"/>
                  </a:lnTo>
                  <a:lnTo>
                    <a:pt x="435" y="490"/>
                  </a:lnTo>
                  <a:lnTo>
                    <a:pt x="430" y="492"/>
                  </a:lnTo>
                  <a:lnTo>
                    <a:pt x="428" y="492"/>
                  </a:lnTo>
                  <a:lnTo>
                    <a:pt x="428" y="495"/>
                  </a:lnTo>
                  <a:lnTo>
                    <a:pt x="425" y="495"/>
                  </a:lnTo>
                  <a:lnTo>
                    <a:pt x="425" y="495"/>
                  </a:lnTo>
                  <a:lnTo>
                    <a:pt x="423" y="495"/>
                  </a:lnTo>
                  <a:lnTo>
                    <a:pt x="423" y="495"/>
                  </a:lnTo>
                  <a:lnTo>
                    <a:pt x="421" y="497"/>
                  </a:lnTo>
                  <a:lnTo>
                    <a:pt x="421" y="497"/>
                  </a:lnTo>
                  <a:lnTo>
                    <a:pt x="418" y="497"/>
                  </a:lnTo>
                  <a:lnTo>
                    <a:pt x="418" y="497"/>
                  </a:lnTo>
                  <a:lnTo>
                    <a:pt x="416" y="497"/>
                  </a:lnTo>
                  <a:lnTo>
                    <a:pt x="414" y="495"/>
                  </a:lnTo>
                  <a:lnTo>
                    <a:pt x="411" y="495"/>
                  </a:lnTo>
                  <a:lnTo>
                    <a:pt x="411" y="495"/>
                  </a:lnTo>
                  <a:lnTo>
                    <a:pt x="409" y="495"/>
                  </a:lnTo>
                  <a:lnTo>
                    <a:pt x="407" y="492"/>
                  </a:lnTo>
                  <a:lnTo>
                    <a:pt x="407" y="492"/>
                  </a:lnTo>
                  <a:lnTo>
                    <a:pt x="404" y="490"/>
                  </a:lnTo>
                  <a:lnTo>
                    <a:pt x="399" y="488"/>
                  </a:lnTo>
                  <a:lnTo>
                    <a:pt x="399" y="488"/>
                  </a:lnTo>
                  <a:lnTo>
                    <a:pt x="397" y="488"/>
                  </a:lnTo>
                  <a:lnTo>
                    <a:pt x="397" y="485"/>
                  </a:lnTo>
                  <a:lnTo>
                    <a:pt x="397" y="485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7" y="478"/>
                  </a:lnTo>
                  <a:lnTo>
                    <a:pt x="397" y="478"/>
                  </a:lnTo>
                  <a:lnTo>
                    <a:pt x="397" y="476"/>
                  </a:lnTo>
                  <a:lnTo>
                    <a:pt x="399" y="476"/>
                  </a:lnTo>
                  <a:lnTo>
                    <a:pt x="399" y="474"/>
                  </a:lnTo>
                  <a:lnTo>
                    <a:pt x="402" y="474"/>
                  </a:lnTo>
                  <a:lnTo>
                    <a:pt x="402" y="471"/>
                  </a:lnTo>
                  <a:lnTo>
                    <a:pt x="404" y="471"/>
                  </a:lnTo>
                  <a:lnTo>
                    <a:pt x="404" y="471"/>
                  </a:lnTo>
                  <a:lnTo>
                    <a:pt x="407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2"/>
                  </a:lnTo>
                  <a:lnTo>
                    <a:pt x="409" y="462"/>
                  </a:lnTo>
                  <a:lnTo>
                    <a:pt x="409" y="459"/>
                  </a:lnTo>
                  <a:lnTo>
                    <a:pt x="407" y="457"/>
                  </a:lnTo>
                  <a:lnTo>
                    <a:pt x="407" y="457"/>
                  </a:lnTo>
                  <a:lnTo>
                    <a:pt x="407" y="455"/>
                  </a:lnTo>
                  <a:lnTo>
                    <a:pt x="404" y="455"/>
                  </a:lnTo>
                  <a:lnTo>
                    <a:pt x="404" y="455"/>
                  </a:lnTo>
                  <a:lnTo>
                    <a:pt x="402" y="452"/>
                  </a:lnTo>
                  <a:lnTo>
                    <a:pt x="399" y="450"/>
                  </a:lnTo>
                  <a:lnTo>
                    <a:pt x="395" y="447"/>
                  </a:lnTo>
                  <a:lnTo>
                    <a:pt x="392" y="445"/>
                  </a:lnTo>
                  <a:lnTo>
                    <a:pt x="390" y="445"/>
                  </a:lnTo>
                  <a:lnTo>
                    <a:pt x="388" y="443"/>
                  </a:lnTo>
                  <a:lnTo>
                    <a:pt x="385" y="443"/>
                  </a:lnTo>
                  <a:lnTo>
                    <a:pt x="385" y="440"/>
                  </a:lnTo>
                  <a:lnTo>
                    <a:pt x="383" y="440"/>
                  </a:lnTo>
                  <a:lnTo>
                    <a:pt x="380" y="440"/>
                  </a:lnTo>
                  <a:lnTo>
                    <a:pt x="378" y="440"/>
                  </a:lnTo>
                  <a:lnTo>
                    <a:pt x="376" y="438"/>
                  </a:lnTo>
                  <a:lnTo>
                    <a:pt x="373" y="438"/>
                  </a:lnTo>
                  <a:lnTo>
                    <a:pt x="373" y="438"/>
                  </a:lnTo>
                  <a:lnTo>
                    <a:pt x="371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6" y="438"/>
                  </a:lnTo>
                  <a:lnTo>
                    <a:pt x="366" y="438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2" y="438"/>
                  </a:lnTo>
                  <a:lnTo>
                    <a:pt x="362" y="438"/>
                  </a:lnTo>
                  <a:lnTo>
                    <a:pt x="359" y="438"/>
                  </a:lnTo>
                  <a:lnTo>
                    <a:pt x="359" y="438"/>
                  </a:lnTo>
                  <a:lnTo>
                    <a:pt x="357" y="438"/>
                  </a:lnTo>
                  <a:lnTo>
                    <a:pt x="357" y="438"/>
                  </a:lnTo>
                  <a:lnTo>
                    <a:pt x="354" y="440"/>
                  </a:lnTo>
                  <a:lnTo>
                    <a:pt x="354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5"/>
                  </a:lnTo>
                  <a:lnTo>
                    <a:pt x="347" y="445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50"/>
                  </a:lnTo>
                  <a:lnTo>
                    <a:pt x="347" y="450"/>
                  </a:lnTo>
                  <a:lnTo>
                    <a:pt x="347" y="452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7"/>
                  </a:lnTo>
                  <a:lnTo>
                    <a:pt x="347" y="459"/>
                  </a:lnTo>
                  <a:lnTo>
                    <a:pt x="347" y="459"/>
                  </a:lnTo>
                  <a:lnTo>
                    <a:pt x="347" y="462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50" y="466"/>
                  </a:lnTo>
                  <a:lnTo>
                    <a:pt x="350" y="469"/>
                  </a:lnTo>
                  <a:lnTo>
                    <a:pt x="352" y="469"/>
                  </a:lnTo>
                  <a:lnTo>
                    <a:pt x="352" y="474"/>
                  </a:lnTo>
                  <a:lnTo>
                    <a:pt x="354" y="476"/>
                  </a:lnTo>
                  <a:lnTo>
                    <a:pt x="357" y="478"/>
                  </a:lnTo>
                  <a:lnTo>
                    <a:pt x="359" y="481"/>
                  </a:lnTo>
                  <a:lnTo>
                    <a:pt x="362" y="483"/>
                  </a:lnTo>
                  <a:lnTo>
                    <a:pt x="362" y="485"/>
                  </a:lnTo>
                  <a:lnTo>
                    <a:pt x="364" y="488"/>
                  </a:lnTo>
                  <a:lnTo>
                    <a:pt x="366" y="490"/>
                  </a:lnTo>
                  <a:lnTo>
                    <a:pt x="366" y="492"/>
                  </a:lnTo>
                  <a:lnTo>
                    <a:pt x="366" y="492"/>
                  </a:lnTo>
                  <a:lnTo>
                    <a:pt x="366" y="495"/>
                  </a:lnTo>
                  <a:lnTo>
                    <a:pt x="369" y="495"/>
                  </a:lnTo>
                  <a:lnTo>
                    <a:pt x="369" y="497"/>
                  </a:lnTo>
                  <a:lnTo>
                    <a:pt x="369" y="500"/>
                  </a:lnTo>
                  <a:lnTo>
                    <a:pt x="369" y="500"/>
                  </a:lnTo>
                  <a:lnTo>
                    <a:pt x="369" y="502"/>
                  </a:lnTo>
                  <a:lnTo>
                    <a:pt x="369" y="502"/>
                  </a:lnTo>
                  <a:lnTo>
                    <a:pt x="369" y="504"/>
                  </a:lnTo>
                  <a:lnTo>
                    <a:pt x="366" y="504"/>
                  </a:lnTo>
                  <a:lnTo>
                    <a:pt x="366" y="507"/>
                  </a:lnTo>
                  <a:lnTo>
                    <a:pt x="364" y="509"/>
                  </a:lnTo>
                  <a:lnTo>
                    <a:pt x="362" y="514"/>
                  </a:lnTo>
                  <a:lnTo>
                    <a:pt x="359" y="516"/>
                  </a:lnTo>
                  <a:lnTo>
                    <a:pt x="359" y="518"/>
                  </a:lnTo>
                  <a:lnTo>
                    <a:pt x="357" y="521"/>
                  </a:lnTo>
                  <a:lnTo>
                    <a:pt x="354" y="523"/>
                  </a:lnTo>
                  <a:lnTo>
                    <a:pt x="354" y="523"/>
                  </a:lnTo>
                  <a:lnTo>
                    <a:pt x="352" y="526"/>
                  </a:lnTo>
                  <a:lnTo>
                    <a:pt x="350" y="526"/>
                  </a:lnTo>
                  <a:lnTo>
                    <a:pt x="350" y="528"/>
                  </a:lnTo>
                  <a:lnTo>
                    <a:pt x="347" y="530"/>
                  </a:lnTo>
                  <a:lnTo>
                    <a:pt x="347" y="530"/>
                  </a:lnTo>
                  <a:lnTo>
                    <a:pt x="345" y="533"/>
                  </a:lnTo>
                  <a:lnTo>
                    <a:pt x="343" y="533"/>
                  </a:lnTo>
                  <a:lnTo>
                    <a:pt x="343" y="535"/>
                  </a:lnTo>
                  <a:lnTo>
                    <a:pt x="340" y="537"/>
                  </a:lnTo>
                  <a:lnTo>
                    <a:pt x="340" y="537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2"/>
                  </a:lnTo>
                  <a:lnTo>
                    <a:pt x="338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3" y="542"/>
                  </a:lnTo>
                  <a:lnTo>
                    <a:pt x="331" y="542"/>
                  </a:lnTo>
                  <a:lnTo>
                    <a:pt x="324" y="542"/>
                  </a:lnTo>
                  <a:lnTo>
                    <a:pt x="321" y="542"/>
                  </a:lnTo>
                  <a:lnTo>
                    <a:pt x="319" y="542"/>
                  </a:lnTo>
                  <a:lnTo>
                    <a:pt x="317" y="542"/>
                  </a:lnTo>
                  <a:lnTo>
                    <a:pt x="312" y="542"/>
                  </a:lnTo>
                  <a:lnTo>
                    <a:pt x="310" y="542"/>
                  </a:lnTo>
                  <a:lnTo>
                    <a:pt x="307" y="542"/>
                  </a:lnTo>
                  <a:lnTo>
                    <a:pt x="305" y="542"/>
                  </a:lnTo>
                  <a:lnTo>
                    <a:pt x="302" y="542"/>
                  </a:lnTo>
                  <a:lnTo>
                    <a:pt x="302" y="542"/>
                  </a:lnTo>
                  <a:lnTo>
                    <a:pt x="300" y="542"/>
                  </a:lnTo>
                  <a:lnTo>
                    <a:pt x="298" y="542"/>
                  </a:lnTo>
                  <a:lnTo>
                    <a:pt x="293" y="540"/>
                  </a:lnTo>
                  <a:lnTo>
                    <a:pt x="291" y="540"/>
                  </a:lnTo>
                  <a:lnTo>
                    <a:pt x="291" y="540"/>
                  </a:lnTo>
                  <a:lnTo>
                    <a:pt x="288" y="540"/>
                  </a:lnTo>
                  <a:lnTo>
                    <a:pt x="286" y="540"/>
                  </a:lnTo>
                  <a:lnTo>
                    <a:pt x="286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1" y="540"/>
                  </a:lnTo>
                  <a:lnTo>
                    <a:pt x="281" y="540"/>
                  </a:lnTo>
                  <a:lnTo>
                    <a:pt x="281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7"/>
                  </a:lnTo>
                  <a:lnTo>
                    <a:pt x="274" y="547"/>
                  </a:lnTo>
                  <a:lnTo>
                    <a:pt x="274" y="549"/>
                  </a:lnTo>
                  <a:lnTo>
                    <a:pt x="274" y="549"/>
                  </a:lnTo>
                  <a:lnTo>
                    <a:pt x="272" y="552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2" y="556"/>
                  </a:lnTo>
                  <a:lnTo>
                    <a:pt x="272" y="556"/>
                  </a:lnTo>
                  <a:lnTo>
                    <a:pt x="272" y="559"/>
                  </a:lnTo>
                  <a:lnTo>
                    <a:pt x="272" y="559"/>
                  </a:lnTo>
                  <a:lnTo>
                    <a:pt x="272" y="561"/>
                  </a:lnTo>
                  <a:lnTo>
                    <a:pt x="274" y="561"/>
                  </a:lnTo>
                  <a:lnTo>
                    <a:pt x="274" y="563"/>
                  </a:lnTo>
                  <a:lnTo>
                    <a:pt x="274" y="563"/>
                  </a:lnTo>
                  <a:lnTo>
                    <a:pt x="276" y="563"/>
                  </a:lnTo>
                  <a:lnTo>
                    <a:pt x="276" y="566"/>
                  </a:lnTo>
                  <a:lnTo>
                    <a:pt x="279" y="566"/>
                  </a:lnTo>
                  <a:lnTo>
                    <a:pt x="279" y="568"/>
                  </a:lnTo>
                  <a:lnTo>
                    <a:pt x="281" y="568"/>
                  </a:lnTo>
                  <a:lnTo>
                    <a:pt x="281" y="571"/>
                  </a:lnTo>
                  <a:lnTo>
                    <a:pt x="284" y="571"/>
                  </a:lnTo>
                  <a:lnTo>
                    <a:pt x="284" y="571"/>
                  </a:lnTo>
                  <a:lnTo>
                    <a:pt x="286" y="573"/>
                  </a:lnTo>
                  <a:lnTo>
                    <a:pt x="286" y="573"/>
                  </a:lnTo>
                  <a:lnTo>
                    <a:pt x="288" y="573"/>
                  </a:lnTo>
                  <a:lnTo>
                    <a:pt x="288" y="573"/>
                  </a:lnTo>
                  <a:lnTo>
                    <a:pt x="291" y="573"/>
                  </a:lnTo>
                  <a:lnTo>
                    <a:pt x="291" y="573"/>
                  </a:lnTo>
                  <a:lnTo>
                    <a:pt x="293" y="573"/>
                  </a:lnTo>
                  <a:lnTo>
                    <a:pt x="293" y="573"/>
                  </a:lnTo>
                  <a:lnTo>
                    <a:pt x="295" y="573"/>
                  </a:lnTo>
                  <a:lnTo>
                    <a:pt x="295" y="573"/>
                  </a:lnTo>
                  <a:lnTo>
                    <a:pt x="298" y="573"/>
                  </a:lnTo>
                  <a:lnTo>
                    <a:pt x="300" y="573"/>
                  </a:lnTo>
                  <a:lnTo>
                    <a:pt x="302" y="573"/>
                  </a:lnTo>
                  <a:lnTo>
                    <a:pt x="305" y="571"/>
                  </a:lnTo>
                  <a:lnTo>
                    <a:pt x="307" y="571"/>
                  </a:lnTo>
                  <a:lnTo>
                    <a:pt x="307" y="571"/>
                  </a:lnTo>
                  <a:lnTo>
                    <a:pt x="310" y="571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2" y="566"/>
                  </a:lnTo>
                  <a:lnTo>
                    <a:pt x="312" y="563"/>
                  </a:lnTo>
                  <a:lnTo>
                    <a:pt x="312" y="563"/>
                  </a:lnTo>
                  <a:lnTo>
                    <a:pt x="314" y="563"/>
                  </a:lnTo>
                  <a:lnTo>
                    <a:pt x="314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9" y="561"/>
                  </a:lnTo>
                  <a:lnTo>
                    <a:pt x="319" y="561"/>
                  </a:lnTo>
                  <a:lnTo>
                    <a:pt x="321" y="561"/>
                  </a:lnTo>
                  <a:lnTo>
                    <a:pt x="324" y="561"/>
                  </a:lnTo>
                  <a:lnTo>
                    <a:pt x="326" y="561"/>
                  </a:lnTo>
                  <a:lnTo>
                    <a:pt x="328" y="561"/>
                  </a:lnTo>
                  <a:lnTo>
                    <a:pt x="331" y="561"/>
                  </a:lnTo>
                  <a:lnTo>
                    <a:pt x="333" y="561"/>
                  </a:lnTo>
                  <a:lnTo>
                    <a:pt x="336" y="561"/>
                  </a:lnTo>
                  <a:lnTo>
                    <a:pt x="338" y="563"/>
                  </a:lnTo>
                  <a:lnTo>
                    <a:pt x="338" y="563"/>
                  </a:lnTo>
                  <a:lnTo>
                    <a:pt x="340" y="563"/>
                  </a:lnTo>
                  <a:lnTo>
                    <a:pt x="340" y="563"/>
                  </a:lnTo>
                  <a:lnTo>
                    <a:pt x="340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71"/>
                  </a:lnTo>
                  <a:lnTo>
                    <a:pt x="343" y="571"/>
                  </a:lnTo>
                  <a:lnTo>
                    <a:pt x="343" y="573"/>
                  </a:lnTo>
                  <a:lnTo>
                    <a:pt x="343" y="575"/>
                  </a:lnTo>
                  <a:lnTo>
                    <a:pt x="343" y="575"/>
                  </a:lnTo>
                  <a:lnTo>
                    <a:pt x="343" y="578"/>
                  </a:lnTo>
                  <a:lnTo>
                    <a:pt x="343" y="580"/>
                  </a:lnTo>
                  <a:lnTo>
                    <a:pt x="340" y="580"/>
                  </a:lnTo>
                  <a:lnTo>
                    <a:pt x="340" y="582"/>
                  </a:lnTo>
                  <a:lnTo>
                    <a:pt x="340" y="585"/>
                  </a:lnTo>
                  <a:lnTo>
                    <a:pt x="340" y="585"/>
                  </a:lnTo>
                  <a:lnTo>
                    <a:pt x="338" y="587"/>
                  </a:lnTo>
                  <a:lnTo>
                    <a:pt x="338" y="587"/>
                  </a:lnTo>
                  <a:lnTo>
                    <a:pt x="338" y="589"/>
                  </a:lnTo>
                  <a:lnTo>
                    <a:pt x="338" y="589"/>
                  </a:lnTo>
                  <a:lnTo>
                    <a:pt x="336" y="589"/>
                  </a:lnTo>
                  <a:lnTo>
                    <a:pt x="333" y="589"/>
                  </a:lnTo>
                  <a:lnTo>
                    <a:pt x="333" y="592"/>
                  </a:lnTo>
                  <a:lnTo>
                    <a:pt x="331" y="592"/>
                  </a:lnTo>
                  <a:lnTo>
                    <a:pt x="328" y="592"/>
                  </a:lnTo>
                  <a:lnTo>
                    <a:pt x="326" y="594"/>
                  </a:lnTo>
                  <a:lnTo>
                    <a:pt x="326" y="594"/>
                  </a:lnTo>
                  <a:lnTo>
                    <a:pt x="324" y="594"/>
                  </a:lnTo>
                  <a:lnTo>
                    <a:pt x="321" y="594"/>
                  </a:lnTo>
                  <a:lnTo>
                    <a:pt x="319" y="594"/>
                  </a:lnTo>
                  <a:lnTo>
                    <a:pt x="317" y="594"/>
                  </a:lnTo>
                  <a:lnTo>
                    <a:pt x="314" y="594"/>
                  </a:lnTo>
                  <a:lnTo>
                    <a:pt x="312" y="594"/>
                  </a:lnTo>
                  <a:lnTo>
                    <a:pt x="312" y="594"/>
                  </a:lnTo>
                  <a:lnTo>
                    <a:pt x="310" y="594"/>
                  </a:lnTo>
                  <a:lnTo>
                    <a:pt x="307" y="594"/>
                  </a:lnTo>
                  <a:lnTo>
                    <a:pt x="307" y="594"/>
                  </a:lnTo>
                  <a:lnTo>
                    <a:pt x="305" y="594"/>
                  </a:lnTo>
                  <a:lnTo>
                    <a:pt x="302" y="594"/>
                  </a:lnTo>
                  <a:lnTo>
                    <a:pt x="302" y="594"/>
                  </a:lnTo>
                  <a:lnTo>
                    <a:pt x="298" y="592"/>
                  </a:lnTo>
                  <a:lnTo>
                    <a:pt x="295" y="592"/>
                  </a:lnTo>
                  <a:lnTo>
                    <a:pt x="291" y="589"/>
                  </a:lnTo>
                  <a:lnTo>
                    <a:pt x="288" y="589"/>
                  </a:lnTo>
                  <a:lnTo>
                    <a:pt x="286" y="587"/>
                  </a:lnTo>
                  <a:lnTo>
                    <a:pt x="281" y="587"/>
                  </a:lnTo>
                  <a:lnTo>
                    <a:pt x="279" y="585"/>
                  </a:lnTo>
                  <a:lnTo>
                    <a:pt x="274" y="585"/>
                  </a:lnTo>
                  <a:lnTo>
                    <a:pt x="269" y="582"/>
                  </a:lnTo>
                  <a:lnTo>
                    <a:pt x="267" y="582"/>
                  </a:lnTo>
                  <a:lnTo>
                    <a:pt x="262" y="582"/>
                  </a:lnTo>
                  <a:lnTo>
                    <a:pt x="260" y="580"/>
                  </a:lnTo>
                  <a:lnTo>
                    <a:pt x="255" y="580"/>
                  </a:lnTo>
                  <a:lnTo>
                    <a:pt x="253" y="578"/>
                  </a:lnTo>
                  <a:lnTo>
                    <a:pt x="248" y="578"/>
                  </a:lnTo>
                  <a:lnTo>
                    <a:pt x="243" y="578"/>
                  </a:lnTo>
                  <a:lnTo>
                    <a:pt x="241" y="575"/>
                  </a:lnTo>
                  <a:lnTo>
                    <a:pt x="236" y="575"/>
                  </a:lnTo>
                  <a:lnTo>
                    <a:pt x="234" y="575"/>
                  </a:lnTo>
                  <a:lnTo>
                    <a:pt x="231" y="573"/>
                  </a:lnTo>
                  <a:lnTo>
                    <a:pt x="229" y="573"/>
                  </a:lnTo>
                  <a:lnTo>
                    <a:pt x="227" y="573"/>
                  </a:lnTo>
                  <a:lnTo>
                    <a:pt x="224" y="573"/>
                  </a:lnTo>
                  <a:lnTo>
                    <a:pt x="222" y="573"/>
                  </a:lnTo>
                  <a:lnTo>
                    <a:pt x="222" y="573"/>
                  </a:lnTo>
                  <a:lnTo>
                    <a:pt x="220" y="573"/>
                  </a:lnTo>
                  <a:lnTo>
                    <a:pt x="196" y="575"/>
                  </a:lnTo>
                  <a:lnTo>
                    <a:pt x="177" y="585"/>
                  </a:lnTo>
                  <a:lnTo>
                    <a:pt x="194" y="587"/>
                  </a:lnTo>
                  <a:lnTo>
                    <a:pt x="165" y="606"/>
                  </a:lnTo>
                  <a:lnTo>
                    <a:pt x="179" y="608"/>
                  </a:lnTo>
                  <a:lnTo>
                    <a:pt x="151" y="637"/>
                  </a:lnTo>
                  <a:lnTo>
                    <a:pt x="172" y="632"/>
                  </a:lnTo>
                  <a:lnTo>
                    <a:pt x="156" y="668"/>
                  </a:lnTo>
                  <a:lnTo>
                    <a:pt x="170" y="660"/>
                  </a:lnTo>
                  <a:lnTo>
                    <a:pt x="165" y="696"/>
                  </a:lnTo>
                  <a:lnTo>
                    <a:pt x="179" y="684"/>
                  </a:lnTo>
                  <a:lnTo>
                    <a:pt x="184" y="717"/>
                  </a:lnTo>
                  <a:lnTo>
                    <a:pt x="194" y="703"/>
                  </a:lnTo>
                  <a:lnTo>
                    <a:pt x="194" y="705"/>
                  </a:lnTo>
                  <a:lnTo>
                    <a:pt x="194" y="710"/>
                  </a:lnTo>
                  <a:lnTo>
                    <a:pt x="196" y="712"/>
                  </a:lnTo>
                  <a:lnTo>
                    <a:pt x="196" y="715"/>
                  </a:lnTo>
                  <a:lnTo>
                    <a:pt x="196" y="717"/>
                  </a:lnTo>
                  <a:lnTo>
                    <a:pt x="196" y="720"/>
                  </a:lnTo>
                  <a:lnTo>
                    <a:pt x="198" y="720"/>
                  </a:lnTo>
                  <a:lnTo>
                    <a:pt x="198" y="722"/>
                  </a:lnTo>
                  <a:lnTo>
                    <a:pt x="198" y="722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3" y="724"/>
                  </a:lnTo>
                  <a:lnTo>
                    <a:pt x="203" y="724"/>
                  </a:lnTo>
                  <a:lnTo>
                    <a:pt x="220" y="734"/>
                  </a:lnTo>
                  <a:lnTo>
                    <a:pt x="220" y="734"/>
                  </a:lnTo>
                  <a:close/>
                  <a:moveTo>
                    <a:pt x="203" y="547"/>
                  </a:moveTo>
                  <a:lnTo>
                    <a:pt x="194" y="537"/>
                  </a:lnTo>
                  <a:lnTo>
                    <a:pt x="184" y="516"/>
                  </a:lnTo>
                  <a:lnTo>
                    <a:pt x="182" y="507"/>
                  </a:lnTo>
                  <a:lnTo>
                    <a:pt x="184" y="507"/>
                  </a:lnTo>
                  <a:lnTo>
                    <a:pt x="187" y="509"/>
                  </a:lnTo>
                  <a:lnTo>
                    <a:pt x="189" y="509"/>
                  </a:lnTo>
                  <a:lnTo>
                    <a:pt x="191" y="511"/>
                  </a:lnTo>
                  <a:lnTo>
                    <a:pt x="196" y="514"/>
                  </a:lnTo>
                  <a:lnTo>
                    <a:pt x="201" y="516"/>
                  </a:lnTo>
                  <a:lnTo>
                    <a:pt x="205" y="518"/>
                  </a:lnTo>
                  <a:lnTo>
                    <a:pt x="210" y="521"/>
                  </a:lnTo>
                  <a:lnTo>
                    <a:pt x="213" y="521"/>
                  </a:lnTo>
                  <a:lnTo>
                    <a:pt x="215" y="521"/>
                  </a:lnTo>
                  <a:lnTo>
                    <a:pt x="217" y="523"/>
                  </a:lnTo>
                  <a:lnTo>
                    <a:pt x="217" y="523"/>
                  </a:lnTo>
                  <a:lnTo>
                    <a:pt x="220" y="523"/>
                  </a:lnTo>
                  <a:lnTo>
                    <a:pt x="222" y="523"/>
                  </a:lnTo>
                  <a:lnTo>
                    <a:pt x="224" y="526"/>
                  </a:lnTo>
                  <a:lnTo>
                    <a:pt x="227" y="526"/>
                  </a:lnTo>
                  <a:lnTo>
                    <a:pt x="229" y="526"/>
                  </a:lnTo>
                  <a:lnTo>
                    <a:pt x="231" y="526"/>
                  </a:lnTo>
                  <a:lnTo>
                    <a:pt x="234" y="526"/>
                  </a:lnTo>
                  <a:lnTo>
                    <a:pt x="236" y="526"/>
                  </a:lnTo>
                  <a:lnTo>
                    <a:pt x="239" y="526"/>
                  </a:lnTo>
                  <a:lnTo>
                    <a:pt x="241" y="526"/>
                  </a:lnTo>
                  <a:lnTo>
                    <a:pt x="243" y="526"/>
                  </a:lnTo>
                  <a:lnTo>
                    <a:pt x="246" y="526"/>
                  </a:lnTo>
                  <a:lnTo>
                    <a:pt x="250" y="526"/>
                  </a:lnTo>
                  <a:lnTo>
                    <a:pt x="255" y="523"/>
                  </a:lnTo>
                  <a:lnTo>
                    <a:pt x="258" y="523"/>
                  </a:lnTo>
                  <a:lnTo>
                    <a:pt x="262" y="523"/>
                  </a:lnTo>
                  <a:lnTo>
                    <a:pt x="262" y="523"/>
                  </a:lnTo>
                  <a:lnTo>
                    <a:pt x="265" y="523"/>
                  </a:lnTo>
                  <a:lnTo>
                    <a:pt x="267" y="523"/>
                  </a:lnTo>
                  <a:lnTo>
                    <a:pt x="267" y="523"/>
                  </a:lnTo>
                  <a:lnTo>
                    <a:pt x="269" y="521"/>
                  </a:lnTo>
                  <a:lnTo>
                    <a:pt x="272" y="521"/>
                  </a:lnTo>
                  <a:lnTo>
                    <a:pt x="272" y="521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6" y="518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09"/>
                  </a:lnTo>
                  <a:lnTo>
                    <a:pt x="276" y="509"/>
                  </a:lnTo>
                  <a:lnTo>
                    <a:pt x="274" y="509"/>
                  </a:lnTo>
                  <a:lnTo>
                    <a:pt x="274" y="507"/>
                  </a:lnTo>
                  <a:lnTo>
                    <a:pt x="274" y="504"/>
                  </a:lnTo>
                  <a:lnTo>
                    <a:pt x="274" y="504"/>
                  </a:lnTo>
                  <a:lnTo>
                    <a:pt x="272" y="500"/>
                  </a:lnTo>
                  <a:lnTo>
                    <a:pt x="272" y="497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69" y="492"/>
                  </a:lnTo>
                  <a:lnTo>
                    <a:pt x="269" y="492"/>
                  </a:lnTo>
                  <a:lnTo>
                    <a:pt x="269" y="490"/>
                  </a:lnTo>
                  <a:lnTo>
                    <a:pt x="269" y="488"/>
                  </a:lnTo>
                  <a:lnTo>
                    <a:pt x="269" y="488"/>
                  </a:lnTo>
                  <a:lnTo>
                    <a:pt x="272" y="485"/>
                  </a:lnTo>
                  <a:lnTo>
                    <a:pt x="272" y="485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1"/>
                  </a:lnTo>
                  <a:lnTo>
                    <a:pt x="274" y="481"/>
                  </a:lnTo>
                  <a:lnTo>
                    <a:pt x="274" y="481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6" y="478"/>
                  </a:lnTo>
                  <a:lnTo>
                    <a:pt x="276" y="476"/>
                  </a:lnTo>
                  <a:lnTo>
                    <a:pt x="279" y="476"/>
                  </a:lnTo>
                  <a:lnTo>
                    <a:pt x="279" y="476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4" y="471"/>
                  </a:lnTo>
                  <a:lnTo>
                    <a:pt x="286" y="471"/>
                  </a:lnTo>
                  <a:lnTo>
                    <a:pt x="288" y="471"/>
                  </a:lnTo>
                  <a:lnTo>
                    <a:pt x="291" y="471"/>
                  </a:lnTo>
                  <a:lnTo>
                    <a:pt x="293" y="469"/>
                  </a:lnTo>
                  <a:lnTo>
                    <a:pt x="295" y="469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00" y="469"/>
                  </a:lnTo>
                  <a:lnTo>
                    <a:pt x="300" y="469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2" y="466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2" y="457"/>
                  </a:lnTo>
                  <a:lnTo>
                    <a:pt x="302" y="455"/>
                  </a:lnTo>
                  <a:lnTo>
                    <a:pt x="302" y="455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298" y="450"/>
                  </a:lnTo>
                  <a:lnTo>
                    <a:pt x="298" y="450"/>
                  </a:lnTo>
                  <a:lnTo>
                    <a:pt x="298" y="447"/>
                  </a:lnTo>
                  <a:lnTo>
                    <a:pt x="295" y="447"/>
                  </a:lnTo>
                  <a:lnTo>
                    <a:pt x="295" y="445"/>
                  </a:lnTo>
                  <a:lnTo>
                    <a:pt x="295" y="445"/>
                  </a:lnTo>
                  <a:lnTo>
                    <a:pt x="295" y="443"/>
                  </a:lnTo>
                  <a:lnTo>
                    <a:pt x="293" y="443"/>
                  </a:lnTo>
                  <a:lnTo>
                    <a:pt x="293" y="440"/>
                  </a:lnTo>
                  <a:lnTo>
                    <a:pt x="293" y="440"/>
                  </a:lnTo>
                  <a:lnTo>
                    <a:pt x="293" y="438"/>
                  </a:lnTo>
                  <a:lnTo>
                    <a:pt x="293" y="438"/>
                  </a:lnTo>
                  <a:lnTo>
                    <a:pt x="293" y="436"/>
                  </a:lnTo>
                  <a:lnTo>
                    <a:pt x="293" y="436"/>
                  </a:lnTo>
                  <a:lnTo>
                    <a:pt x="295" y="433"/>
                  </a:lnTo>
                  <a:lnTo>
                    <a:pt x="295" y="433"/>
                  </a:lnTo>
                  <a:lnTo>
                    <a:pt x="295" y="431"/>
                  </a:lnTo>
                  <a:lnTo>
                    <a:pt x="295" y="431"/>
                  </a:lnTo>
                  <a:lnTo>
                    <a:pt x="298" y="431"/>
                  </a:lnTo>
                  <a:lnTo>
                    <a:pt x="298" y="431"/>
                  </a:lnTo>
                  <a:lnTo>
                    <a:pt x="298" y="429"/>
                  </a:lnTo>
                  <a:lnTo>
                    <a:pt x="300" y="429"/>
                  </a:lnTo>
                  <a:lnTo>
                    <a:pt x="302" y="429"/>
                  </a:lnTo>
                  <a:lnTo>
                    <a:pt x="305" y="426"/>
                  </a:lnTo>
                  <a:lnTo>
                    <a:pt x="307" y="426"/>
                  </a:lnTo>
                  <a:lnTo>
                    <a:pt x="310" y="426"/>
                  </a:lnTo>
                  <a:lnTo>
                    <a:pt x="312" y="426"/>
                  </a:lnTo>
                  <a:lnTo>
                    <a:pt x="314" y="424"/>
                  </a:lnTo>
                  <a:lnTo>
                    <a:pt x="317" y="424"/>
                  </a:lnTo>
                  <a:lnTo>
                    <a:pt x="319" y="424"/>
                  </a:lnTo>
                  <a:lnTo>
                    <a:pt x="324" y="421"/>
                  </a:lnTo>
                  <a:lnTo>
                    <a:pt x="331" y="421"/>
                  </a:lnTo>
                  <a:lnTo>
                    <a:pt x="333" y="421"/>
                  </a:lnTo>
                  <a:lnTo>
                    <a:pt x="336" y="419"/>
                  </a:lnTo>
                  <a:lnTo>
                    <a:pt x="338" y="419"/>
                  </a:lnTo>
                  <a:lnTo>
                    <a:pt x="340" y="419"/>
                  </a:lnTo>
                  <a:lnTo>
                    <a:pt x="343" y="419"/>
                  </a:lnTo>
                  <a:lnTo>
                    <a:pt x="347" y="419"/>
                  </a:lnTo>
                  <a:lnTo>
                    <a:pt x="350" y="419"/>
                  </a:lnTo>
                  <a:lnTo>
                    <a:pt x="352" y="419"/>
                  </a:lnTo>
                  <a:lnTo>
                    <a:pt x="354" y="419"/>
                  </a:lnTo>
                  <a:lnTo>
                    <a:pt x="357" y="419"/>
                  </a:lnTo>
                  <a:lnTo>
                    <a:pt x="359" y="419"/>
                  </a:lnTo>
                  <a:lnTo>
                    <a:pt x="362" y="419"/>
                  </a:lnTo>
                  <a:lnTo>
                    <a:pt x="364" y="421"/>
                  </a:lnTo>
                  <a:lnTo>
                    <a:pt x="366" y="421"/>
                  </a:lnTo>
                  <a:lnTo>
                    <a:pt x="366" y="421"/>
                  </a:lnTo>
                  <a:lnTo>
                    <a:pt x="369" y="421"/>
                  </a:lnTo>
                  <a:lnTo>
                    <a:pt x="371" y="424"/>
                  </a:lnTo>
                  <a:lnTo>
                    <a:pt x="373" y="424"/>
                  </a:lnTo>
                  <a:lnTo>
                    <a:pt x="378" y="426"/>
                  </a:lnTo>
                  <a:lnTo>
                    <a:pt x="383" y="426"/>
                  </a:lnTo>
                  <a:lnTo>
                    <a:pt x="388" y="429"/>
                  </a:lnTo>
                  <a:lnTo>
                    <a:pt x="395" y="431"/>
                  </a:lnTo>
                  <a:lnTo>
                    <a:pt x="399" y="433"/>
                  </a:lnTo>
                  <a:lnTo>
                    <a:pt x="404" y="436"/>
                  </a:lnTo>
                  <a:lnTo>
                    <a:pt x="409" y="438"/>
                  </a:lnTo>
                  <a:lnTo>
                    <a:pt x="411" y="440"/>
                  </a:lnTo>
                  <a:lnTo>
                    <a:pt x="414" y="443"/>
                  </a:lnTo>
                  <a:lnTo>
                    <a:pt x="416" y="443"/>
                  </a:lnTo>
                  <a:lnTo>
                    <a:pt x="418" y="445"/>
                  </a:lnTo>
                  <a:lnTo>
                    <a:pt x="421" y="447"/>
                  </a:lnTo>
                  <a:lnTo>
                    <a:pt x="423" y="447"/>
                  </a:lnTo>
                  <a:lnTo>
                    <a:pt x="423" y="447"/>
                  </a:lnTo>
                  <a:lnTo>
                    <a:pt x="425" y="450"/>
                  </a:lnTo>
                  <a:lnTo>
                    <a:pt x="425" y="450"/>
                  </a:lnTo>
                  <a:lnTo>
                    <a:pt x="428" y="452"/>
                  </a:lnTo>
                  <a:lnTo>
                    <a:pt x="428" y="452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30" y="457"/>
                  </a:lnTo>
                  <a:lnTo>
                    <a:pt x="430" y="459"/>
                  </a:lnTo>
                  <a:lnTo>
                    <a:pt x="430" y="459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0" y="466"/>
                  </a:lnTo>
                  <a:lnTo>
                    <a:pt x="430" y="469"/>
                  </a:lnTo>
                  <a:lnTo>
                    <a:pt x="428" y="469"/>
                  </a:lnTo>
                  <a:lnTo>
                    <a:pt x="428" y="471"/>
                  </a:lnTo>
                  <a:lnTo>
                    <a:pt x="428" y="471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6"/>
                  </a:lnTo>
                  <a:lnTo>
                    <a:pt x="430" y="476"/>
                  </a:lnTo>
                  <a:lnTo>
                    <a:pt x="433" y="476"/>
                  </a:lnTo>
                  <a:lnTo>
                    <a:pt x="433" y="476"/>
                  </a:lnTo>
                  <a:lnTo>
                    <a:pt x="433" y="478"/>
                  </a:lnTo>
                  <a:lnTo>
                    <a:pt x="435" y="478"/>
                  </a:lnTo>
                  <a:lnTo>
                    <a:pt x="435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40" y="478"/>
                  </a:lnTo>
                  <a:lnTo>
                    <a:pt x="440" y="478"/>
                  </a:lnTo>
                  <a:lnTo>
                    <a:pt x="440" y="476"/>
                  </a:lnTo>
                  <a:lnTo>
                    <a:pt x="440" y="476"/>
                  </a:lnTo>
                  <a:lnTo>
                    <a:pt x="442" y="476"/>
                  </a:lnTo>
                  <a:lnTo>
                    <a:pt x="442" y="476"/>
                  </a:lnTo>
                  <a:lnTo>
                    <a:pt x="442" y="474"/>
                  </a:lnTo>
                  <a:lnTo>
                    <a:pt x="444" y="474"/>
                  </a:lnTo>
                  <a:lnTo>
                    <a:pt x="444" y="471"/>
                  </a:lnTo>
                  <a:lnTo>
                    <a:pt x="447" y="469"/>
                  </a:lnTo>
                  <a:lnTo>
                    <a:pt x="447" y="466"/>
                  </a:lnTo>
                  <a:lnTo>
                    <a:pt x="449" y="466"/>
                  </a:lnTo>
                  <a:lnTo>
                    <a:pt x="449" y="464"/>
                  </a:lnTo>
                  <a:lnTo>
                    <a:pt x="449" y="462"/>
                  </a:lnTo>
                  <a:lnTo>
                    <a:pt x="449" y="459"/>
                  </a:lnTo>
                  <a:lnTo>
                    <a:pt x="449" y="457"/>
                  </a:lnTo>
                  <a:lnTo>
                    <a:pt x="449" y="455"/>
                  </a:lnTo>
                  <a:lnTo>
                    <a:pt x="449" y="455"/>
                  </a:lnTo>
                  <a:lnTo>
                    <a:pt x="449" y="450"/>
                  </a:lnTo>
                  <a:lnTo>
                    <a:pt x="449" y="445"/>
                  </a:lnTo>
                  <a:lnTo>
                    <a:pt x="449" y="440"/>
                  </a:lnTo>
                  <a:lnTo>
                    <a:pt x="449" y="438"/>
                  </a:lnTo>
                  <a:lnTo>
                    <a:pt x="435" y="445"/>
                  </a:lnTo>
                  <a:lnTo>
                    <a:pt x="451" y="405"/>
                  </a:lnTo>
                  <a:lnTo>
                    <a:pt x="437" y="412"/>
                  </a:lnTo>
                  <a:lnTo>
                    <a:pt x="451" y="376"/>
                  </a:lnTo>
                  <a:lnTo>
                    <a:pt x="435" y="386"/>
                  </a:lnTo>
                  <a:lnTo>
                    <a:pt x="447" y="353"/>
                  </a:lnTo>
                  <a:lnTo>
                    <a:pt x="433" y="362"/>
                  </a:lnTo>
                  <a:lnTo>
                    <a:pt x="447" y="324"/>
                  </a:lnTo>
                  <a:lnTo>
                    <a:pt x="430" y="334"/>
                  </a:lnTo>
                  <a:lnTo>
                    <a:pt x="437" y="317"/>
                  </a:lnTo>
                  <a:lnTo>
                    <a:pt x="442" y="306"/>
                  </a:lnTo>
                  <a:lnTo>
                    <a:pt x="440" y="301"/>
                  </a:lnTo>
                  <a:lnTo>
                    <a:pt x="433" y="301"/>
                  </a:lnTo>
                  <a:lnTo>
                    <a:pt x="425" y="306"/>
                  </a:lnTo>
                  <a:lnTo>
                    <a:pt x="407" y="320"/>
                  </a:lnTo>
                  <a:lnTo>
                    <a:pt x="402" y="310"/>
                  </a:lnTo>
                  <a:lnTo>
                    <a:pt x="373" y="327"/>
                  </a:lnTo>
                  <a:lnTo>
                    <a:pt x="376" y="313"/>
                  </a:lnTo>
                  <a:lnTo>
                    <a:pt x="350" y="332"/>
                  </a:lnTo>
                  <a:lnTo>
                    <a:pt x="350" y="320"/>
                  </a:lnTo>
                  <a:lnTo>
                    <a:pt x="324" y="336"/>
                  </a:lnTo>
                  <a:lnTo>
                    <a:pt x="328" y="322"/>
                  </a:lnTo>
                  <a:lnTo>
                    <a:pt x="293" y="339"/>
                  </a:lnTo>
                  <a:lnTo>
                    <a:pt x="295" y="327"/>
                  </a:lnTo>
                  <a:lnTo>
                    <a:pt x="267" y="341"/>
                  </a:lnTo>
                  <a:lnTo>
                    <a:pt x="276" y="320"/>
                  </a:lnTo>
                  <a:lnTo>
                    <a:pt x="265" y="320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84" y="251"/>
                  </a:lnTo>
                  <a:lnTo>
                    <a:pt x="267" y="261"/>
                  </a:lnTo>
                  <a:lnTo>
                    <a:pt x="293" y="223"/>
                  </a:lnTo>
                  <a:lnTo>
                    <a:pt x="276" y="225"/>
                  </a:lnTo>
                  <a:lnTo>
                    <a:pt x="307" y="192"/>
                  </a:lnTo>
                  <a:lnTo>
                    <a:pt x="288" y="194"/>
                  </a:lnTo>
                  <a:lnTo>
                    <a:pt x="317" y="166"/>
                  </a:lnTo>
                  <a:lnTo>
                    <a:pt x="298" y="168"/>
                  </a:lnTo>
                  <a:lnTo>
                    <a:pt x="331" y="137"/>
                  </a:lnTo>
                  <a:lnTo>
                    <a:pt x="312" y="137"/>
                  </a:lnTo>
                  <a:lnTo>
                    <a:pt x="345" y="107"/>
                  </a:lnTo>
                  <a:lnTo>
                    <a:pt x="333" y="107"/>
                  </a:lnTo>
                  <a:lnTo>
                    <a:pt x="364" y="93"/>
                  </a:lnTo>
                  <a:lnTo>
                    <a:pt x="347" y="85"/>
                  </a:lnTo>
                  <a:lnTo>
                    <a:pt x="390" y="76"/>
                  </a:lnTo>
                  <a:lnTo>
                    <a:pt x="373" y="69"/>
                  </a:lnTo>
                  <a:lnTo>
                    <a:pt x="418" y="59"/>
                  </a:lnTo>
                  <a:lnTo>
                    <a:pt x="407" y="55"/>
                  </a:lnTo>
                  <a:lnTo>
                    <a:pt x="444" y="48"/>
                  </a:lnTo>
                  <a:lnTo>
                    <a:pt x="428" y="40"/>
                  </a:lnTo>
                  <a:lnTo>
                    <a:pt x="468" y="36"/>
                  </a:lnTo>
                  <a:lnTo>
                    <a:pt x="454" y="29"/>
                  </a:lnTo>
                  <a:lnTo>
                    <a:pt x="492" y="24"/>
                  </a:lnTo>
                  <a:lnTo>
                    <a:pt x="480" y="17"/>
                  </a:lnTo>
                  <a:lnTo>
                    <a:pt x="515" y="17"/>
                  </a:lnTo>
                  <a:lnTo>
                    <a:pt x="506" y="7"/>
                  </a:lnTo>
                  <a:lnTo>
                    <a:pt x="544" y="12"/>
                  </a:lnTo>
                  <a:lnTo>
                    <a:pt x="537" y="3"/>
                  </a:lnTo>
                  <a:lnTo>
                    <a:pt x="570" y="7"/>
                  </a:lnTo>
                  <a:lnTo>
                    <a:pt x="565" y="0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8" y="7"/>
                  </a:lnTo>
                  <a:lnTo>
                    <a:pt x="600" y="7"/>
                  </a:lnTo>
                  <a:lnTo>
                    <a:pt x="603" y="7"/>
                  </a:lnTo>
                  <a:lnTo>
                    <a:pt x="608" y="7"/>
                  </a:lnTo>
                  <a:lnTo>
                    <a:pt x="610" y="7"/>
                  </a:lnTo>
                  <a:lnTo>
                    <a:pt x="615" y="5"/>
                  </a:lnTo>
                  <a:lnTo>
                    <a:pt x="617" y="5"/>
                  </a:lnTo>
                  <a:lnTo>
                    <a:pt x="619" y="5"/>
                  </a:lnTo>
                  <a:lnTo>
                    <a:pt x="622" y="5"/>
                  </a:lnTo>
                  <a:lnTo>
                    <a:pt x="622" y="5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9" y="5"/>
                  </a:lnTo>
                  <a:lnTo>
                    <a:pt x="629" y="5"/>
                  </a:lnTo>
                  <a:lnTo>
                    <a:pt x="631" y="7"/>
                  </a:lnTo>
                  <a:lnTo>
                    <a:pt x="634" y="7"/>
                  </a:lnTo>
                  <a:lnTo>
                    <a:pt x="636" y="7"/>
                  </a:lnTo>
                  <a:lnTo>
                    <a:pt x="638" y="7"/>
                  </a:lnTo>
                  <a:lnTo>
                    <a:pt x="638" y="7"/>
                  </a:lnTo>
                  <a:lnTo>
                    <a:pt x="641" y="10"/>
                  </a:lnTo>
                  <a:lnTo>
                    <a:pt x="643" y="10"/>
                  </a:lnTo>
                  <a:lnTo>
                    <a:pt x="643" y="10"/>
                  </a:lnTo>
                  <a:lnTo>
                    <a:pt x="645" y="10"/>
                  </a:lnTo>
                  <a:lnTo>
                    <a:pt x="645" y="10"/>
                  </a:lnTo>
                  <a:lnTo>
                    <a:pt x="645" y="12"/>
                  </a:lnTo>
                  <a:lnTo>
                    <a:pt x="648" y="12"/>
                  </a:lnTo>
                  <a:lnTo>
                    <a:pt x="648" y="14"/>
                  </a:lnTo>
                  <a:lnTo>
                    <a:pt x="650" y="14"/>
                  </a:lnTo>
                  <a:lnTo>
                    <a:pt x="650" y="17"/>
                  </a:lnTo>
                  <a:lnTo>
                    <a:pt x="652" y="17"/>
                  </a:lnTo>
                  <a:lnTo>
                    <a:pt x="652" y="19"/>
                  </a:lnTo>
                  <a:lnTo>
                    <a:pt x="655" y="22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6"/>
                  </a:lnTo>
                  <a:lnTo>
                    <a:pt x="655" y="26"/>
                  </a:lnTo>
                  <a:lnTo>
                    <a:pt x="657" y="29"/>
                  </a:lnTo>
                  <a:lnTo>
                    <a:pt x="657" y="31"/>
                  </a:lnTo>
                  <a:lnTo>
                    <a:pt x="657" y="33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8"/>
                  </a:lnTo>
                  <a:lnTo>
                    <a:pt x="660" y="38"/>
                  </a:lnTo>
                  <a:lnTo>
                    <a:pt x="660" y="38"/>
                  </a:lnTo>
                  <a:lnTo>
                    <a:pt x="660" y="40"/>
                  </a:lnTo>
                  <a:lnTo>
                    <a:pt x="660" y="40"/>
                  </a:lnTo>
                  <a:lnTo>
                    <a:pt x="662" y="40"/>
                  </a:lnTo>
                  <a:lnTo>
                    <a:pt x="662" y="43"/>
                  </a:lnTo>
                  <a:lnTo>
                    <a:pt x="664" y="45"/>
                  </a:lnTo>
                  <a:lnTo>
                    <a:pt x="667" y="48"/>
                  </a:lnTo>
                  <a:lnTo>
                    <a:pt x="671" y="50"/>
                  </a:lnTo>
                  <a:lnTo>
                    <a:pt x="674" y="50"/>
                  </a:lnTo>
                  <a:lnTo>
                    <a:pt x="676" y="52"/>
                  </a:lnTo>
                  <a:lnTo>
                    <a:pt x="679" y="55"/>
                  </a:lnTo>
                  <a:lnTo>
                    <a:pt x="683" y="57"/>
                  </a:lnTo>
                  <a:lnTo>
                    <a:pt x="686" y="59"/>
                  </a:lnTo>
                  <a:lnTo>
                    <a:pt x="688" y="59"/>
                  </a:lnTo>
                  <a:lnTo>
                    <a:pt x="690" y="62"/>
                  </a:lnTo>
                  <a:lnTo>
                    <a:pt x="693" y="62"/>
                  </a:lnTo>
                  <a:lnTo>
                    <a:pt x="695" y="64"/>
                  </a:lnTo>
                  <a:lnTo>
                    <a:pt x="695" y="64"/>
                  </a:lnTo>
                  <a:lnTo>
                    <a:pt x="697" y="67"/>
                  </a:lnTo>
                  <a:lnTo>
                    <a:pt x="702" y="67"/>
                  </a:lnTo>
                  <a:lnTo>
                    <a:pt x="705" y="67"/>
                  </a:lnTo>
                  <a:lnTo>
                    <a:pt x="707" y="69"/>
                  </a:lnTo>
                  <a:lnTo>
                    <a:pt x="709" y="69"/>
                  </a:lnTo>
                  <a:lnTo>
                    <a:pt x="714" y="69"/>
                  </a:lnTo>
                  <a:lnTo>
                    <a:pt x="716" y="71"/>
                  </a:lnTo>
                  <a:lnTo>
                    <a:pt x="719" y="71"/>
                  </a:lnTo>
                  <a:lnTo>
                    <a:pt x="721" y="71"/>
                  </a:lnTo>
                  <a:lnTo>
                    <a:pt x="726" y="71"/>
                  </a:lnTo>
                  <a:lnTo>
                    <a:pt x="728" y="71"/>
                  </a:lnTo>
                  <a:lnTo>
                    <a:pt x="731" y="71"/>
                  </a:lnTo>
                  <a:lnTo>
                    <a:pt x="733" y="71"/>
                  </a:lnTo>
                  <a:lnTo>
                    <a:pt x="735" y="71"/>
                  </a:lnTo>
                  <a:lnTo>
                    <a:pt x="738" y="71"/>
                  </a:lnTo>
                  <a:lnTo>
                    <a:pt x="740" y="71"/>
                  </a:lnTo>
                  <a:lnTo>
                    <a:pt x="742" y="71"/>
                  </a:lnTo>
                  <a:lnTo>
                    <a:pt x="747" y="71"/>
                  </a:lnTo>
                  <a:lnTo>
                    <a:pt x="749" y="69"/>
                  </a:lnTo>
                  <a:lnTo>
                    <a:pt x="752" y="69"/>
                  </a:lnTo>
                  <a:lnTo>
                    <a:pt x="757" y="69"/>
                  </a:lnTo>
                  <a:lnTo>
                    <a:pt x="761" y="67"/>
                  </a:lnTo>
                  <a:lnTo>
                    <a:pt x="764" y="67"/>
                  </a:lnTo>
                  <a:lnTo>
                    <a:pt x="766" y="67"/>
                  </a:lnTo>
                  <a:lnTo>
                    <a:pt x="768" y="67"/>
                  </a:lnTo>
                  <a:lnTo>
                    <a:pt x="771" y="64"/>
                  </a:lnTo>
                  <a:lnTo>
                    <a:pt x="773" y="64"/>
                  </a:lnTo>
                  <a:lnTo>
                    <a:pt x="778" y="62"/>
                  </a:lnTo>
                  <a:lnTo>
                    <a:pt x="783" y="62"/>
                  </a:lnTo>
                  <a:lnTo>
                    <a:pt x="785" y="59"/>
                  </a:lnTo>
                  <a:lnTo>
                    <a:pt x="790" y="57"/>
                  </a:lnTo>
                  <a:lnTo>
                    <a:pt x="794" y="55"/>
                  </a:lnTo>
                  <a:lnTo>
                    <a:pt x="797" y="55"/>
                  </a:lnTo>
                  <a:lnTo>
                    <a:pt x="801" y="52"/>
                  </a:lnTo>
                  <a:lnTo>
                    <a:pt x="804" y="52"/>
                  </a:lnTo>
                  <a:lnTo>
                    <a:pt x="804" y="52"/>
                  </a:lnTo>
                  <a:lnTo>
                    <a:pt x="806" y="52"/>
                  </a:lnTo>
                  <a:lnTo>
                    <a:pt x="809" y="52"/>
                  </a:lnTo>
                  <a:lnTo>
                    <a:pt x="811" y="50"/>
                  </a:lnTo>
                  <a:lnTo>
                    <a:pt x="811" y="50"/>
                  </a:lnTo>
                  <a:lnTo>
                    <a:pt x="813" y="52"/>
                  </a:lnTo>
                  <a:lnTo>
                    <a:pt x="816" y="52"/>
                  </a:lnTo>
                  <a:lnTo>
                    <a:pt x="818" y="52"/>
                  </a:lnTo>
                  <a:lnTo>
                    <a:pt x="820" y="52"/>
                  </a:lnTo>
                  <a:lnTo>
                    <a:pt x="820" y="52"/>
                  </a:lnTo>
                  <a:lnTo>
                    <a:pt x="823" y="55"/>
                  </a:lnTo>
                  <a:lnTo>
                    <a:pt x="825" y="55"/>
                  </a:lnTo>
                  <a:lnTo>
                    <a:pt x="828" y="55"/>
                  </a:lnTo>
                  <a:lnTo>
                    <a:pt x="830" y="57"/>
                  </a:lnTo>
                  <a:lnTo>
                    <a:pt x="832" y="57"/>
                  </a:lnTo>
                  <a:lnTo>
                    <a:pt x="832" y="57"/>
                  </a:lnTo>
                  <a:lnTo>
                    <a:pt x="835" y="59"/>
                  </a:lnTo>
                  <a:lnTo>
                    <a:pt x="837" y="59"/>
                  </a:lnTo>
                  <a:lnTo>
                    <a:pt x="837" y="62"/>
                  </a:lnTo>
                  <a:lnTo>
                    <a:pt x="839" y="62"/>
                  </a:lnTo>
                  <a:lnTo>
                    <a:pt x="842" y="64"/>
                  </a:lnTo>
                  <a:lnTo>
                    <a:pt x="842" y="67"/>
                  </a:lnTo>
                  <a:lnTo>
                    <a:pt x="844" y="67"/>
                  </a:lnTo>
                  <a:lnTo>
                    <a:pt x="844" y="69"/>
                  </a:lnTo>
                  <a:lnTo>
                    <a:pt x="846" y="71"/>
                  </a:lnTo>
                  <a:lnTo>
                    <a:pt x="846" y="71"/>
                  </a:lnTo>
                  <a:lnTo>
                    <a:pt x="849" y="74"/>
                  </a:lnTo>
                  <a:lnTo>
                    <a:pt x="849" y="76"/>
                  </a:lnTo>
                  <a:lnTo>
                    <a:pt x="849" y="78"/>
                  </a:lnTo>
                  <a:lnTo>
                    <a:pt x="851" y="83"/>
                  </a:lnTo>
                  <a:lnTo>
                    <a:pt x="851" y="85"/>
                  </a:lnTo>
                  <a:lnTo>
                    <a:pt x="851" y="88"/>
                  </a:lnTo>
                  <a:lnTo>
                    <a:pt x="851" y="90"/>
                  </a:lnTo>
                  <a:lnTo>
                    <a:pt x="854" y="95"/>
                  </a:lnTo>
                  <a:lnTo>
                    <a:pt x="854" y="97"/>
                  </a:lnTo>
                  <a:lnTo>
                    <a:pt x="854" y="100"/>
                  </a:lnTo>
                  <a:lnTo>
                    <a:pt x="854" y="102"/>
                  </a:lnTo>
                  <a:lnTo>
                    <a:pt x="854" y="107"/>
                  </a:lnTo>
                  <a:lnTo>
                    <a:pt x="854" y="109"/>
                  </a:lnTo>
                  <a:lnTo>
                    <a:pt x="851" y="111"/>
                  </a:lnTo>
                  <a:lnTo>
                    <a:pt x="851" y="114"/>
                  </a:lnTo>
                  <a:lnTo>
                    <a:pt x="851" y="116"/>
                  </a:lnTo>
                  <a:lnTo>
                    <a:pt x="851" y="121"/>
                  </a:lnTo>
                  <a:lnTo>
                    <a:pt x="851" y="121"/>
                  </a:lnTo>
                  <a:lnTo>
                    <a:pt x="849" y="123"/>
                  </a:lnTo>
                  <a:lnTo>
                    <a:pt x="849" y="126"/>
                  </a:lnTo>
                  <a:lnTo>
                    <a:pt x="849" y="128"/>
                  </a:lnTo>
                  <a:lnTo>
                    <a:pt x="846" y="128"/>
                  </a:lnTo>
                  <a:lnTo>
                    <a:pt x="846" y="130"/>
                  </a:lnTo>
                  <a:lnTo>
                    <a:pt x="846" y="133"/>
                  </a:lnTo>
                  <a:lnTo>
                    <a:pt x="844" y="135"/>
                  </a:lnTo>
                  <a:lnTo>
                    <a:pt x="842" y="137"/>
                  </a:lnTo>
                  <a:lnTo>
                    <a:pt x="839" y="140"/>
                  </a:lnTo>
                  <a:lnTo>
                    <a:pt x="837" y="145"/>
                  </a:lnTo>
                  <a:lnTo>
                    <a:pt x="835" y="147"/>
                  </a:lnTo>
                  <a:lnTo>
                    <a:pt x="832" y="152"/>
                  </a:lnTo>
                  <a:lnTo>
                    <a:pt x="830" y="156"/>
                  </a:lnTo>
                  <a:lnTo>
                    <a:pt x="825" y="159"/>
                  </a:lnTo>
                  <a:lnTo>
                    <a:pt x="823" y="164"/>
                  </a:lnTo>
                  <a:lnTo>
                    <a:pt x="820" y="168"/>
                  </a:lnTo>
                  <a:lnTo>
                    <a:pt x="816" y="171"/>
                  </a:lnTo>
                  <a:lnTo>
                    <a:pt x="813" y="173"/>
                  </a:lnTo>
                  <a:lnTo>
                    <a:pt x="809" y="178"/>
                  </a:lnTo>
                  <a:lnTo>
                    <a:pt x="806" y="180"/>
                  </a:lnTo>
                  <a:lnTo>
                    <a:pt x="801" y="185"/>
                  </a:lnTo>
                  <a:lnTo>
                    <a:pt x="797" y="187"/>
                  </a:lnTo>
                  <a:lnTo>
                    <a:pt x="794" y="190"/>
                  </a:lnTo>
                  <a:lnTo>
                    <a:pt x="790" y="192"/>
                  </a:lnTo>
                  <a:lnTo>
                    <a:pt x="785" y="197"/>
                  </a:lnTo>
                  <a:lnTo>
                    <a:pt x="780" y="199"/>
                  </a:lnTo>
                  <a:lnTo>
                    <a:pt x="775" y="201"/>
                  </a:lnTo>
                  <a:lnTo>
                    <a:pt x="768" y="204"/>
                  </a:lnTo>
                  <a:lnTo>
                    <a:pt x="764" y="208"/>
                  </a:lnTo>
                  <a:lnTo>
                    <a:pt x="757" y="211"/>
                  </a:lnTo>
                  <a:lnTo>
                    <a:pt x="749" y="216"/>
                  </a:lnTo>
                  <a:lnTo>
                    <a:pt x="742" y="218"/>
                  </a:lnTo>
                  <a:lnTo>
                    <a:pt x="735" y="220"/>
                  </a:lnTo>
                  <a:lnTo>
                    <a:pt x="728" y="223"/>
                  </a:lnTo>
                  <a:lnTo>
                    <a:pt x="723" y="225"/>
                  </a:lnTo>
                  <a:lnTo>
                    <a:pt x="695" y="235"/>
                  </a:lnTo>
                  <a:lnTo>
                    <a:pt x="700" y="237"/>
                  </a:lnTo>
                  <a:lnTo>
                    <a:pt x="702" y="237"/>
                  </a:lnTo>
                  <a:lnTo>
                    <a:pt x="705" y="237"/>
                  </a:lnTo>
                  <a:lnTo>
                    <a:pt x="707" y="237"/>
                  </a:lnTo>
                  <a:lnTo>
                    <a:pt x="709" y="239"/>
                  </a:lnTo>
                  <a:lnTo>
                    <a:pt x="712" y="239"/>
                  </a:lnTo>
                  <a:lnTo>
                    <a:pt x="714" y="239"/>
                  </a:lnTo>
                  <a:lnTo>
                    <a:pt x="716" y="239"/>
                  </a:lnTo>
                  <a:lnTo>
                    <a:pt x="721" y="239"/>
                  </a:lnTo>
                  <a:lnTo>
                    <a:pt x="726" y="239"/>
                  </a:lnTo>
                  <a:lnTo>
                    <a:pt x="731" y="242"/>
                  </a:lnTo>
                  <a:lnTo>
                    <a:pt x="735" y="242"/>
                  </a:lnTo>
                  <a:lnTo>
                    <a:pt x="738" y="242"/>
                  </a:lnTo>
                  <a:lnTo>
                    <a:pt x="740" y="242"/>
                  </a:lnTo>
                  <a:lnTo>
                    <a:pt x="740" y="242"/>
                  </a:lnTo>
                  <a:lnTo>
                    <a:pt x="742" y="239"/>
                  </a:lnTo>
                  <a:lnTo>
                    <a:pt x="745" y="239"/>
                  </a:lnTo>
                  <a:lnTo>
                    <a:pt x="745" y="239"/>
                  </a:lnTo>
                  <a:lnTo>
                    <a:pt x="747" y="239"/>
                  </a:lnTo>
                  <a:lnTo>
                    <a:pt x="747" y="239"/>
                  </a:lnTo>
                  <a:lnTo>
                    <a:pt x="749" y="239"/>
                  </a:lnTo>
                  <a:lnTo>
                    <a:pt x="752" y="237"/>
                  </a:lnTo>
                  <a:lnTo>
                    <a:pt x="754" y="237"/>
                  </a:lnTo>
                  <a:lnTo>
                    <a:pt x="759" y="235"/>
                  </a:lnTo>
                  <a:lnTo>
                    <a:pt x="761" y="232"/>
                  </a:lnTo>
                  <a:lnTo>
                    <a:pt x="764" y="232"/>
                  </a:lnTo>
                  <a:lnTo>
                    <a:pt x="768" y="230"/>
                  </a:lnTo>
                  <a:lnTo>
                    <a:pt x="771" y="230"/>
                  </a:lnTo>
                  <a:lnTo>
                    <a:pt x="773" y="227"/>
                  </a:lnTo>
                  <a:lnTo>
                    <a:pt x="778" y="227"/>
                  </a:lnTo>
                  <a:lnTo>
                    <a:pt x="778" y="227"/>
                  </a:lnTo>
                  <a:lnTo>
                    <a:pt x="780" y="227"/>
                  </a:lnTo>
                  <a:lnTo>
                    <a:pt x="783" y="227"/>
                  </a:lnTo>
                  <a:lnTo>
                    <a:pt x="783" y="225"/>
                  </a:lnTo>
                  <a:lnTo>
                    <a:pt x="785" y="225"/>
                  </a:lnTo>
                  <a:lnTo>
                    <a:pt x="785" y="225"/>
                  </a:lnTo>
                  <a:lnTo>
                    <a:pt x="787" y="225"/>
                  </a:lnTo>
                  <a:lnTo>
                    <a:pt x="787" y="227"/>
                  </a:lnTo>
                  <a:lnTo>
                    <a:pt x="790" y="227"/>
                  </a:lnTo>
                  <a:lnTo>
                    <a:pt x="792" y="227"/>
                  </a:lnTo>
                  <a:lnTo>
                    <a:pt x="794" y="227"/>
                  </a:lnTo>
                  <a:lnTo>
                    <a:pt x="794" y="227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799" y="230"/>
                  </a:lnTo>
                  <a:lnTo>
                    <a:pt x="799" y="230"/>
                  </a:lnTo>
                  <a:lnTo>
                    <a:pt x="806" y="227"/>
                  </a:lnTo>
                  <a:lnTo>
                    <a:pt x="811" y="227"/>
                  </a:lnTo>
                  <a:lnTo>
                    <a:pt x="813" y="227"/>
                  </a:lnTo>
                  <a:lnTo>
                    <a:pt x="816" y="227"/>
                  </a:lnTo>
                  <a:lnTo>
                    <a:pt x="818" y="230"/>
                  </a:lnTo>
                  <a:lnTo>
                    <a:pt x="818" y="230"/>
                  </a:lnTo>
                  <a:lnTo>
                    <a:pt x="820" y="230"/>
                  </a:lnTo>
                  <a:lnTo>
                    <a:pt x="820" y="230"/>
                  </a:lnTo>
                  <a:lnTo>
                    <a:pt x="823" y="230"/>
                  </a:lnTo>
                  <a:lnTo>
                    <a:pt x="823" y="230"/>
                  </a:lnTo>
                  <a:lnTo>
                    <a:pt x="825" y="230"/>
                  </a:lnTo>
                  <a:lnTo>
                    <a:pt x="825" y="232"/>
                  </a:lnTo>
                  <a:lnTo>
                    <a:pt x="825" y="232"/>
                  </a:lnTo>
                  <a:lnTo>
                    <a:pt x="828" y="232"/>
                  </a:lnTo>
                  <a:lnTo>
                    <a:pt x="828" y="235"/>
                  </a:lnTo>
                  <a:lnTo>
                    <a:pt x="830" y="235"/>
                  </a:lnTo>
                  <a:lnTo>
                    <a:pt x="830" y="235"/>
                  </a:lnTo>
                  <a:lnTo>
                    <a:pt x="832" y="237"/>
                  </a:lnTo>
                  <a:lnTo>
                    <a:pt x="832" y="237"/>
                  </a:lnTo>
                  <a:lnTo>
                    <a:pt x="835" y="239"/>
                  </a:lnTo>
                  <a:lnTo>
                    <a:pt x="835" y="239"/>
                  </a:lnTo>
                  <a:lnTo>
                    <a:pt x="835" y="242"/>
                  </a:lnTo>
                  <a:lnTo>
                    <a:pt x="837" y="244"/>
                  </a:lnTo>
                  <a:lnTo>
                    <a:pt x="837" y="244"/>
                  </a:lnTo>
                  <a:lnTo>
                    <a:pt x="839" y="246"/>
                  </a:lnTo>
                  <a:lnTo>
                    <a:pt x="839" y="249"/>
                  </a:lnTo>
                  <a:lnTo>
                    <a:pt x="842" y="249"/>
                  </a:lnTo>
                  <a:lnTo>
                    <a:pt x="842" y="251"/>
                  </a:lnTo>
                  <a:lnTo>
                    <a:pt x="842" y="253"/>
                  </a:lnTo>
                  <a:lnTo>
                    <a:pt x="842" y="253"/>
                  </a:lnTo>
                  <a:lnTo>
                    <a:pt x="844" y="256"/>
                  </a:lnTo>
                  <a:lnTo>
                    <a:pt x="844" y="258"/>
                  </a:lnTo>
                  <a:lnTo>
                    <a:pt x="844" y="258"/>
                  </a:lnTo>
                  <a:lnTo>
                    <a:pt x="844" y="261"/>
                  </a:lnTo>
                  <a:lnTo>
                    <a:pt x="846" y="263"/>
                  </a:lnTo>
                  <a:lnTo>
                    <a:pt x="846" y="265"/>
                  </a:lnTo>
                  <a:lnTo>
                    <a:pt x="846" y="265"/>
                  </a:lnTo>
                  <a:lnTo>
                    <a:pt x="846" y="268"/>
                  </a:lnTo>
                  <a:lnTo>
                    <a:pt x="846" y="270"/>
                  </a:lnTo>
                  <a:lnTo>
                    <a:pt x="846" y="272"/>
                  </a:lnTo>
                  <a:lnTo>
                    <a:pt x="846" y="275"/>
                  </a:lnTo>
                  <a:lnTo>
                    <a:pt x="846" y="277"/>
                  </a:lnTo>
                  <a:lnTo>
                    <a:pt x="846" y="279"/>
                  </a:lnTo>
                  <a:lnTo>
                    <a:pt x="844" y="279"/>
                  </a:lnTo>
                  <a:lnTo>
                    <a:pt x="844" y="282"/>
                  </a:lnTo>
                  <a:lnTo>
                    <a:pt x="842" y="282"/>
                  </a:lnTo>
                  <a:lnTo>
                    <a:pt x="842" y="284"/>
                  </a:lnTo>
                  <a:lnTo>
                    <a:pt x="839" y="284"/>
                  </a:lnTo>
                  <a:lnTo>
                    <a:pt x="839" y="284"/>
                  </a:lnTo>
                  <a:lnTo>
                    <a:pt x="837" y="287"/>
                  </a:lnTo>
                  <a:lnTo>
                    <a:pt x="835" y="287"/>
                  </a:lnTo>
                  <a:lnTo>
                    <a:pt x="832" y="287"/>
                  </a:lnTo>
                  <a:lnTo>
                    <a:pt x="830" y="287"/>
                  </a:lnTo>
                  <a:lnTo>
                    <a:pt x="828" y="284"/>
                  </a:lnTo>
                  <a:lnTo>
                    <a:pt x="825" y="284"/>
                  </a:lnTo>
                  <a:lnTo>
                    <a:pt x="823" y="284"/>
                  </a:lnTo>
                  <a:lnTo>
                    <a:pt x="820" y="284"/>
                  </a:lnTo>
                  <a:lnTo>
                    <a:pt x="818" y="282"/>
                  </a:lnTo>
                  <a:lnTo>
                    <a:pt x="816" y="282"/>
                  </a:lnTo>
                  <a:lnTo>
                    <a:pt x="813" y="282"/>
                  </a:lnTo>
                  <a:lnTo>
                    <a:pt x="809" y="279"/>
                  </a:lnTo>
                  <a:lnTo>
                    <a:pt x="804" y="277"/>
                  </a:lnTo>
                  <a:lnTo>
                    <a:pt x="801" y="277"/>
                  </a:lnTo>
                  <a:lnTo>
                    <a:pt x="797" y="275"/>
                  </a:lnTo>
                  <a:lnTo>
                    <a:pt x="794" y="275"/>
                  </a:lnTo>
                  <a:lnTo>
                    <a:pt x="792" y="275"/>
                  </a:lnTo>
                  <a:lnTo>
                    <a:pt x="792" y="272"/>
                  </a:lnTo>
                  <a:lnTo>
                    <a:pt x="790" y="272"/>
                  </a:lnTo>
                  <a:lnTo>
                    <a:pt x="790" y="272"/>
                  </a:lnTo>
                  <a:lnTo>
                    <a:pt x="787" y="272"/>
                  </a:lnTo>
                  <a:lnTo>
                    <a:pt x="785" y="272"/>
                  </a:lnTo>
                  <a:lnTo>
                    <a:pt x="785" y="270"/>
                  </a:lnTo>
                  <a:lnTo>
                    <a:pt x="783" y="270"/>
                  </a:lnTo>
                  <a:lnTo>
                    <a:pt x="778" y="268"/>
                  </a:lnTo>
                  <a:lnTo>
                    <a:pt x="778" y="268"/>
                  </a:lnTo>
                  <a:lnTo>
                    <a:pt x="775" y="268"/>
                  </a:lnTo>
                  <a:lnTo>
                    <a:pt x="775" y="268"/>
                  </a:lnTo>
                  <a:lnTo>
                    <a:pt x="773" y="265"/>
                  </a:lnTo>
                  <a:lnTo>
                    <a:pt x="771" y="265"/>
                  </a:lnTo>
                  <a:lnTo>
                    <a:pt x="771" y="265"/>
                  </a:lnTo>
                  <a:lnTo>
                    <a:pt x="768" y="265"/>
                  </a:lnTo>
                  <a:lnTo>
                    <a:pt x="766" y="265"/>
                  </a:lnTo>
                  <a:lnTo>
                    <a:pt x="766" y="265"/>
                  </a:lnTo>
                  <a:lnTo>
                    <a:pt x="764" y="268"/>
                  </a:lnTo>
                  <a:lnTo>
                    <a:pt x="761" y="268"/>
                  </a:lnTo>
                  <a:lnTo>
                    <a:pt x="759" y="268"/>
                  </a:lnTo>
                  <a:lnTo>
                    <a:pt x="759" y="268"/>
                  </a:lnTo>
                  <a:lnTo>
                    <a:pt x="757" y="270"/>
                  </a:lnTo>
                  <a:lnTo>
                    <a:pt x="754" y="270"/>
                  </a:lnTo>
                  <a:lnTo>
                    <a:pt x="754" y="270"/>
                  </a:lnTo>
                  <a:lnTo>
                    <a:pt x="749" y="272"/>
                  </a:lnTo>
                  <a:lnTo>
                    <a:pt x="747" y="275"/>
                  </a:lnTo>
                  <a:lnTo>
                    <a:pt x="745" y="275"/>
                  </a:lnTo>
                  <a:lnTo>
                    <a:pt x="740" y="277"/>
                  </a:lnTo>
                  <a:lnTo>
                    <a:pt x="738" y="279"/>
                  </a:lnTo>
                  <a:lnTo>
                    <a:pt x="735" y="279"/>
                  </a:lnTo>
                  <a:lnTo>
                    <a:pt x="733" y="282"/>
                  </a:lnTo>
                  <a:lnTo>
                    <a:pt x="731" y="284"/>
                  </a:lnTo>
                  <a:lnTo>
                    <a:pt x="726" y="284"/>
                  </a:lnTo>
                  <a:lnTo>
                    <a:pt x="723" y="287"/>
                  </a:lnTo>
                  <a:lnTo>
                    <a:pt x="721" y="287"/>
                  </a:lnTo>
                  <a:lnTo>
                    <a:pt x="719" y="289"/>
                  </a:lnTo>
                  <a:lnTo>
                    <a:pt x="716" y="289"/>
                  </a:lnTo>
                  <a:lnTo>
                    <a:pt x="714" y="291"/>
                  </a:lnTo>
                  <a:lnTo>
                    <a:pt x="712" y="291"/>
                  </a:lnTo>
                  <a:lnTo>
                    <a:pt x="709" y="291"/>
                  </a:lnTo>
                  <a:lnTo>
                    <a:pt x="707" y="291"/>
                  </a:lnTo>
                  <a:lnTo>
                    <a:pt x="705" y="294"/>
                  </a:lnTo>
                  <a:lnTo>
                    <a:pt x="702" y="294"/>
                  </a:lnTo>
                  <a:lnTo>
                    <a:pt x="700" y="294"/>
                  </a:lnTo>
                  <a:lnTo>
                    <a:pt x="695" y="294"/>
                  </a:lnTo>
                  <a:lnTo>
                    <a:pt x="690" y="294"/>
                  </a:lnTo>
                  <a:lnTo>
                    <a:pt x="688" y="296"/>
                  </a:lnTo>
                  <a:lnTo>
                    <a:pt x="688" y="296"/>
                  </a:lnTo>
                  <a:lnTo>
                    <a:pt x="686" y="296"/>
                  </a:lnTo>
                  <a:lnTo>
                    <a:pt x="683" y="296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79" y="298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3"/>
                  </a:lnTo>
                  <a:lnTo>
                    <a:pt x="676" y="303"/>
                  </a:lnTo>
                  <a:lnTo>
                    <a:pt x="676" y="303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8"/>
                  </a:lnTo>
                  <a:lnTo>
                    <a:pt x="676" y="310"/>
                  </a:lnTo>
                  <a:lnTo>
                    <a:pt x="679" y="315"/>
                  </a:lnTo>
                  <a:lnTo>
                    <a:pt x="679" y="317"/>
                  </a:lnTo>
                  <a:lnTo>
                    <a:pt x="679" y="322"/>
                  </a:lnTo>
                  <a:lnTo>
                    <a:pt x="679" y="324"/>
                  </a:lnTo>
                  <a:lnTo>
                    <a:pt x="679" y="327"/>
                  </a:lnTo>
                  <a:lnTo>
                    <a:pt x="681" y="329"/>
                  </a:lnTo>
                  <a:lnTo>
                    <a:pt x="681" y="332"/>
                  </a:lnTo>
                  <a:lnTo>
                    <a:pt x="681" y="334"/>
                  </a:lnTo>
                  <a:lnTo>
                    <a:pt x="683" y="336"/>
                  </a:lnTo>
                  <a:lnTo>
                    <a:pt x="683" y="339"/>
                  </a:lnTo>
                  <a:lnTo>
                    <a:pt x="683" y="339"/>
                  </a:lnTo>
                  <a:lnTo>
                    <a:pt x="686" y="341"/>
                  </a:lnTo>
                  <a:lnTo>
                    <a:pt x="686" y="341"/>
                  </a:lnTo>
                  <a:lnTo>
                    <a:pt x="686" y="343"/>
                  </a:lnTo>
                  <a:lnTo>
                    <a:pt x="688" y="343"/>
                  </a:lnTo>
                  <a:lnTo>
                    <a:pt x="688" y="346"/>
                  </a:lnTo>
                  <a:lnTo>
                    <a:pt x="688" y="346"/>
                  </a:lnTo>
                  <a:lnTo>
                    <a:pt x="700" y="360"/>
                  </a:lnTo>
                  <a:lnTo>
                    <a:pt x="686" y="355"/>
                  </a:lnTo>
                  <a:lnTo>
                    <a:pt x="705" y="376"/>
                  </a:lnTo>
                  <a:lnTo>
                    <a:pt x="693" y="376"/>
                  </a:lnTo>
                  <a:lnTo>
                    <a:pt x="714" y="393"/>
                  </a:lnTo>
                  <a:lnTo>
                    <a:pt x="702" y="393"/>
                  </a:lnTo>
                  <a:lnTo>
                    <a:pt x="723" y="410"/>
                  </a:lnTo>
                  <a:lnTo>
                    <a:pt x="709" y="410"/>
                  </a:lnTo>
                  <a:lnTo>
                    <a:pt x="735" y="429"/>
                  </a:lnTo>
                  <a:lnTo>
                    <a:pt x="719" y="426"/>
                  </a:lnTo>
                  <a:lnTo>
                    <a:pt x="742" y="443"/>
                  </a:lnTo>
                  <a:lnTo>
                    <a:pt x="728" y="440"/>
                  </a:lnTo>
                  <a:lnTo>
                    <a:pt x="752" y="462"/>
                  </a:lnTo>
                  <a:lnTo>
                    <a:pt x="738" y="462"/>
                  </a:lnTo>
                  <a:lnTo>
                    <a:pt x="740" y="464"/>
                  </a:lnTo>
                  <a:lnTo>
                    <a:pt x="742" y="466"/>
                  </a:lnTo>
                  <a:lnTo>
                    <a:pt x="745" y="469"/>
                  </a:lnTo>
                  <a:lnTo>
                    <a:pt x="745" y="469"/>
                  </a:lnTo>
                  <a:lnTo>
                    <a:pt x="747" y="471"/>
                  </a:lnTo>
                  <a:lnTo>
                    <a:pt x="749" y="471"/>
                  </a:lnTo>
                  <a:lnTo>
                    <a:pt x="749" y="474"/>
                  </a:lnTo>
                  <a:lnTo>
                    <a:pt x="752" y="474"/>
                  </a:lnTo>
                  <a:lnTo>
                    <a:pt x="752" y="474"/>
                  </a:lnTo>
                  <a:lnTo>
                    <a:pt x="754" y="474"/>
                  </a:lnTo>
                  <a:lnTo>
                    <a:pt x="754" y="474"/>
                  </a:lnTo>
                  <a:lnTo>
                    <a:pt x="757" y="474"/>
                  </a:lnTo>
                  <a:lnTo>
                    <a:pt x="759" y="474"/>
                  </a:lnTo>
                  <a:lnTo>
                    <a:pt x="759" y="474"/>
                  </a:lnTo>
                  <a:lnTo>
                    <a:pt x="761" y="474"/>
                  </a:lnTo>
                  <a:lnTo>
                    <a:pt x="761" y="474"/>
                  </a:lnTo>
                  <a:lnTo>
                    <a:pt x="764" y="474"/>
                  </a:lnTo>
                  <a:lnTo>
                    <a:pt x="766" y="474"/>
                  </a:lnTo>
                  <a:lnTo>
                    <a:pt x="766" y="474"/>
                  </a:lnTo>
                  <a:lnTo>
                    <a:pt x="768" y="471"/>
                  </a:lnTo>
                  <a:lnTo>
                    <a:pt x="768" y="471"/>
                  </a:lnTo>
                  <a:lnTo>
                    <a:pt x="771" y="471"/>
                  </a:lnTo>
                  <a:lnTo>
                    <a:pt x="771" y="469"/>
                  </a:lnTo>
                  <a:lnTo>
                    <a:pt x="773" y="469"/>
                  </a:lnTo>
                  <a:lnTo>
                    <a:pt x="773" y="469"/>
                  </a:lnTo>
                  <a:lnTo>
                    <a:pt x="775" y="466"/>
                  </a:lnTo>
                  <a:lnTo>
                    <a:pt x="775" y="466"/>
                  </a:lnTo>
                  <a:lnTo>
                    <a:pt x="778" y="464"/>
                  </a:lnTo>
                  <a:lnTo>
                    <a:pt x="780" y="462"/>
                  </a:lnTo>
                  <a:lnTo>
                    <a:pt x="783" y="459"/>
                  </a:lnTo>
                  <a:lnTo>
                    <a:pt x="783" y="457"/>
                  </a:lnTo>
                  <a:lnTo>
                    <a:pt x="785" y="455"/>
                  </a:lnTo>
                  <a:lnTo>
                    <a:pt x="787" y="452"/>
                  </a:lnTo>
                  <a:lnTo>
                    <a:pt x="787" y="450"/>
                  </a:lnTo>
                  <a:lnTo>
                    <a:pt x="790" y="447"/>
                  </a:lnTo>
                  <a:lnTo>
                    <a:pt x="790" y="445"/>
                  </a:lnTo>
                  <a:lnTo>
                    <a:pt x="792" y="440"/>
                  </a:lnTo>
                  <a:lnTo>
                    <a:pt x="794" y="436"/>
                  </a:lnTo>
                  <a:lnTo>
                    <a:pt x="797" y="433"/>
                  </a:lnTo>
                  <a:lnTo>
                    <a:pt x="799" y="431"/>
                  </a:lnTo>
                  <a:lnTo>
                    <a:pt x="799" y="429"/>
                  </a:lnTo>
                  <a:lnTo>
                    <a:pt x="801" y="426"/>
                  </a:lnTo>
                  <a:lnTo>
                    <a:pt x="804" y="421"/>
                  </a:lnTo>
                  <a:lnTo>
                    <a:pt x="806" y="417"/>
                  </a:lnTo>
                  <a:lnTo>
                    <a:pt x="809" y="410"/>
                  </a:lnTo>
                  <a:lnTo>
                    <a:pt x="811" y="405"/>
                  </a:lnTo>
                  <a:lnTo>
                    <a:pt x="813" y="403"/>
                  </a:lnTo>
                  <a:lnTo>
                    <a:pt x="813" y="400"/>
                  </a:lnTo>
                  <a:lnTo>
                    <a:pt x="816" y="398"/>
                  </a:lnTo>
                  <a:lnTo>
                    <a:pt x="816" y="395"/>
                  </a:lnTo>
                  <a:lnTo>
                    <a:pt x="818" y="393"/>
                  </a:lnTo>
                  <a:lnTo>
                    <a:pt x="820" y="391"/>
                  </a:lnTo>
                  <a:lnTo>
                    <a:pt x="823" y="388"/>
                  </a:lnTo>
                  <a:lnTo>
                    <a:pt x="825" y="386"/>
                  </a:lnTo>
                  <a:lnTo>
                    <a:pt x="828" y="384"/>
                  </a:lnTo>
                  <a:lnTo>
                    <a:pt x="830" y="381"/>
                  </a:lnTo>
                  <a:lnTo>
                    <a:pt x="830" y="381"/>
                  </a:lnTo>
                  <a:lnTo>
                    <a:pt x="832" y="379"/>
                  </a:lnTo>
                  <a:lnTo>
                    <a:pt x="837" y="376"/>
                  </a:lnTo>
                  <a:lnTo>
                    <a:pt x="842" y="374"/>
                  </a:lnTo>
                  <a:lnTo>
                    <a:pt x="844" y="372"/>
                  </a:lnTo>
                  <a:lnTo>
                    <a:pt x="846" y="372"/>
                  </a:lnTo>
                  <a:lnTo>
                    <a:pt x="849" y="369"/>
                  </a:lnTo>
                  <a:lnTo>
                    <a:pt x="851" y="367"/>
                  </a:lnTo>
                  <a:lnTo>
                    <a:pt x="858" y="365"/>
                  </a:lnTo>
                  <a:lnTo>
                    <a:pt x="861" y="362"/>
                  </a:lnTo>
                  <a:lnTo>
                    <a:pt x="865" y="360"/>
                  </a:lnTo>
                  <a:lnTo>
                    <a:pt x="870" y="358"/>
                  </a:lnTo>
                  <a:lnTo>
                    <a:pt x="872" y="355"/>
                  </a:lnTo>
                  <a:lnTo>
                    <a:pt x="875" y="353"/>
                  </a:lnTo>
                  <a:lnTo>
                    <a:pt x="877" y="353"/>
                  </a:lnTo>
                  <a:lnTo>
                    <a:pt x="877" y="350"/>
                  </a:lnTo>
                  <a:lnTo>
                    <a:pt x="880" y="348"/>
                  </a:lnTo>
                  <a:lnTo>
                    <a:pt x="882" y="348"/>
                  </a:lnTo>
                  <a:lnTo>
                    <a:pt x="884" y="346"/>
                  </a:lnTo>
                  <a:lnTo>
                    <a:pt x="887" y="343"/>
                  </a:lnTo>
                  <a:lnTo>
                    <a:pt x="887" y="339"/>
                  </a:lnTo>
                  <a:lnTo>
                    <a:pt x="887" y="334"/>
                  </a:lnTo>
                  <a:lnTo>
                    <a:pt x="887" y="332"/>
                  </a:lnTo>
                  <a:lnTo>
                    <a:pt x="887" y="327"/>
                  </a:lnTo>
                  <a:lnTo>
                    <a:pt x="887" y="322"/>
                  </a:lnTo>
                  <a:lnTo>
                    <a:pt x="889" y="320"/>
                  </a:lnTo>
                  <a:lnTo>
                    <a:pt x="889" y="315"/>
                  </a:lnTo>
                  <a:lnTo>
                    <a:pt x="889" y="310"/>
                  </a:lnTo>
                  <a:lnTo>
                    <a:pt x="891" y="303"/>
                  </a:lnTo>
                  <a:lnTo>
                    <a:pt x="891" y="298"/>
                  </a:lnTo>
                  <a:lnTo>
                    <a:pt x="894" y="291"/>
                  </a:lnTo>
                  <a:lnTo>
                    <a:pt x="896" y="287"/>
                  </a:lnTo>
                  <a:lnTo>
                    <a:pt x="896" y="282"/>
                  </a:lnTo>
                  <a:lnTo>
                    <a:pt x="896" y="279"/>
                  </a:lnTo>
                  <a:lnTo>
                    <a:pt x="898" y="277"/>
                  </a:lnTo>
                  <a:lnTo>
                    <a:pt x="898" y="275"/>
                  </a:lnTo>
                  <a:lnTo>
                    <a:pt x="901" y="270"/>
                  </a:lnTo>
                  <a:lnTo>
                    <a:pt x="901" y="268"/>
                  </a:lnTo>
                  <a:lnTo>
                    <a:pt x="903" y="265"/>
                  </a:lnTo>
                  <a:lnTo>
                    <a:pt x="903" y="261"/>
                  </a:lnTo>
                  <a:lnTo>
                    <a:pt x="906" y="256"/>
                  </a:lnTo>
                  <a:lnTo>
                    <a:pt x="910" y="249"/>
                  </a:lnTo>
                  <a:lnTo>
                    <a:pt x="913" y="244"/>
                  </a:lnTo>
                  <a:lnTo>
                    <a:pt x="915" y="239"/>
                  </a:lnTo>
                  <a:lnTo>
                    <a:pt x="917" y="232"/>
                  </a:lnTo>
                  <a:lnTo>
                    <a:pt x="920" y="227"/>
                  </a:lnTo>
                  <a:lnTo>
                    <a:pt x="924" y="220"/>
                  </a:lnTo>
                  <a:lnTo>
                    <a:pt x="927" y="216"/>
                  </a:lnTo>
                  <a:lnTo>
                    <a:pt x="929" y="211"/>
                  </a:lnTo>
                  <a:lnTo>
                    <a:pt x="932" y="204"/>
                  </a:lnTo>
                  <a:lnTo>
                    <a:pt x="934" y="199"/>
                  </a:lnTo>
                  <a:lnTo>
                    <a:pt x="936" y="194"/>
                  </a:lnTo>
                  <a:lnTo>
                    <a:pt x="939" y="190"/>
                  </a:lnTo>
                  <a:lnTo>
                    <a:pt x="941" y="185"/>
                  </a:lnTo>
                  <a:lnTo>
                    <a:pt x="941" y="182"/>
                  </a:lnTo>
                  <a:lnTo>
                    <a:pt x="943" y="178"/>
                  </a:lnTo>
                  <a:lnTo>
                    <a:pt x="943" y="175"/>
                  </a:lnTo>
                  <a:lnTo>
                    <a:pt x="946" y="173"/>
                  </a:lnTo>
                  <a:lnTo>
                    <a:pt x="948" y="168"/>
                  </a:lnTo>
                  <a:lnTo>
                    <a:pt x="951" y="164"/>
                  </a:lnTo>
                  <a:lnTo>
                    <a:pt x="955" y="159"/>
                  </a:lnTo>
                  <a:lnTo>
                    <a:pt x="958" y="154"/>
                  </a:lnTo>
                  <a:lnTo>
                    <a:pt x="960" y="152"/>
                  </a:lnTo>
                  <a:lnTo>
                    <a:pt x="965" y="147"/>
                  </a:lnTo>
                  <a:lnTo>
                    <a:pt x="967" y="142"/>
                  </a:lnTo>
                  <a:lnTo>
                    <a:pt x="972" y="137"/>
                  </a:lnTo>
                  <a:lnTo>
                    <a:pt x="972" y="135"/>
                  </a:lnTo>
                  <a:lnTo>
                    <a:pt x="974" y="133"/>
                  </a:lnTo>
                  <a:lnTo>
                    <a:pt x="979" y="130"/>
                  </a:lnTo>
                  <a:lnTo>
                    <a:pt x="981" y="128"/>
                  </a:lnTo>
                  <a:lnTo>
                    <a:pt x="984" y="126"/>
                  </a:lnTo>
                  <a:lnTo>
                    <a:pt x="986" y="123"/>
                  </a:lnTo>
                  <a:lnTo>
                    <a:pt x="991" y="121"/>
                  </a:lnTo>
                  <a:lnTo>
                    <a:pt x="993" y="119"/>
                  </a:lnTo>
                  <a:lnTo>
                    <a:pt x="995" y="116"/>
                  </a:lnTo>
                  <a:lnTo>
                    <a:pt x="1000" y="114"/>
                  </a:lnTo>
                  <a:lnTo>
                    <a:pt x="1003" y="111"/>
                  </a:lnTo>
                  <a:lnTo>
                    <a:pt x="1005" y="109"/>
                  </a:lnTo>
                  <a:lnTo>
                    <a:pt x="1012" y="107"/>
                  </a:lnTo>
                  <a:lnTo>
                    <a:pt x="1017" y="102"/>
                  </a:lnTo>
                  <a:lnTo>
                    <a:pt x="1019" y="102"/>
                  </a:lnTo>
                  <a:lnTo>
                    <a:pt x="1021" y="100"/>
                  </a:lnTo>
                  <a:lnTo>
                    <a:pt x="1024" y="100"/>
                  </a:lnTo>
                  <a:lnTo>
                    <a:pt x="1026" y="97"/>
                  </a:lnTo>
                  <a:lnTo>
                    <a:pt x="1029" y="97"/>
                  </a:lnTo>
                  <a:lnTo>
                    <a:pt x="1031" y="97"/>
                  </a:lnTo>
                  <a:lnTo>
                    <a:pt x="1033" y="95"/>
                  </a:lnTo>
                  <a:lnTo>
                    <a:pt x="1036" y="95"/>
                  </a:lnTo>
                  <a:lnTo>
                    <a:pt x="1040" y="93"/>
                  </a:lnTo>
                  <a:lnTo>
                    <a:pt x="1043" y="93"/>
                  </a:lnTo>
                  <a:lnTo>
                    <a:pt x="1047" y="90"/>
                  </a:lnTo>
                  <a:lnTo>
                    <a:pt x="1052" y="90"/>
                  </a:lnTo>
                  <a:lnTo>
                    <a:pt x="1057" y="88"/>
                  </a:lnTo>
                  <a:lnTo>
                    <a:pt x="1062" y="88"/>
                  </a:lnTo>
                  <a:lnTo>
                    <a:pt x="1066" y="85"/>
                  </a:lnTo>
                  <a:lnTo>
                    <a:pt x="1071" y="85"/>
                  </a:lnTo>
                  <a:lnTo>
                    <a:pt x="1076" y="85"/>
                  </a:lnTo>
                  <a:lnTo>
                    <a:pt x="1081" y="85"/>
                  </a:lnTo>
                  <a:lnTo>
                    <a:pt x="1085" y="83"/>
                  </a:lnTo>
                  <a:lnTo>
                    <a:pt x="1090" y="83"/>
                  </a:lnTo>
                  <a:lnTo>
                    <a:pt x="1095" y="83"/>
                  </a:lnTo>
                  <a:lnTo>
                    <a:pt x="1102" y="81"/>
                  </a:lnTo>
                  <a:lnTo>
                    <a:pt x="1107" y="81"/>
                  </a:lnTo>
                  <a:lnTo>
                    <a:pt x="1111" y="81"/>
                  </a:lnTo>
                  <a:lnTo>
                    <a:pt x="1116" y="81"/>
                  </a:lnTo>
                  <a:lnTo>
                    <a:pt x="1123" y="81"/>
                  </a:lnTo>
                  <a:lnTo>
                    <a:pt x="1128" y="81"/>
                  </a:lnTo>
                  <a:lnTo>
                    <a:pt x="1133" y="81"/>
                  </a:lnTo>
                  <a:lnTo>
                    <a:pt x="1140" y="81"/>
                  </a:lnTo>
                  <a:lnTo>
                    <a:pt x="1144" y="78"/>
                  </a:lnTo>
                  <a:lnTo>
                    <a:pt x="1149" y="78"/>
                  </a:lnTo>
                  <a:lnTo>
                    <a:pt x="1156" y="78"/>
                  </a:lnTo>
                  <a:lnTo>
                    <a:pt x="1161" y="78"/>
                  </a:lnTo>
                  <a:lnTo>
                    <a:pt x="1166" y="78"/>
                  </a:lnTo>
                  <a:lnTo>
                    <a:pt x="1170" y="78"/>
                  </a:lnTo>
                  <a:lnTo>
                    <a:pt x="1175" y="78"/>
                  </a:lnTo>
                  <a:lnTo>
                    <a:pt x="1180" y="78"/>
                  </a:lnTo>
                  <a:lnTo>
                    <a:pt x="1185" y="81"/>
                  </a:lnTo>
                  <a:lnTo>
                    <a:pt x="1189" y="81"/>
                  </a:lnTo>
                  <a:lnTo>
                    <a:pt x="1192" y="81"/>
                  </a:lnTo>
                  <a:lnTo>
                    <a:pt x="1196" y="81"/>
                  </a:lnTo>
                  <a:lnTo>
                    <a:pt x="1199" y="81"/>
                  </a:lnTo>
                  <a:lnTo>
                    <a:pt x="1204" y="81"/>
                  </a:lnTo>
                  <a:lnTo>
                    <a:pt x="1206" y="81"/>
                  </a:lnTo>
                  <a:lnTo>
                    <a:pt x="1208" y="83"/>
                  </a:lnTo>
                  <a:lnTo>
                    <a:pt x="1213" y="83"/>
                  </a:lnTo>
                  <a:lnTo>
                    <a:pt x="1215" y="85"/>
                  </a:lnTo>
                  <a:lnTo>
                    <a:pt x="1220" y="85"/>
                  </a:lnTo>
                  <a:lnTo>
                    <a:pt x="1222" y="85"/>
                  </a:lnTo>
                  <a:lnTo>
                    <a:pt x="1227" y="88"/>
                  </a:lnTo>
                  <a:lnTo>
                    <a:pt x="1230" y="90"/>
                  </a:lnTo>
                  <a:lnTo>
                    <a:pt x="1234" y="90"/>
                  </a:lnTo>
                  <a:lnTo>
                    <a:pt x="1239" y="93"/>
                  </a:lnTo>
                  <a:lnTo>
                    <a:pt x="1244" y="95"/>
                  </a:lnTo>
                  <a:lnTo>
                    <a:pt x="1251" y="97"/>
                  </a:lnTo>
                  <a:lnTo>
                    <a:pt x="1256" y="100"/>
                  </a:lnTo>
                  <a:lnTo>
                    <a:pt x="1258" y="100"/>
                  </a:lnTo>
                  <a:lnTo>
                    <a:pt x="1260" y="102"/>
                  </a:lnTo>
                  <a:lnTo>
                    <a:pt x="1263" y="102"/>
                  </a:lnTo>
                  <a:lnTo>
                    <a:pt x="1265" y="104"/>
                  </a:lnTo>
                  <a:lnTo>
                    <a:pt x="1267" y="107"/>
                  </a:lnTo>
                  <a:lnTo>
                    <a:pt x="1272" y="107"/>
                  </a:lnTo>
                  <a:lnTo>
                    <a:pt x="1272" y="109"/>
                  </a:lnTo>
                  <a:lnTo>
                    <a:pt x="1275" y="111"/>
                  </a:lnTo>
                  <a:lnTo>
                    <a:pt x="1279" y="114"/>
                  </a:lnTo>
                  <a:lnTo>
                    <a:pt x="1284" y="119"/>
                  </a:lnTo>
                  <a:lnTo>
                    <a:pt x="1286" y="121"/>
                  </a:lnTo>
                  <a:lnTo>
                    <a:pt x="1291" y="126"/>
                  </a:lnTo>
                  <a:lnTo>
                    <a:pt x="1293" y="128"/>
                  </a:lnTo>
                  <a:lnTo>
                    <a:pt x="1298" y="133"/>
                  </a:lnTo>
                  <a:lnTo>
                    <a:pt x="1301" y="135"/>
                  </a:lnTo>
                  <a:lnTo>
                    <a:pt x="1303" y="140"/>
                  </a:lnTo>
                  <a:lnTo>
                    <a:pt x="1305" y="142"/>
                  </a:lnTo>
                  <a:lnTo>
                    <a:pt x="1308" y="145"/>
                  </a:lnTo>
                  <a:lnTo>
                    <a:pt x="1310" y="147"/>
                  </a:lnTo>
                  <a:lnTo>
                    <a:pt x="1310" y="149"/>
                  </a:lnTo>
                  <a:lnTo>
                    <a:pt x="1312" y="149"/>
                  </a:lnTo>
                  <a:lnTo>
                    <a:pt x="1312" y="152"/>
                  </a:lnTo>
                  <a:lnTo>
                    <a:pt x="1312" y="152"/>
                  </a:lnTo>
                  <a:lnTo>
                    <a:pt x="1312" y="154"/>
                  </a:lnTo>
                  <a:lnTo>
                    <a:pt x="1315" y="154"/>
                  </a:lnTo>
                  <a:lnTo>
                    <a:pt x="1315" y="156"/>
                  </a:lnTo>
                  <a:lnTo>
                    <a:pt x="1315" y="156"/>
                  </a:lnTo>
                  <a:lnTo>
                    <a:pt x="1315" y="159"/>
                  </a:lnTo>
                  <a:lnTo>
                    <a:pt x="1315" y="161"/>
                  </a:lnTo>
                  <a:lnTo>
                    <a:pt x="1317" y="164"/>
                  </a:lnTo>
                  <a:lnTo>
                    <a:pt x="1317" y="164"/>
                  </a:lnTo>
                  <a:lnTo>
                    <a:pt x="1317" y="166"/>
                  </a:lnTo>
                  <a:lnTo>
                    <a:pt x="1317" y="168"/>
                  </a:lnTo>
                  <a:lnTo>
                    <a:pt x="1317" y="171"/>
                  </a:lnTo>
                  <a:lnTo>
                    <a:pt x="1317" y="171"/>
                  </a:lnTo>
                  <a:lnTo>
                    <a:pt x="1317" y="173"/>
                  </a:lnTo>
                  <a:lnTo>
                    <a:pt x="1317" y="175"/>
                  </a:lnTo>
                  <a:lnTo>
                    <a:pt x="1317" y="175"/>
                  </a:lnTo>
                  <a:lnTo>
                    <a:pt x="1317" y="178"/>
                  </a:lnTo>
                  <a:lnTo>
                    <a:pt x="1317" y="180"/>
                  </a:lnTo>
                  <a:lnTo>
                    <a:pt x="1315" y="182"/>
                  </a:lnTo>
                  <a:lnTo>
                    <a:pt x="1315" y="185"/>
                  </a:lnTo>
                  <a:lnTo>
                    <a:pt x="1315" y="187"/>
                  </a:lnTo>
                  <a:lnTo>
                    <a:pt x="1312" y="192"/>
                  </a:lnTo>
                  <a:lnTo>
                    <a:pt x="1312" y="194"/>
                  </a:lnTo>
                  <a:lnTo>
                    <a:pt x="1310" y="197"/>
                  </a:lnTo>
                  <a:lnTo>
                    <a:pt x="1310" y="199"/>
                  </a:lnTo>
                  <a:lnTo>
                    <a:pt x="1308" y="204"/>
                  </a:lnTo>
                  <a:lnTo>
                    <a:pt x="1308" y="206"/>
                  </a:lnTo>
                  <a:lnTo>
                    <a:pt x="1305" y="208"/>
                  </a:lnTo>
                  <a:lnTo>
                    <a:pt x="1303" y="213"/>
                  </a:lnTo>
                  <a:lnTo>
                    <a:pt x="1301" y="218"/>
                  </a:lnTo>
                  <a:lnTo>
                    <a:pt x="1298" y="220"/>
                  </a:lnTo>
                  <a:lnTo>
                    <a:pt x="1298" y="223"/>
                  </a:lnTo>
                  <a:lnTo>
                    <a:pt x="1296" y="223"/>
                  </a:lnTo>
                  <a:lnTo>
                    <a:pt x="1296" y="225"/>
                  </a:lnTo>
                  <a:lnTo>
                    <a:pt x="1293" y="225"/>
                  </a:lnTo>
                  <a:lnTo>
                    <a:pt x="1293" y="225"/>
                  </a:lnTo>
                  <a:lnTo>
                    <a:pt x="1293" y="227"/>
                  </a:lnTo>
                  <a:lnTo>
                    <a:pt x="1291" y="227"/>
                  </a:lnTo>
                  <a:lnTo>
                    <a:pt x="1291" y="227"/>
                  </a:lnTo>
                  <a:lnTo>
                    <a:pt x="1289" y="227"/>
                  </a:lnTo>
                  <a:lnTo>
                    <a:pt x="1289" y="230"/>
                  </a:lnTo>
                  <a:lnTo>
                    <a:pt x="1289" y="230"/>
                  </a:lnTo>
                  <a:lnTo>
                    <a:pt x="1286" y="230"/>
                  </a:lnTo>
                  <a:lnTo>
                    <a:pt x="1286" y="230"/>
                  </a:lnTo>
                  <a:lnTo>
                    <a:pt x="1284" y="230"/>
                  </a:lnTo>
                  <a:lnTo>
                    <a:pt x="1284" y="232"/>
                  </a:lnTo>
                  <a:lnTo>
                    <a:pt x="1279" y="232"/>
                  </a:lnTo>
                  <a:lnTo>
                    <a:pt x="1277" y="232"/>
                  </a:lnTo>
                  <a:lnTo>
                    <a:pt x="1275" y="232"/>
                  </a:lnTo>
                  <a:lnTo>
                    <a:pt x="1272" y="232"/>
                  </a:lnTo>
                  <a:lnTo>
                    <a:pt x="1267" y="232"/>
                  </a:lnTo>
                  <a:lnTo>
                    <a:pt x="1265" y="232"/>
                  </a:lnTo>
                  <a:lnTo>
                    <a:pt x="1258" y="235"/>
                  </a:lnTo>
                  <a:lnTo>
                    <a:pt x="1253" y="235"/>
                  </a:lnTo>
                  <a:lnTo>
                    <a:pt x="1246" y="235"/>
                  </a:lnTo>
                  <a:lnTo>
                    <a:pt x="1239" y="235"/>
                  </a:lnTo>
                  <a:lnTo>
                    <a:pt x="1237" y="235"/>
                  </a:lnTo>
                  <a:lnTo>
                    <a:pt x="1234" y="235"/>
                  </a:lnTo>
                  <a:lnTo>
                    <a:pt x="1230" y="235"/>
                  </a:lnTo>
                  <a:lnTo>
                    <a:pt x="1227" y="235"/>
                  </a:lnTo>
                  <a:lnTo>
                    <a:pt x="1222" y="235"/>
                  </a:lnTo>
                  <a:lnTo>
                    <a:pt x="1218" y="235"/>
                  </a:lnTo>
                  <a:lnTo>
                    <a:pt x="1213" y="237"/>
                  </a:lnTo>
                  <a:lnTo>
                    <a:pt x="1208" y="237"/>
                  </a:lnTo>
                  <a:lnTo>
                    <a:pt x="1201" y="237"/>
                  </a:lnTo>
                  <a:lnTo>
                    <a:pt x="1196" y="239"/>
                  </a:lnTo>
                  <a:lnTo>
                    <a:pt x="1192" y="239"/>
                  </a:lnTo>
                  <a:lnTo>
                    <a:pt x="1187" y="242"/>
                  </a:lnTo>
                  <a:lnTo>
                    <a:pt x="1182" y="244"/>
                  </a:lnTo>
                  <a:lnTo>
                    <a:pt x="1178" y="244"/>
                  </a:lnTo>
                  <a:lnTo>
                    <a:pt x="1173" y="246"/>
                  </a:lnTo>
                  <a:lnTo>
                    <a:pt x="1168" y="249"/>
                  </a:lnTo>
                  <a:lnTo>
                    <a:pt x="1163" y="251"/>
                  </a:lnTo>
                  <a:lnTo>
                    <a:pt x="1159" y="251"/>
                  </a:lnTo>
                  <a:lnTo>
                    <a:pt x="1154" y="253"/>
                  </a:lnTo>
                  <a:lnTo>
                    <a:pt x="1149" y="256"/>
                  </a:lnTo>
                  <a:lnTo>
                    <a:pt x="1147" y="258"/>
                  </a:lnTo>
                  <a:lnTo>
                    <a:pt x="1142" y="261"/>
                  </a:lnTo>
                  <a:lnTo>
                    <a:pt x="1140" y="263"/>
                  </a:lnTo>
                  <a:lnTo>
                    <a:pt x="1137" y="263"/>
                  </a:lnTo>
                  <a:lnTo>
                    <a:pt x="1133" y="265"/>
                  </a:lnTo>
                  <a:lnTo>
                    <a:pt x="1130" y="270"/>
                  </a:lnTo>
                  <a:lnTo>
                    <a:pt x="1126" y="272"/>
                  </a:lnTo>
                  <a:lnTo>
                    <a:pt x="1123" y="275"/>
                  </a:lnTo>
                  <a:lnTo>
                    <a:pt x="1121" y="277"/>
                  </a:lnTo>
                  <a:lnTo>
                    <a:pt x="1116" y="279"/>
                  </a:lnTo>
                  <a:lnTo>
                    <a:pt x="1114" y="282"/>
                  </a:lnTo>
                  <a:lnTo>
                    <a:pt x="1111" y="287"/>
                  </a:lnTo>
                  <a:lnTo>
                    <a:pt x="1109" y="289"/>
                  </a:lnTo>
                  <a:lnTo>
                    <a:pt x="1107" y="291"/>
                  </a:lnTo>
                  <a:lnTo>
                    <a:pt x="1104" y="294"/>
                  </a:lnTo>
                  <a:lnTo>
                    <a:pt x="1102" y="296"/>
                  </a:lnTo>
                  <a:lnTo>
                    <a:pt x="1097" y="301"/>
                  </a:lnTo>
                  <a:lnTo>
                    <a:pt x="1095" y="303"/>
                  </a:lnTo>
                  <a:lnTo>
                    <a:pt x="1092" y="306"/>
                  </a:lnTo>
                  <a:lnTo>
                    <a:pt x="1090" y="310"/>
                  </a:lnTo>
                  <a:lnTo>
                    <a:pt x="1088" y="313"/>
                  </a:lnTo>
                  <a:lnTo>
                    <a:pt x="1085" y="317"/>
                  </a:lnTo>
                  <a:lnTo>
                    <a:pt x="1083" y="320"/>
                  </a:lnTo>
                  <a:lnTo>
                    <a:pt x="1081" y="324"/>
                  </a:lnTo>
                  <a:lnTo>
                    <a:pt x="1076" y="332"/>
                  </a:lnTo>
                  <a:lnTo>
                    <a:pt x="1071" y="339"/>
                  </a:lnTo>
                  <a:lnTo>
                    <a:pt x="1066" y="346"/>
                  </a:lnTo>
                  <a:lnTo>
                    <a:pt x="1062" y="353"/>
                  </a:lnTo>
                  <a:lnTo>
                    <a:pt x="1057" y="360"/>
                  </a:lnTo>
                  <a:lnTo>
                    <a:pt x="1055" y="365"/>
                  </a:lnTo>
                  <a:lnTo>
                    <a:pt x="1052" y="367"/>
                  </a:lnTo>
                  <a:lnTo>
                    <a:pt x="1052" y="369"/>
                  </a:lnTo>
                  <a:lnTo>
                    <a:pt x="1050" y="369"/>
                  </a:lnTo>
                  <a:lnTo>
                    <a:pt x="1050" y="372"/>
                  </a:lnTo>
                  <a:lnTo>
                    <a:pt x="1047" y="374"/>
                  </a:lnTo>
                  <a:lnTo>
                    <a:pt x="1047" y="376"/>
                  </a:lnTo>
                  <a:lnTo>
                    <a:pt x="1047" y="379"/>
                  </a:lnTo>
                  <a:lnTo>
                    <a:pt x="1047" y="381"/>
                  </a:lnTo>
                  <a:lnTo>
                    <a:pt x="1047" y="384"/>
                  </a:lnTo>
                  <a:lnTo>
                    <a:pt x="1045" y="386"/>
                  </a:lnTo>
                  <a:lnTo>
                    <a:pt x="1045" y="391"/>
                  </a:lnTo>
                  <a:lnTo>
                    <a:pt x="1045" y="393"/>
                  </a:lnTo>
                  <a:lnTo>
                    <a:pt x="1045" y="395"/>
                  </a:lnTo>
                  <a:lnTo>
                    <a:pt x="1045" y="398"/>
                  </a:lnTo>
                  <a:lnTo>
                    <a:pt x="1045" y="400"/>
                  </a:lnTo>
                  <a:lnTo>
                    <a:pt x="1047" y="405"/>
                  </a:lnTo>
                  <a:lnTo>
                    <a:pt x="1047" y="405"/>
                  </a:lnTo>
                  <a:lnTo>
                    <a:pt x="1047" y="407"/>
                  </a:lnTo>
                  <a:lnTo>
                    <a:pt x="1047" y="410"/>
                  </a:lnTo>
                  <a:lnTo>
                    <a:pt x="1047" y="410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4"/>
                  </a:lnTo>
                  <a:lnTo>
                    <a:pt x="1050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5" y="414"/>
                  </a:lnTo>
                  <a:lnTo>
                    <a:pt x="1055" y="417"/>
                  </a:lnTo>
                  <a:lnTo>
                    <a:pt x="1055" y="417"/>
                  </a:lnTo>
                  <a:lnTo>
                    <a:pt x="1057" y="417"/>
                  </a:lnTo>
                  <a:lnTo>
                    <a:pt x="1057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62" y="417"/>
                  </a:lnTo>
                  <a:lnTo>
                    <a:pt x="1062" y="417"/>
                  </a:lnTo>
                  <a:lnTo>
                    <a:pt x="1064" y="414"/>
                  </a:lnTo>
                  <a:lnTo>
                    <a:pt x="1066" y="414"/>
                  </a:lnTo>
                  <a:lnTo>
                    <a:pt x="1069" y="414"/>
                  </a:lnTo>
                  <a:lnTo>
                    <a:pt x="1071" y="414"/>
                  </a:lnTo>
                  <a:lnTo>
                    <a:pt x="1073" y="412"/>
                  </a:lnTo>
                  <a:lnTo>
                    <a:pt x="1076" y="412"/>
                  </a:lnTo>
                  <a:lnTo>
                    <a:pt x="1078" y="410"/>
                  </a:lnTo>
                  <a:lnTo>
                    <a:pt x="1083" y="410"/>
                  </a:lnTo>
                  <a:lnTo>
                    <a:pt x="1088" y="407"/>
                  </a:lnTo>
                  <a:lnTo>
                    <a:pt x="1095" y="405"/>
                  </a:lnTo>
                  <a:lnTo>
                    <a:pt x="1097" y="403"/>
                  </a:lnTo>
                  <a:lnTo>
                    <a:pt x="1100" y="403"/>
                  </a:lnTo>
                  <a:lnTo>
                    <a:pt x="1102" y="403"/>
                  </a:lnTo>
                  <a:lnTo>
                    <a:pt x="1107" y="400"/>
                  </a:lnTo>
                  <a:lnTo>
                    <a:pt x="1109" y="400"/>
                  </a:lnTo>
                  <a:lnTo>
                    <a:pt x="1111" y="400"/>
                  </a:lnTo>
                  <a:lnTo>
                    <a:pt x="1114" y="400"/>
                  </a:lnTo>
                  <a:lnTo>
                    <a:pt x="1118" y="398"/>
                  </a:lnTo>
                  <a:lnTo>
                    <a:pt x="1121" y="398"/>
                  </a:lnTo>
                  <a:lnTo>
                    <a:pt x="1123" y="398"/>
                  </a:lnTo>
                  <a:lnTo>
                    <a:pt x="1128" y="398"/>
                  </a:lnTo>
                  <a:lnTo>
                    <a:pt x="1130" y="398"/>
                  </a:lnTo>
                  <a:lnTo>
                    <a:pt x="1137" y="395"/>
                  </a:lnTo>
                  <a:lnTo>
                    <a:pt x="1142" y="395"/>
                  </a:lnTo>
                  <a:lnTo>
                    <a:pt x="1144" y="395"/>
                  </a:lnTo>
                  <a:lnTo>
                    <a:pt x="1147" y="395"/>
                  </a:lnTo>
                  <a:lnTo>
                    <a:pt x="1149" y="395"/>
                  </a:lnTo>
                  <a:lnTo>
                    <a:pt x="1154" y="395"/>
                  </a:lnTo>
                  <a:lnTo>
                    <a:pt x="1156" y="395"/>
                  </a:lnTo>
                  <a:lnTo>
                    <a:pt x="1159" y="395"/>
                  </a:lnTo>
                  <a:lnTo>
                    <a:pt x="1161" y="395"/>
                  </a:lnTo>
                  <a:lnTo>
                    <a:pt x="1163" y="395"/>
                  </a:lnTo>
                  <a:lnTo>
                    <a:pt x="1166" y="395"/>
                  </a:lnTo>
                  <a:lnTo>
                    <a:pt x="1170" y="395"/>
                  </a:lnTo>
                  <a:lnTo>
                    <a:pt x="1173" y="395"/>
                  </a:lnTo>
                  <a:lnTo>
                    <a:pt x="1175" y="398"/>
                  </a:lnTo>
                  <a:lnTo>
                    <a:pt x="1178" y="398"/>
                  </a:lnTo>
                  <a:lnTo>
                    <a:pt x="1178" y="398"/>
                  </a:lnTo>
                  <a:lnTo>
                    <a:pt x="1180" y="398"/>
                  </a:lnTo>
                  <a:lnTo>
                    <a:pt x="1180" y="398"/>
                  </a:lnTo>
                  <a:lnTo>
                    <a:pt x="1182" y="400"/>
                  </a:lnTo>
                  <a:lnTo>
                    <a:pt x="1185" y="400"/>
                  </a:lnTo>
                  <a:lnTo>
                    <a:pt x="1187" y="403"/>
                  </a:lnTo>
                  <a:lnTo>
                    <a:pt x="1189" y="405"/>
                  </a:lnTo>
                  <a:lnTo>
                    <a:pt x="1192" y="405"/>
                  </a:lnTo>
                  <a:lnTo>
                    <a:pt x="1194" y="407"/>
                  </a:lnTo>
                  <a:lnTo>
                    <a:pt x="1196" y="410"/>
                  </a:lnTo>
                  <a:lnTo>
                    <a:pt x="1199" y="412"/>
                  </a:lnTo>
                  <a:lnTo>
                    <a:pt x="1201" y="414"/>
                  </a:lnTo>
                  <a:lnTo>
                    <a:pt x="1204" y="417"/>
                  </a:lnTo>
                  <a:lnTo>
                    <a:pt x="1206" y="417"/>
                  </a:lnTo>
                  <a:lnTo>
                    <a:pt x="1208" y="419"/>
                  </a:lnTo>
                  <a:lnTo>
                    <a:pt x="1208" y="421"/>
                  </a:lnTo>
                  <a:lnTo>
                    <a:pt x="1211" y="424"/>
                  </a:lnTo>
                  <a:lnTo>
                    <a:pt x="1211" y="424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9"/>
                  </a:lnTo>
                  <a:lnTo>
                    <a:pt x="1215" y="431"/>
                  </a:lnTo>
                  <a:lnTo>
                    <a:pt x="1215" y="433"/>
                  </a:lnTo>
                  <a:lnTo>
                    <a:pt x="1218" y="436"/>
                  </a:lnTo>
                  <a:lnTo>
                    <a:pt x="1218" y="438"/>
                  </a:lnTo>
                  <a:lnTo>
                    <a:pt x="1220" y="438"/>
                  </a:lnTo>
                  <a:lnTo>
                    <a:pt x="1220" y="440"/>
                  </a:lnTo>
                  <a:lnTo>
                    <a:pt x="1222" y="440"/>
                  </a:lnTo>
                  <a:lnTo>
                    <a:pt x="1222" y="443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30" y="443"/>
                  </a:lnTo>
                  <a:lnTo>
                    <a:pt x="1230" y="443"/>
                  </a:lnTo>
                  <a:lnTo>
                    <a:pt x="1232" y="440"/>
                  </a:lnTo>
                  <a:lnTo>
                    <a:pt x="1232" y="440"/>
                  </a:lnTo>
                  <a:lnTo>
                    <a:pt x="1234" y="438"/>
                  </a:lnTo>
                  <a:lnTo>
                    <a:pt x="1234" y="438"/>
                  </a:lnTo>
                  <a:lnTo>
                    <a:pt x="1234" y="436"/>
                  </a:lnTo>
                  <a:lnTo>
                    <a:pt x="1237" y="433"/>
                  </a:lnTo>
                  <a:lnTo>
                    <a:pt x="1239" y="429"/>
                  </a:lnTo>
                  <a:lnTo>
                    <a:pt x="1239" y="429"/>
                  </a:lnTo>
                  <a:lnTo>
                    <a:pt x="1241" y="426"/>
                  </a:lnTo>
                  <a:lnTo>
                    <a:pt x="1241" y="426"/>
                  </a:lnTo>
                  <a:lnTo>
                    <a:pt x="1244" y="424"/>
                  </a:lnTo>
                  <a:lnTo>
                    <a:pt x="1244" y="421"/>
                  </a:lnTo>
                  <a:lnTo>
                    <a:pt x="1246" y="419"/>
                  </a:lnTo>
                  <a:lnTo>
                    <a:pt x="1249" y="419"/>
                  </a:lnTo>
                  <a:lnTo>
                    <a:pt x="1251" y="417"/>
                  </a:lnTo>
                  <a:lnTo>
                    <a:pt x="1253" y="412"/>
                  </a:lnTo>
                  <a:lnTo>
                    <a:pt x="1258" y="407"/>
                  </a:lnTo>
                  <a:lnTo>
                    <a:pt x="1260" y="405"/>
                  </a:lnTo>
                  <a:lnTo>
                    <a:pt x="1263" y="403"/>
                  </a:lnTo>
                  <a:lnTo>
                    <a:pt x="1265" y="400"/>
                  </a:lnTo>
                  <a:lnTo>
                    <a:pt x="1267" y="400"/>
                  </a:lnTo>
                  <a:lnTo>
                    <a:pt x="1270" y="398"/>
                  </a:lnTo>
                  <a:lnTo>
                    <a:pt x="1272" y="395"/>
                  </a:lnTo>
                  <a:lnTo>
                    <a:pt x="1275" y="395"/>
                  </a:lnTo>
                  <a:lnTo>
                    <a:pt x="1277" y="393"/>
                  </a:lnTo>
                  <a:lnTo>
                    <a:pt x="1277" y="393"/>
                  </a:lnTo>
                  <a:lnTo>
                    <a:pt x="1279" y="391"/>
                  </a:lnTo>
                  <a:lnTo>
                    <a:pt x="1282" y="391"/>
                  </a:lnTo>
                  <a:lnTo>
                    <a:pt x="1284" y="388"/>
                  </a:lnTo>
                  <a:lnTo>
                    <a:pt x="1286" y="388"/>
                  </a:lnTo>
                  <a:lnTo>
                    <a:pt x="1289" y="388"/>
                  </a:lnTo>
                  <a:lnTo>
                    <a:pt x="1291" y="386"/>
                  </a:lnTo>
                  <a:lnTo>
                    <a:pt x="1293" y="386"/>
                  </a:lnTo>
                  <a:lnTo>
                    <a:pt x="1298" y="384"/>
                  </a:lnTo>
                  <a:lnTo>
                    <a:pt x="1303" y="384"/>
                  </a:lnTo>
                  <a:lnTo>
                    <a:pt x="1308" y="384"/>
                  </a:lnTo>
                  <a:lnTo>
                    <a:pt x="1312" y="381"/>
                  </a:lnTo>
                  <a:lnTo>
                    <a:pt x="1317" y="381"/>
                  </a:lnTo>
                  <a:lnTo>
                    <a:pt x="1319" y="381"/>
                  </a:lnTo>
                  <a:lnTo>
                    <a:pt x="1322" y="381"/>
                  </a:lnTo>
                  <a:lnTo>
                    <a:pt x="1324" y="381"/>
                  </a:lnTo>
                  <a:lnTo>
                    <a:pt x="1327" y="381"/>
                  </a:lnTo>
                  <a:lnTo>
                    <a:pt x="1327" y="381"/>
                  </a:lnTo>
                  <a:lnTo>
                    <a:pt x="1329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34" y="381"/>
                  </a:lnTo>
                  <a:lnTo>
                    <a:pt x="1336" y="384"/>
                  </a:lnTo>
                  <a:lnTo>
                    <a:pt x="1338" y="384"/>
                  </a:lnTo>
                  <a:lnTo>
                    <a:pt x="1341" y="384"/>
                  </a:lnTo>
                  <a:lnTo>
                    <a:pt x="1343" y="386"/>
                  </a:lnTo>
                  <a:lnTo>
                    <a:pt x="1343" y="386"/>
                  </a:lnTo>
                  <a:lnTo>
                    <a:pt x="1345" y="388"/>
                  </a:lnTo>
                  <a:lnTo>
                    <a:pt x="1348" y="388"/>
                  </a:lnTo>
                  <a:lnTo>
                    <a:pt x="1348" y="391"/>
                  </a:lnTo>
                  <a:lnTo>
                    <a:pt x="1350" y="393"/>
                  </a:lnTo>
                  <a:lnTo>
                    <a:pt x="1355" y="395"/>
                  </a:lnTo>
                  <a:lnTo>
                    <a:pt x="1357" y="398"/>
                  </a:lnTo>
                  <a:lnTo>
                    <a:pt x="1360" y="400"/>
                  </a:lnTo>
                  <a:lnTo>
                    <a:pt x="1360" y="400"/>
                  </a:lnTo>
                  <a:lnTo>
                    <a:pt x="1360" y="403"/>
                  </a:lnTo>
                  <a:lnTo>
                    <a:pt x="1362" y="403"/>
                  </a:lnTo>
                  <a:lnTo>
                    <a:pt x="1362" y="403"/>
                  </a:lnTo>
                  <a:lnTo>
                    <a:pt x="1362" y="405"/>
                  </a:lnTo>
                  <a:lnTo>
                    <a:pt x="1362" y="405"/>
                  </a:lnTo>
                  <a:lnTo>
                    <a:pt x="1362" y="407"/>
                  </a:lnTo>
                  <a:lnTo>
                    <a:pt x="1364" y="407"/>
                  </a:lnTo>
                  <a:lnTo>
                    <a:pt x="1364" y="410"/>
                  </a:lnTo>
                  <a:lnTo>
                    <a:pt x="1364" y="412"/>
                  </a:lnTo>
                  <a:lnTo>
                    <a:pt x="1364" y="412"/>
                  </a:lnTo>
                  <a:lnTo>
                    <a:pt x="1364" y="414"/>
                  </a:lnTo>
                  <a:lnTo>
                    <a:pt x="1364" y="417"/>
                  </a:lnTo>
                  <a:lnTo>
                    <a:pt x="1364" y="419"/>
                  </a:lnTo>
                  <a:lnTo>
                    <a:pt x="1364" y="421"/>
                  </a:lnTo>
                  <a:lnTo>
                    <a:pt x="1364" y="421"/>
                  </a:lnTo>
                  <a:lnTo>
                    <a:pt x="1364" y="424"/>
                  </a:lnTo>
                  <a:lnTo>
                    <a:pt x="1364" y="424"/>
                  </a:lnTo>
                  <a:lnTo>
                    <a:pt x="1364" y="426"/>
                  </a:lnTo>
                  <a:lnTo>
                    <a:pt x="1362" y="426"/>
                  </a:lnTo>
                  <a:lnTo>
                    <a:pt x="1362" y="429"/>
                  </a:lnTo>
                  <a:lnTo>
                    <a:pt x="1362" y="429"/>
                  </a:lnTo>
                  <a:lnTo>
                    <a:pt x="1360" y="431"/>
                  </a:lnTo>
                  <a:lnTo>
                    <a:pt x="1360" y="431"/>
                  </a:lnTo>
                  <a:lnTo>
                    <a:pt x="1357" y="433"/>
                  </a:lnTo>
                  <a:lnTo>
                    <a:pt x="1357" y="433"/>
                  </a:lnTo>
                  <a:lnTo>
                    <a:pt x="1355" y="436"/>
                  </a:lnTo>
                  <a:lnTo>
                    <a:pt x="1353" y="436"/>
                  </a:lnTo>
                  <a:lnTo>
                    <a:pt x="1350" y="438"/>
                  </a:lnTo>
                  <a:lnTo>
                    <a:pt x="1348" y="440"/>
                  </a:lnTo>
                  <a:lnTo>
                    <a:pt x="1348" y="440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38" y="443"/>
                  </a:lnTo>
                  <a:lnTo>
                    <a:pt x="1336" y="440"/>
                  </a:lnTo>
                  <a:lnTo>
                    <a:pt x="1336" y="440"/>
                  </a:lnTo>
                  <a:lnTo>
                    <a:pt x="1334" y="438"/>
                  </a:lnTo>
                  <a:lnTo>
                    <a:pt x="1331" y="438"/>
                  </a:lnTo>
                  <a:lnTo>
                    <a:pt x="1329" y="436"/>
                  </a:lnTo>
                  <a:lnTo>
                    <a:pt x="1329" y="433"/>
                  </a:lnTo>
                  <a:lnTo>
                    <a:pt x="1327" y="433"/>
                  </a:lnTo>
                  <a:lnTo>
                    <a:pt x="1324" y="431"/>
                  </a:lnTo>
                  <a:lnTo>
                    <a:pt x="1322" y="429"/>
                  </a:lnTo>
                  <a:lnTo>
                    <a:pt x="1322" y="426"/>
                  </a:lnTo>
                  <a:lnTo>
                    <a:pt x="1319" y="426"/>
                  </a:lnTo>
                  <a:lnTo>
                    <a:pt x="1319" y="424"/>
                  </a:lnTo>
                  <a:lnTo>
                    <a:pt x="1317" y="421"/>
                  </a:lnTo>
                  <a:lnTo>
                    <a:pt x="1317" y="421"/>
                  </a:lnTo>
                  <a:lnTo>
                    <a:pt x="1315" y="419"/>
                  </a:lnTo>
                  <a:lnTo>
                    <a:pt x="1315" y="417"/>
                  </a:lnTo>
                  <a:lnTo>
                    <a:pt x="1315" y="417"/>
                  </a:lnTo>
                  <a:lnTo>
                    <a:pt x="1315" y="414"/>
                  </a:lnTo>
                  <a:lnTo>
                    <a:pt x="1312" y="412"/>
                  </a:lnTo>
                  <a:lnTo>
                    <a:pt x="1312" y="412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08" y="407"/>
                  </a:lnTo>
                  <a:lnTo>
                    <a:pt x="1308" y="407"/>
                  </a:lnTo>
                  <a:lnTo>
                    <a:pt x="1305" y="407"/>
                  </a:lnTo>
                  <a:lnTo>
                    <a:pt x="1303" y="407"/>
                  </a:lnTo>
                  <a:lnTo>
                    <a:pt x="1301" y="407"/>
                  </a:lnTo>
                  <a:lnTo>
                    <a:pt x="1298" y="407"/>
                  </a:lnTo>
                  <a:lnTo>
                    <a:pt x="1296" y="407"/>
                  </a:lnTo>
                  <a:lnTo>
                    <a:pt x="1296" y="407"/>
                  </a:lnTo>
                  <a:lnTo>
                    <a:pt x="1293" y="407"/>
                  </a:lnTo>
                  <a:lnTo>
                    <a:pt x="1291" y="407"/>
                  </a:lnTo>
                  <a:lnTo>
                    <a:pt x="1291" y="410"/>
                  </a:lnTo>
                  <a:lnTo>
                    <a:pt x="1289" y="410"/>
                  </a:lnTo>
                  <a:lnTo>
                    <a:pt x="1286" y="410"/>
                  </a:lnTo>
                  <a:lnTo>
                    <a:pt x="1286" y="412"/>
                  </a:lnTo>
                  <a:lnTo>
                    <a:pt x="1284" y="412"/>
                  </a:lnTo>
                  <a:lnTo>
                    <a:pt x="1284" y="412"/>
                  </a:lnTo>
                  <a:lnTo>
                    <a:pt x="1279" y="414"/>
                  </a:lnTo>
                  <a:lnTo>
                    <a:pt x="1277" y="417"/>
                  </a:lnTo>
                  <a:lnTo>
                    <a:pt x="1275" y="419"/>
                  </a:lnTo>
                  <a:lnTo>
                    <a:pt x="1270" y="421"/>
                  </a:lnTo>
                  <a:lnTo>
                    <a:pt x="1267" y="426"/>
                  </a:lnTo>
                  <a:lnTo>
                    <a:pt x="1263" y="429"/>
                  </a:lnTo>
                  <a:lnTo>
                    <a:pt x="1263" y="429"/>
                  </a:lnTo>
                  <a:lnTo>
                    <a:pt x="1260" y="431"/>
                  </a:lnTo>
                  <a:lnTo>
                    <a:pt x="1258" y="433"/>
                  </a:lnTo>
                  <a:lnTo>
                    <a:pt x="1256" y="433"/>
                  </a:lnTo>
                  <a:lnTo>
                    <a:pt x="1256" y="436"/>
                  </a:lnTo>
                  <a:lnTo>
                    <a:pt x="1253" y="438"/>
                  </a:lnTo>
                  <a:lnTo>
                    <a:pt x="1253" y="438"/>
                  </a:lnTo>
                  <a:lnTo>
                    <a:pt x="1251" y="440"/>
                  </a:lnTo>
                  <a:lnTo>
                    <a:pt x="1251" y="440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5"/>
                  </a:lnTo>
                  <a:lnTo>
                    <a:pt x="1251" y="447"/>
                  </a:lnTo>
                  <a:lnTo>
                    <a:pt x="1251" y="450"/>
                  </a:lnTo>
                  <a:lnTo>
                    <a:pt x="1251" y="450"/>
                  </a:lnTo>
                  <a:lnTo>
                    <a:pt x="1251" y="452"/>
                  </a:lnTo>
                  <a:lnTo>
                    <a:pt x="1251" y="455"/>
                  </a:lnTo>
                  <a:lnTo>
                    <a:pt x="1251" y="457"/>
                  </a:lnTo>
                  <a:lnTo>
                    <a:pt x="1251" y="459"/>
                  </a:lnTo>
                  <a:lnTo>
                    <a:pt x="1251" y="459"/>
                  </a:lnTo>
                  <a:lnTo>
                    <a:pt x="1253" y="462"/>
                  </a:lnTo>
                  <a:lnTo>
                    <a:pt x="1253" y="464"/>
                  </a:lnTo>
                  <a:lnTo>
                    <a:pt x="1253" y="464"/>
                  </a:lnTo>
                  <a:lnTo>
                    <a:pt x="1253" y="466"/>
                  </a:lnTo>
                  <a:lnTo>
                    <a:pt x="1256" y="469"/>
                  </a:lnTo>
                  <a:lnTo>
                    <a:pt x="1256" y="471"/>
                  </a:lnTo>
                  <a:lnTo>
                    <a:pt x="1258" y="471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60" y="476"/>
                  </a:lnTo>
                  <a:lnTo>
                    <a:pt x="1260" y="476"/>
                  </a:lnTo>
                  <a:lnTo>
                    <a:pt x="1263" y="476"/>
                  </a:lnTo>
                  <a:lnTo>
                    <a:pt x="1265" y="478"/>
                  </a:lnTo>
                  <a:lnTo>
                    <a:pt x="1267" y="478"/>
                  </a:lnTo>
                  <a:lnTo>
                    <a:pt x="1270" y="478"/>
                  </a:lnTo>
                  <a:lnTo>
                    <a:pt x="1272" y="481"/>
                  </a:lnTo>
                  <a:lnTo>
                    <a:pt x="1275" y="481"/>
                  </a:lnTo>
                  <a:lnTo>
                    <a:pt x="1277" y="481"/>
                  </a:lnTo>
                  <a:lnTo>
                    <a:pt x="1279" y="481"/>
                  </a:lnTo>
                  <a:lnTo>
                    <a:pt x="1282" y="481"/>
                  </a:lnTo>
                  <a:lnTo>
                    <a:pt x="1284" y="481"/>
                  </a:lnTo>
                  <a:lnTo>
                    <a:pt x="1286" y="481"/>
                  </a:lnTo>
                  <a:lnTo>
                    <a:pt x="1289" y="481"/>
                  </a:lnTo>
                  <a:lnTo>
                    <a:pt x="1291" y="481"/>
                  </a:lnTo>
                  <a:lnTo>
                    <a:pt x="1296" y="478"/>
                  </a:lnTo>
                  <a:lnTo>
                    <a:pt x="1298" y="478"/>
                  </a:lnTo>
                  <a:lnTo>
                    <a:pt x="1301" y="478"/>
                  </a:lnTo>
                  <a:lnTo>
                    <a:pt x="1301" y="478"/>
                  </a:lnTo>
                  <a:lnTo>
                    <a:pt x="1303" y="478"/>
                  </a:lnTo>
                  <a:lnTo>
                    <a:pt x="1305" y="478"/>
                  </a:lnTo>
                  <a:lnTo>
                    <a:pt x="1308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2" y="478"/>
                  </a:lnTo>
                  <a:lnTo>
                    <a:pt x="1317" y="481"/>
                  </a:lnTo>
                  <a:lnTo>
                    <a:pt x="1322" y="483"/>
                  </a:lnTo>
                  <a:lnTo>
                    <a:pt x="1324" y="483"/>
                  </a:lnTo>
                  <a:lnTo>
                    <a:pt x="1324" y="483"/>
                  </a:lnTo>
                  <a:lnTo>
                    <a:pt x="1327" y="483"/>
                  </a:lnTo>
                  <a:lnTo>
                    <a:pt x="1327" y="485"/>
                  </a:lnTo>
                  <a:lnTo>
                    <a:pt x="1327" y="485"/>
                  </a:lnTo>
                  <a:lnTo>
                    <a:pt x="1329" y="485"/>
                  </a:lnTo>
                  <a:lnTo>
                    <a:pt x="1329" y="488"/>
                  </a:lnTo>
                  <a:lnTo>
                    <a:pt x="1331" y="488"/>
                  </a:lnTo>
                  <a:lnTo>
                    <a:pt x="1331" y="492"/>
                  </a:lnTo>
                  <a:lnTo>
                    <a:pt x="1336" y="495"/>
                  </a:lnTo>
                  <a:lnTo>
                    <a:pt x="1336" y="497"/>
                  </a:lnTo>
                  <a:lnTo>
                    <a:pt x="1336" y="497"/>
                  </a:lnTo>
                  <a:lnTo>
                    <a:pt x="1338" y="497"/>
                  </a:lnTo>
                  <a:lnTo>
                    <a:pt x="1338" y="500"/>
                  </a:lnTo>
                  <a:lnTo>
                    <a:pt x="1341" y="500"/>
                  </a:lnTo>
                  <a:lnTo>
                    <a:pt x="1341" y="500"/>
                  </a:lnTo>
                  <a:lnTo>
                    <a:pt x="1341" y="502"/>
                  </a:lnTo>
                  <a:lnTo>
                    <a:pt x="1343" y="502"/>
                  </a:lnTo>
                  <a:lnTo>
                    <a:pt x="1345" y="502"/>
                  </a:lnTo>
                  <a:lnTo>
                    <a:pt x="1348" y="504"/>
                  </a:lnTo>
                  <a:lnTo>
                    <a:pt x="1348" y="504"/>
                  </a:lnTo>
                  <a:lnTo>
                    <a:pt x="1350" y="504"/>
                  </a:lnTo>
                  <a:lnTo>
                    <a:pt x="1355" y="507"/>
                  </a:lnTo>
                  <a:lnTo>
                    <a:pt x="1357" y="507"/>
                  </a:lnTo>
                  <a:lnTo>
                    <a:pt x="1360" y="507"/>
                  </a:lnTo>
                  <a:lnTo>
                    <a:pt x="1360" y="509"/>
                  </a:lnTo>
                  <a:lnTo>
                    <a:pt x="1360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4"/>
                  </a:lnTo>
                  <a:lnTo>
                    <a:pt x="1362" y="516"/>
                  </a:lnTo>
                  <a:lnTo>
                    <a:pt x="1362" y="516"/>
                  </a:lnTo>
                  <a:lnTo>
                    <a:pt x="1362" y="518"/>
                  </a:lnTo>
                  <a:lnTo>
                    <a:pt x="1362" y="521"/>
                  </a:lnTo>
                  <a:lnTo>
                    <a:pt x="1360" y="523"/>
                  </a:lnTo>
                  <a:lnTo>
                    <a:pt x="1360" y="526"/>
                  </a:lnTo>
                  <a:lnTo>
                    <a:pt x="1360" y="528"/>
                  </a:lnTo>
                  <a:lnTo>
                    <a:pt x="1360" y="528"/>
                  </a:lnTo>
                  <a:lnTo>
                    <a:pt x="1360" y="530"/>
                  </a:lnTo>
                  <a:lnTo>
                    <a:pt x="1360" y="530"/>
                  </a:lnTo>
                  <a:lnTo>
                    <a:pt x="1360" y="533"/>
                  </a:lnTo>
                  <a:lnTo>
                    <a:pt x="1360" y="535"/>
                  </a:lnTo>
                  <a:lnTo>
                    <a:pt x="1360" y="535"/>
                  </a:lnTo>
                  <a:lnTo>
                    <a:pt x="1360" y="537"/>
                  </a:lnTo>
                  <a:lnTo>
                    <a:pt x="1360" y="537"/>
                  </a:lnTo>
                  <a:lnTo>
                    <a:pt x="1362" y="540"/>
                  </a:lnTo>
                  <a:lnTo>
                    <a:pt x="1362" y="540"/>
                  </a:lnTo>
                  <a:lnTo>
                    <a:pt x="1362" y="542"/>
                  </a:lnTo>
                  <a:lnTo>
                    <a:pt x="1364" y="544"/>
                  </a:lnTo>
                  <a:lnTo>
                    <a:pt x="1364" y="544"/>
                  </a:lnTo>
                  <a:lnTo>
                    <a:pt x="1367" y="547"/>
                  </a:lnTo>
                  <a:lnTo>
                    <a:pt x="1367" y="549"/>
                  </a:lnTo>
                  <a:lnTo>
                    <a:pt x="1369" y="552"/>
                  </a:lnTo>
                  <a:lnTo>
                    <a:pt x="1369" y="552"/>
                  </a:lnTo>
                  <a:lnTo>
                    <a:pt x="1369" y="554"/>
                  </a:lnTo>
                  <a:lnTo>
                    <a:pt x="1372" y="554"/>
                  </a:lnTo>
                  <a:lnTo>
                    <a:pt x="1372" y="556"/>
                  </a:lnTo>
                  <a:lnTo>
                    <a:pt x="1372" y="556"/>
                  </a:lnTo>
                  <a:lnTo>
                    <a:pt x="1372" y="559"/>
                  </a:lnTo>
                  <a:lnTo>
                    <a:pt x="1372" y="559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3"/>
                  </a:lnTo>
                  <a:lnTo>
                    <a:pt x="1372" y="566"/>
                  </a:lnTo>
                  <a:lnTo>
                    <a:pt x="1372" y="566"/>
                  </a:lnTo>
                  <a:lnTo>
                    <a:pt x="1369" y="568"/>
                  </a:lnTo>
                  <a:lnTo>
                    <a:pt x="1369" y="568"/>
                  </a:lnTo>
                  <a:lnTo>
                    <a:pt x="1369" y="571"/>
                  </a:lnTo>
                  <a:lnTo>
                    <a:pt x="1367" y="573"/>
                  </a:lnTo>
                  <a:lnTo>
                    <a:pt x="1367" y="573"/>
                  </a:lnTo>
                  <a:lnTo>
                    <a:pt x="1364" y="573"/>
                  </a:lnTo>
                  <a:lnTo>
                    <a:pt x="1364" y="575"/>
                  </a:lnTo>
                  <a:lnTo>
                    <a:pt x="1362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2"/>
                  </a:lnTo>
                  <a:lnTo>
                    <a:pt x="1357" y="582"/>
                  </a:lnTo>
                  <a:lnTo>
                    <a:pt x="1357" y="585"/>
                  </a:lnTo>
                  <a:lnTo>
                    <a:pt x="1357" y="587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92"/>
                  </a:lnTo>
                  <a:lnTo>
                    <a:pt x="1360" y="592"/>
                  </a:lnTo>
                  <a:lnTo>
                    <a:pt x="1360" y="592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9"/>
                  </a:lnTo>
                  <a:lnTo>
                    <a:pt x="1357" y="599"/>
                  </a:lnTo>
                  <a:lnTo>
                    <a:pt x="1357" y="599"/>
                  </a:lnTo>
                  <a:lnTo>
                    <a:pt x="1355" y="599"/>
                  </a:lnTo>
                  <a:lnTo>
                    <a:pt x="1355" y="601"/>
                  </a:lnTo>
                  <a:lnTo>
                    <a:pt x="1350" y="601"/>
                  </a:lnTo>
                  <a:lnTo>
                    <a:pt x="1348" y="604"/>
                  </a:lnTo>
                  <a:lnTo>
                    <a:pt x="1345" y="604"/>
                  </a:lnTo>
                  <a:lnTo>
                    <a:pt x="1343" y="604"/>
                  </a:lnTo>
                  <a:lnTo>
                    <a:pt x="1343" y="604"/>
                  </a:lnTo>
                  <a:lnTo>
                    <a:pt x="1341" y="606"/>
                  </a:lnTo>
                  <a:lnTo>
                    <a:pt x="1338" y="606"/>
                  </a:lnTo>
                  <a:lnTo>
                    <a:pt x="1338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11"/>
                  </a:lnTo>
                  <a:lnTo>
                    <a:pt x="1334" y="611"/>
                  </a:lnTo>
                  <a:lnTo>
                    <a:pt x="1331" y="613"/>
                  </a:lnTo>
                  <a:lnTo>
                    <a:pt x="1331" y="613"/>
                  </a:lnTo>
                  <a:lnTo>
                    <a:pt x="1331" y="615"/>
                  </a:lnTo>
                  <a:lnTo>
                    <a:pt x="1331" y="618"/>
                  </a:lnTo>
                  <a:lnTo>
                    <a:pt x="1331" y="618"/>
                  </a:lnTo>
                  <a:lnTo>
                    <a:pt x="1331" y="620"/>
                  </a:lnTo>
                  <a:lnTo>
                    <a:pt x="1331" y="620"/>
                  </a:lnTo>
                  <a:lnTo>
                    <a:pt x="1331" y="623"/>
                  </a:lnTo>
                  <a:lnTo>
                    <a:pt x="1331" y="623"/>
                  </a:lnTo>
                  <a:lnTo>
                    <a:pt x="1334" y="625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30"/>
                  </a:lnTo>
                  <a:lnTo>
                    <a:pt x="1336" y="632"/>
                  </a:lnTo>
                  <a:lnTo>
                    <a:pt x="1338" y="637"/>
                  </a:lnTo>
                  <a:lnTo>
                    <a:pt x="1338" y="639"/>
                  </a:lnTo>
                  <a:lnTo>
                    <a:pt x="1341" y="642"/>
                  </a:lnTo>
                  <a:lnTo>
                    <a:pt x="1341" y="644"/>
                  </a:lnTo>
                  <a:lnTo>
                    <a:pt x="1343" y="644"/>
                  </a:lnTo>
                  <a:lnTo>
                    <a:pt x="1343" y="646"/>
                  </a:lnTo>
                  <a:lnTo>
                    <a:pt x="1343" y="646"/>
                  </a:lnTo>
                  <a:lnTo>
                    <a:pt x="1345" y="646"/>
                  </a:lnTo>
                  <a:lnTo>
                    <a:pt x="1345" y="649"/>
                  </a:lnTo>
                  <a:lnTo>
                    <a:pt x="1345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50" y="651"/>
                  </a:lnTo>
                  <a:lnTo>
                    <a:pt x="1350" y="651"/>
                  </a:lnTo>
                  <a:lnTo>
                    <a:pt x="1353" y="651"/>
                  </a:lnTo>
                  <a:lnTo>
                    <a:pt x="1353" y="651"/>
                  </a:lnTo>
                  <a:lnTo>
                    <a:pt x="1357" y="651"/>
                  </a:lnTo>
                  <a:lnTo>
                    <a:pt x="1360" y="653"/>
                  </a:lnTo>
                  <a:lnTo>
                    <a:pt x="1362" y="653"/>
                  </a:lnTo>
                  <a:lnTo>
                    <a:pt x="1364" y="653"/>
                  </a:lnTo>
                  <a:lnTo>
                    <a:pt x="1369" y="653"/>
                  </a:lnTo>
                  <a:lnTo>
                    <a:pt x="1372" y="653"/>
                  </a:lnTo>
                  <a:lnTo>
                    <a:pt x="1374" y="653"/>
                  </a:lnTo>
                  <a:lnTo>
                    <a:pt x="1374" y="653"/>
                  </a:lnTo>
                  <a:lnTo>
                    <a:pt x="1376" y="651"/>
                  </a:lnTo>
                  <a:lnTo>
                    <a:pt x="1376" y="651"/>
                  </a:lnTo>
                  <a:lnTo>
                    <a:pt x="1379" y="651"/>
                  </a:lnTo>
                  <a:lnTo>
                    <a:pt x="1381" y="651"/>
                  </a:lnTo>
                  <a:lnTo>
                    <a:pt x="1381" y="651"/>
                  </a:lnTo>
                  <a:lnTo>
                    <a:pt x="1383" y="649"/>
                  </a:lnTo>
                  <a:lnTo>
                    <a:pt x="1386" y="649"/>
                  </a:lnTo>
                  <a:lnTo>
                    <a:pt x="1388" y="646"/>
                  </a:lnTo>
                  <a:lnTo>
                    <a:pt x="1393" y="644"/>
                  </a:lnTo>
                  <a:lnTo>
                    <a:pt x="1395" y="644"/>
                  </a:lnTo>
                  <a:lnTo>
                    <a:pt x="1398" y="642"/>
                  </a:lnTo>
                  <a:lnTo>
                    <a:pt x="1400" y="639"/>
                  </a:lnTo>
                  <a:lnTo>
                    <a:pt x="1400" y="639"/>
                  </a:lnTo>
                  <a:lnTo>
                    <a:pt x="1402" y="637"/>
                  </a:lnTo>
                  <a:lnTo>
                    <a:pt x="1402" y="634"/>
                  </a:lnTo>
                  <a:lnTo>
                    <a:pt x="1405" y="634"/>
                  </a:lnTo>
                  <a:lnTo>
                    <a:pt x="1405" y="632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27"/>
                  </a:lnTo>
                  <a:lnTo>
                    <a:pt x="1409" y="627"/>
                  </a:lnTo>
                  <a:lnTo>
                    <a:pt x="1409" y="625"/>
                  </a:lnTo>
                  <a:lnTo>
                    <a:pt x="1409" y="625"/>
                  </a:lnTo>
                  <a:lnTo>
                    <a:pt x="1409" y="623"/>
                  </a:lnTo>
                  <a:lnTo>
                    <a:pt x="1409" y="620"/>
                  </a:lnTo>
                  <a:lnTo>
                    <a:pt x="1409" y="620"/>
                  </a:lnTo>
                  <a:lnTo>
                    <a:pt x="1409" y="618"/>
                  </a:lnTo>
                  <a:lnTo>
                    <a:pt x="1409" y="618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3"/>
                  </a:lnTo>
                  <a:lnTo>
                    <a:pt x="1405" y="613"/>
                  </a:lnTo>
                  <a:lnTo>
                    <a:pt x="1405" y="613"/>
                  </a:lnTo>
                  <a:lnTo>
                    <a:pt x="1402" y="613"/>
                  </a:lnTo>
                  <a:lnTo>
                    <a:pt x="1400" y="611"/>
                  </a:lnTo>
                  <a:lnTo>
                    <a:pt x="1398" y="608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0" y="606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88" y="601"/>
                  </a:lnTo>
                  <a:lnTo>
                    <a:pt x="1388" y="601"/>
                  </a:lnTo>
                  <a:lnTo>
                    <a:pt x="1388" y="599"/>
                  </a:lnTo>
                  <a:lnTo>
                    <a:pt x="1388" y="599"/>
                  </a:lnTo>
                  <a:lnTo>
                    <a:pt x="1388" y="597"/>
                  </a:lnTo>
                  <a:lnTo>
                    <a:pt x="1388" y="594"/>
                  </a:lnTo>
                  <a:lnTo>
                    <a:pt x="1388" y="594"/>
                  </a:lnTo>
                  <a:lnTo>
                    <a:pt x="1388" y="592"/>
                  </a:lnTo>
                  <a:lnTo>
                    <a:pt x="1388" y="592"/>
                  </a:lnTo>
                  <a:lnTo>
                    <a:pt x="1388" y="589"/>
                  </a:lnTo>
                  <a:lnTo>
                    <a:pt x="1390" y="589"/>
                  </a:lnTo>
                  <a:lnTo>
                    <a:pt x="1390" y="589"/>
                  </a:lnTo>
                  <a:lnTo>
                    <a:pt x="1390" y="587"/>
                  </a:lnTo>
                  <a:lnTo>
                    <a:pt x="1390" y="587"/>
                  </a:lnTo>
                  <a:lnTo>
                    <a:pt x="1393" y="585"/>
                  </a:lnTo>
                  <a:lnTo>
                    <a:pt x="1395" y="582"/>
                  </a:lnTo>
                  <a:lnTo>
                    <a:pt x="1395" y="580"/>
                  </a:lnTo>
                  <a:lnTo>
                    <a:pt x="1398" y="580"/>
                  </a:lnTo>
                  <a:lnTo>
                    <a:pt x="1400" y="578"/>
                  </a:lnTo>
                  <a:lnTo>
                    <a:pt x="1402" y="578"/>
                  </a:lnTo>
                  <a:lnTo>
                    <a:pt x="1402" y="578"/>
                  </a:lnTo>
                  <a:lnTo>
                    <a:pt x="1402" y="575"/>
                  </a:lnTo>
                  <a:lnTo>
                    <a:pt x="1405" y="575"/>
                  </a:lnTo>
                  <a:lnTo>
                    <a:pt x="1405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9" y="575"/>
                  </a:lnTo>
                  <a:lnTo>
                    <a:pt x="1412" y="575"/>
                  </a:lnTo>
                  <a:lnTo>
                    <a:pt x="1414" y="575"/>
                  </a:lnTo>
                  <a:lnTo>
                    <a:pt x="1414" y="575"/>
                  </a:lnTo>
                  <a:lnTo>
                    <a:pt x="1416" y="575"/>
                  </a:lnTo>
                  <a:lnTo>
                    <a:pt x="1419" y="575"/>
                  </a:lnTo>
                  <a:lnTo>
                    <a:pt x="1419" y="575"/>
                  </a:lnTo>
                  <a:lnTo>
                    <a:pt x="1421" y="578"/>
                  </a:lnTo>
                  <a:lnTo>
                    <a:pt x="1421" y="578"/>
                  </a:lnTo>
                  <a:lnTo>
                    <a:pt x="1424" y="578"/>
                  </a:lnTo>
                  <a:lnTo>
                    <a:pt x="1424" y="580"/>
                  </a:lnTo>
                  <a:lnTo>
                    <a:pt x="1424" y="580"/>
                  </a:lnTo>
                  <a:lnTo>
                    <a:pt x="1426" y="580"/>
                  </a:lnTo>
                  <a:lnTo>
                    <a:pt x="1426" y="582"/>
                  </a:lnTo>
                  <a:lnTo>
                    <a:pt x="1428" y="585"/>
                  </a:lnTo>
                  <a:lnTo>
                    <a:pt x="1428" y="585"/>
                  </a:lnTo>
                  <a:lnTo>
                    <a:pt x="1428" y="587"/>
                  </a:lnTo>
                  <a:lnTo>
                    <a:pt x="1431" y="589"/>
                  </a:lnTo>
                  <a:lnTo>
                    <a:pt x="1431" y="592"/>
                  </a:lnTo>
                  <a:lnTo>
                    <a:pt x="1431" y="594"/>
                  </a:lnTo>
                  <a:lnTo>
                    <a:pt x="1433" y="594"/>
                  </a:lnTo>
                  <a:lnTo>
                    <a:pt x="1433" y="597"/>
                  </a:lnTo>
                  <a:lnTo>
                    <a:pt x="1433" y="599"/>
                  </a:lnTo>
                  <a:lnTo>
                    <a:pt x="1433" y="601"/>
                  </a:lnTo>
                  <a:lnTo>
                    <a:pt x="1433" y="604"/>
                  </a:lnTo>
                  <a:lnTo>
                    <a:pt x="1433" y="606"/>
                  </a:lnTo>
                  <a:lnTo>
                    <a:pt x="1433" y="606"/>
                  </a:lnTo>
                  <a:lnTo>
                    <a:pt x="1433" y="608"/>
                  </a:lnTo>
                  <a:lnTo>
                    <a:pt x="1433" y="611"/>
                  </a:lnTo>
                  <a:lnTo>
                    <a:pt x="1433" y="613"/>
                  </a:lnTo>
                  <a:lnTo>
                    <a:pt x="1433" y="615"/>
                  </a:lnTo>
                  <a:lnTo>
                    <a:pt x="1431" y="618"/>
                  </a:lnTo>
                  <a:lnTo>
                    <a:pt x="1431" y="618"/>
                  </a:lnTo>
                  <a:lnTo>
                    <a:pt x="1431" y="620"/>
                  </a:lnTo>
                  <a:lnTo>
                    <a:pt x="1428" y="625"/>
                  </a:lnTo>
                  <a:lnTo>
                    <a:pt x="1426" y="627"/>
                  </a:lnTo>
                  <a:lnTo>
                    <a:pt x="1426" y="630"/>
                  </a:lnTo>
                  <a:lnTo>
                    <a:pt x="1424" y="632"/>
                  </a:lnTo>
                  <a:lnTo>
                    <a:pt x="1424" y="637"/>
                  </a:lnTo>
                  <a:lnTo>
                    <a:pt x="1421" y="639"/>
                  </a:lnTo>
                  <a:lnTo>
                    <a:pt x="1419" y="642"/>
                  </a:lnTo>
                  <a:lnTo>
                    <a:pt x="1419" y="644"/>
                  </a:lnTo>
                  <a:lnTo>
                    <a:pt x="1416" y="646"/>
                  </a:lnTo>
                  <a:lnTo>
                    <a:pt x="1414" y="649"/>
                  </a:lnTo>
                  <a:lnTo>
                    <a:pt x="1412" y="651"/>
                  </a:lnTo>
                  <a:lnTo>
                    <a:pt x="1409" y="653"/>
                  </a:lnTo>
                  <a:lnTo>
                    <a:pt x="1407" y="656"/>
                  </a:lnTo>
                  <a:lnTo>
                    <a:pt x="1405" y="658"/>
                  </a:lnTo>
                  <a:lnTo>
                    <a:pt x="1402" y="660"/>
                  </a:lnTo>
                  <a:lnTo>
                    <a:pt x="1400" y="663"/>
                  </a:lnTo>
                  <a:lnTo>
                    <a:pt x="1398" y="668"/>
                  </a:lnTo>
                  <a:lnTo>
                    <a:pt x="1395" y="670"/>
                  </a:lnTo>
                  <a:lnTo>
                    <a:pt x="1393" y="672"/>
                  </a:lnTo>
                  <a:lnTo>
                    <a:pt x="1388" y="675"/>
                  </a:lnTo>
                  <a:lnTo>
                    <a:pt x="1386" y="679"/>
                  </a:lnTo>
                  <a:lnTo>
                    <a:pt x="1383" y="682"/>
                  </a:lnTo>
                  <a:lnTo>
                    <a:pt x="1381" y="684"/>
                  </a:lnTo>
                  <a:lnTo>
                    <a:pt x="1379" y="686"/>
                  </a:lnTo>
                  <a:lnTo>
                    <a:pt x="1376" y="686"/>
                  </a:lnTo>
                  <a:lnTo>
                    <a:pt x="1374" y="689"/>
                  </a:lnTo>
                  <a:lnTo>
                    <a:pt x="1372" y="691"/>
                  </a:lnTo>
                  <a:lnTo>
                    <a:pt x="1369" y="694"/>
                  </a:lnTo>
                  <a:lnTo>
                    <a:pt x="1367" y="694"/>
                  </a:lnTo>
                  <a:lnTo>
                    <a:pt x="1364" y="696"/>
                  </a:lnTo>
                  <a:lnTo>
                    <a:pt x="1364" y="698"/>
                  </a:lnTo>
                  <a:lnTo>
                    <a:pt x="1360" y="701"/>
                  </a:lnTo>
                  <a:lnTo>
                    <a:pt x="1355" y="705"/>
                  </a:lnTo>
                  <a:lnTo>
                    <a:pt x="1353" y="708"/>
                  </a:lnTo>
                  <a:lnTo>
                    <a:pt x="1350" y="710"/>
                  </a:lnTo>
                  <a:lnTo>
                    <a:pt x="1348" y="710"/>
                  </a:lnTo>
                  <a:lnTo>
                    <a:pt x="1345" y="712"/>
                  </a:lnTo>
                  <a:lnTo>
                    <a:pt x="1343" y="712"/>
                  </a:lnTo>
                  <a:lnTo>
                    <a:pt x="1343" y="715"/>
                  </a:lnTo>
                  <a:lnTo>
                    <a:pt x="1338" y="715"/>
                  </a:lnTo>
                  <a:lnTo>
                    <a:pt x="1334" y="717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4" y="722"/>
                  </a:lnTo>
                  <a:lnTo>
                    <a:pt x="1322" y="722"/>
                  </a:lnTo>
                  <a:lnTo>
                    <a:pt x="1319" y="724"/>
                  </a:lnTo>
                  <a:lnTo>
                    <a:pt x="1317" y="724"/>
                  </a:lnTo>
                  <a:lnTo>
                    <a:pt x="1315" y="724"/>
                  </a:lnTo>
                  <a:lnTo>
                    <a:pt x="1312" y="724"/>
                  </a:lnTo>
                  <a:lnTo>
                    <a:pt x="1308" y="724"/>
                  </a:lnTo>
                  <a:lnTo>
                    <a:pt x="1303" y="727"/>
                  </a:lnTo>
                  <a:lnTo>
                    <a:pt x="1298" y="727"/>
                  </a:lnTo>
                  <a:lnTo>
                    <a:pt x="1293" y="727"/>
                  </a:lnTo>
                  <a:lnTo>
                    <a:pt x="1286" y="727"/>
                  </a:lnTo>
                  <a:lnTo>
                    <a:pt x="1282" y="727"/>
                  </a:lnTo>
                  <a:lnTo>
                    <a:pt x="1277" y="729"/>
                  </a:lnTo>
                  <a:lnTo>
                    <a:pt x="1270" y="729"/>
                  </a:lnTo>
                  <a:lnTo>
                    <a:pt x="1267" y="729"/>
                  </a:lnTo>
                  <a:lnTo>
                    <a:pt x="1265" y="729"/>
                  </a:lnTo>
                  <a:lnTo>
                    <a:pt x="1263" y="729"/>
                  </a:lnTo>
                  <a:lnTo>
                    <a:pt x="1260" y="729"/>
                  </a:lnTo>
                  <a:lnTo>
                    <a:pt x="1258" y="731"/>
                  </a:lnTo>
                  <a:lnTo>
                    <a:pt x="1256" y="731"/>
                  </a:lnTo>
                  <a:lnTo>
                    <a:pt x="1253" y="731"/>
                  </a:lnTo>
                  <a:lnTo>
                    <a:pt x="1251" y="734"/>
                  </a:lnTo>
                  <a:lnTo>
                    <a:pt x="1249" y="734"/>
                  </a:lnTo>
                  <a:lnTo>
                    <a:pt x="1249" y="734"/>
                  </a:lnTo>
                  <a:lnTo>
                    <a:pt x="1246" y="734"/>
                  </a:lnTo>
                  <a:lnTo>
                    <a:pt x="1246" y="736"/>
                  </a:lnTo>
                  <a:lnTo>
                    <a:pt x="1246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6" y="741"/>
                  </a:lnTo>
                  <a:lnTo>
                    <a:pt x="1249" y="746"/>
                  </a:lnTo>
                  <a:lnTo>
                    <a:pt x="1253" y="748"/>
                  </a:lnTo>
                  <a:lnTo>
                    <a:pt x="1256" y="750"/>
                  </a:lnTo>
                  <a:lnTo>
                    <a:pt x="1260" y="753"/>
                  </a:lnTo>
                  <a:lnTo>
                    <a:pt x="1263" y="755"/>
                  </a:lnTo>
                  <a:lnTo>
                    <a:pt x="1267" y="757"/>
                  </a:lnTo>
                  <a:lnTo>
                    <a:pt x="1270" y="760"/>
                  </a:lnTo>
                  <a:lnTo>
                    <a:pt x="1275" y="762"/>
                  </a:lnTo>
                  <a:lnTo>
                    <a:pt x="1279" y="765"/>
                  </a:lnTo>
                  <a:lnTo>
                    <a:pt x="1282" y="767"/>
                  </a:lnTo>
                  <a:lnTo>
                    <a:pt x="1286" y="767"/>
                  </a:lnTo>
                  <a:lnTo>
                    <a:pt x="1291" y="769"/>
                  </a:lnTo>
                  <a:lnTo>
                    <a:pt x="1296" y="772"/>
                  </a:lnTo>
                  <a:lnTo>
                    <a:pt x="1301" y="774"/>
                  </a:lnTo>
                  <a:lnTo>
                    <a:pt x="1305" y="774"/>
                  </a:lnTo>
                  <a:lnTo>
                    <a:pt x="1315" y="779"/>
                  </a:lnTo>
                  <a:lnTo>
                    <a:pt x="1322" y="781"/>
                  </a:lnTo>
                  <a:lnTo>
                    <a:pt x="1327" y="783"/>
                  </a:lnTo>
                  <a:lnTo>
                    <a:pt x="1331" y="783"/>
                  </a:lnTo>
                  <a:lnTo>
                    <a:pt x="1336" y="786"/>
                  </a:lnTo>
                  <a:lnTo>
                    <a:pt x="1338" y="788"/>
                  </a:lnTo>
                  <a:lnTo>
                    <a:pt x="1343" y="788"/>
                  </a:lnTo>
                  <a:lnTo>
                    <a:pt x="1348" y="791"/>
                  </a:lnTo>
                  <a:lnTo>
                    <a:pt x="1350" y="793"/>
                  </a:lnTo>
                  <a:lnTo>
                    <a:pt x="1353" y="795"/>
                  </a:lnTo>
                  <a:lnTo>
                    <a:pt x="1357" y="798"/>
                  </a:lnTo>
                  <a:lnTo>
                    <a:pt x="1360" y="798"/>
                  </a:lnTo>
                  <a:lnTo>
                    <a:pt x="1362" y="800"/>
                  </a:lnTo>
                  <a:lnTo>
                    <a:pt x="1364" y="805"/>
                  </a:lnTo>
                  <a:lnTo>
                    <a:pt x="1367" y="805"/>
                  </a:lnTo>
                  <a:lnTo>
                    <a:pt x="1369" y="807"/>
                  </a:lnTo>
                  <a:lnTo>
                    <a:pt x="1372" y="810"/>
                  </a:lnTo>
                  <a:lnTo>
                    <a:pt x="1372" y="812"/>
                  </a:lnTo>
                  <a:lnTo>
                    <a:pt x="1374" y="814"/>
                  </a:lnTo>
                  <a:lnTo>
                    <a:pt x="1376" y="817"/>
                  </a:lnTo>
                  <a:lnTo>
                    <a:pt x="1379" y="819"/>
                  </a:lnTo>
                  <a:lnTo>
                    <a:pt x="1379" y="821"/>
                  </a:lnTo>
                  <a:lnTo>
                    <a:pt x="1381" y="824"/>
                  </a:lnTo>
                  <a:lnTo>
                    <a:pt x="1383" y="828"/>
                  </a:lnTo>
                  <a:lnTo>
                    <a:pt x="1386" y="831"/>
                  </a:lnTo>
                  <a:lnTo>
                    <a:pt x="1386" y="833"/>
                  </a:lnTo>
                  <a:lnTo>
                    <a:pt x="1388" y="836"/>
                  </a:lnTo>
                  <a:lnTo>
                    <a:pt x="1390" y="838"/>
                  </a:lnTo>
                  <a:lnTo>
                    <a:pt x="1390" y="840"/>
                  </a:lnTo>
                  <a:lnTo>
                    <a:pt x="1393" y="843"/>
                  </a:lnTo>
                  <a:lnTo>
                    <a:pt x="1393" y="847"/>
                  </a:lnTo>
                  <a:lnTo>
                    <a:pt x="1395" y="850"/>
                  </a:lnTo>
                  <a:lnTo>
                    <a:pt x="1398" y="852"/>
                  </a:lnTo>
                  <a:lnTo>
                    <a:pt x="1398" y="854"/>
                  </a:lnTo>
                  <a:lnTo>
                    <a:pt x="1400" y="857"/>
                  </a:lnTo>
                  <a:lnTo>
                    <a:pt x="1400" y="862"/>
                  </a:lnTo>
                  <a:lnTo>
                    <a:pt x="1402" y="864"/>
                  </a:lnTo>
                  <a:lnTo>
                    <a:pt x="1402" y="866"/>
                  </a:lnTo>
                  <a:lnTo>
                    <a:pt x="1405" y="869"/>
                  </a:lnTo>
                  <a:lnTo>
                    <a:pt x="1405" y="873"/>
                  </a:lnTo>
                  <a:lnTo>
                    <a:pt x="1405" y="876"/>
                  </a:lnTo>
                  <a:lnTo>
                    <a:pt x="1407" y="878"/>
                  </a:lnTo>
                  <a:lnTo>
                    <a:pt x="1407" y="881"/>
                  </a:lnTo>
                  <a:lnTo>
                    <a:pt x="1407" y="885"/>
                  </a:lnTo>
                  <a:lnTo>
                    <a:pt x="1409" y="888"/>
                  </a:lnTo>
                  <a:lnTo>
                    <a:pt x="1409" y="890"/>
                  </a:lnTo>
                  <a:lnTo>
                    <a:pt x="1409" y="892"/>
                  </a:lnTo>
                  <a:lnTo>
                    <a:pt x="1409" y="895"/>
                  </a:lnTo>
                  <a:lnTo>
                    <a:pt x="1409" y="897"/>
                  </a:lnTo>
                  <a:lnTo>
                    <a:pt x="1409" y="899"/>
                  </a:lnTo>
                  <a:lnTo>
                    <a:pt x="1409" y="902"/>
                  </a:lnTo>
                  <a:lnTo>
                    <a:pt x="1409" y="904"/>
                  </a:lnTo>
                  <a:lnTo>
                    <a:pt x="1409" y="909"/>
                  </a:lnTo>
                  <a:lnTo>
                    <a:pt x="1409" y="911"/>
                  </a:lnTo>
                  <a:lnTo>
                    <a:pt x="1409" y="918"/>
                  </a:lnTo>
                  <a:lnTo>
                    <a:pt x="1409" y="925"/>
                  </a:lnTo>
                  <a:lnTo>
                    <a:pt x="1409" y="933"/>
                  </a:lnTo>
                  <a:lnTo>
                    <a:pt x="1407" y="940"/>
                  </a:lnTo>
                  <a:lnTo>
                    <a:pt x="1407" y="949"/>
                  </a:lnTo>
                  <a:lnTo>
                    <a:pt x="1407" y="956"/>
                  </a:lnTo>
                  <a:lnTo>
                    <a:pt x="1405" y="963"/>
                  </a:lnTo>
                  <a:lnTo>
                    <a:pt x="1405" y="970"/>
                  </a:lnTo>
                  <a:lnTo>
                    <a:pt x="1405" y="975"/>
                  </a:lnTo>
                  <a:lnTo>
                    <a:pt x="1402" y="982"/>
                  </a:lnTo>
                  <a:lnTo>
                    <a:pt x="1402" y="987"/>
                  </a:lnTo>
                  <a:lnTo>
                    <a:pt x="1400" y="989"/>
                  </a:lnTo>
                  <a:lnTo>
                    <a:pt x="1398" y="1004"/>
                  </a:lnTo>
                  <a:lnTo>
                    <a:pt x="1393" y="1018"/>
                  </a:lnTo>
                  <a:lnTo>
                    <a:pt x="1393" y="1022"/>
                  </a:lnTo>
                  <a:lnTo>
                    <a:pt x="1390" y="1030"/>
                  </a:lnTo>
                  <a:lnTo>
                    <a:pt x="1388" y="1037"/>
                  </a:lnTo>
                  <a:lnTo>
                    <a:pt x="1386" y="1041"/>
                  </a:lnTo>
                  <a:lnTo>
                    <a:pt x="1383" y="1049"/>
                  </a:lnTo>
                  <a:lnTo>
                    <a:pt x="1381" y="1053"/>
                  </a:lnTo>
                  <a:lnTo>
                    <a:pt x="1381" y="1060"/>
                  </a:lnTo>
                  <a:lnTo>
                    <a:pt x="1379" y="1065"/>
                  </a:lnTo>
                  <a:lnTo>
                    <a:pt x="1376" y="1072"/>
                  </a:lnTo>
                  <a:lnTo>
                    <a:pt x="1374" y="1077"/>
                  </a:lnTo>
                  <a:lnTo>
                    <a:pt x="1372" y="1084"/>
                  </a:lnTo>
                  <a:lnTo>
                    <a:pt x="1369" y="1089"/>
                  </a:lnTo>
                  <a:lnTo>
                    <a:pt x="1367" y="1093"/>
                  </a:lnTo>
                  <a:lnTo>
                    <a:pt x="1364" y="1101"/>
                  </a:lnTo>
                  <a:lnTo>
                    <a:pt x="1362" y="1105"/>
                  </a:lnTo>
                  <a:lnTo>
                    <a:pt x="1360" y="1112"/>
                  </a:lnTo>
                  <a:lnTo>
                    <a:pt x="1357" y="1117"/>
                  </a:lnTo>
                  <a:lnTo>
                    <a:pt x="1355" y="1122"/>
                  </a:lnTo>
                  <a:lnTo>
                    <a:pt x="1350" y="1129"/>
                  </a:lnTo>
                  <a:lnTo>
                    <a:pt x="1348" y="1134"/>
                  </a:lnTo>
                  <a:lnTo>
                    <a:pt x="1345" y="1141"/>
                  </a:lnTo>
                  <a:lnTo>
                    <a:pt x="1343" y="1146"/>
                  </a:lnTo>
                  <a:lnTo>
                    <a:pt x="1338" y="1153"/>
                  </a:lnTo>
                  <a:lnTo>
                    <a:pt x="1336" y="1157"/>
                  </a:lnTo>
                  <a:lnTo>
                    <a:pt x="1334" y="1164"/>
                  </a:lnTo>
                  <a:lnTo>
                    <a:pt x="1329" y="1169"/>
                  </a:lnTo>
                  <a:lnTo>
                    <a:pt x="1327" y="1176"/>
                  </a:lnTo>
                  <a:lnTo>
                    <a:pt x="1322" y="1181"/>
                  </a:lnTo>
                  <a:lnTo>
                    <a:pt x="1315" y="1195"/>
                  </a:lnTo>
                  <a:lnTo>
                    <a:pt x="1305" y="1209"/>
                  </a:lnTo>
                  <a:lnTo>
                    <a:pt x="1303" y="1217"/>
                  </a:lnTo>
                  <a:lnTo>
                    <a:pt x="1298" y="1221"/>
                  </a:lnTo>
                  <a:lnTo>
                    <a:pt x="1293" y="1228"/>
                  </a:lnTo>
                  <a:lnTo>
                    <a:pt x="1291" y="1235"/>
                  </a:lnTo>
                  <a:lnTo>
                    <a:pt x="1286" y="1240"/>
                  </a:lnTo>
                  <a:lnTo>
                    <a:pt x="1282" y="1247"/>
                  </a:lnTo>
                  <a:lnTo>
                    <a:pt x="1277" y="1252"/>
                  </a:lnTo>
                  <a:lnTo>
                    <a:pt x="1275" y="1259"/>
                  </a:lnTo>
                  <a:lnTo>
                    <a:pt x="1270" y="1264"/>
                  </a:lnTo>
                  <a:lnTo>
                    <a:pt x="1265" y="1269"/>
                  </a:lnTo>
                  <a:lnTo>
                    <a:pt x="1260" y="1276"/>
                  </a:lnTo>
                  <a:lnTo>
                    <a:pt x="1258" y="1280"/>
                  </a:lnTo>
                  <a:lnTo>
                    <a:pt x="1253" y="1285"/>
                  </a:lnTo>
                  <a:lnTo>
                    <a:pt x="1249" y="1290"/>
                  </a:lnTo>
                  <a:lnTo>
                    <a:pt x="1244" y="1295"/>
                  </a:lnTo>
                  <a:lnTo>
                    <a:pt x="1239" y="1299"/>
                  </a:lnTo>
                  <a:lnTo>
                    <a:pt x="1234" y="1304"/>
                  </a:lnTo>
                  <a:lnTo>
                    <a:pt x="1227" y="1306"/>
                  </a:lnTo>
                  <a:lnTo>
                    <a:pt x="1222" y="1311"/>
                  </a:lnTo>
                  <a:lnTo>
                    <a:pt x="1218" y="1316"/>
                  </a:lnTo>
                  <a:lnTo>
                    <a:pt x="1211" y="1318"/>
                  </a:lnTo>
                  <a:lnTo>
                    <a:pt x="1206" y="1323"/>
                  </a:lnTo>
                  <a:lnTo>
                    <a:pt x="1199" y="1325"/>
                  </a:lnTo>
                  <a:lnTo>
                    <a:pt x="1192" y="1328"/>
                  </a:lnTo>
                  <a:lnTo>
                    <a:pt x="1185" y="1332"/>
                  </a:lnTo>
                  <a:lnTo>
                    <a:pt x="1180" y="1335"/>
                  </a:lnTo>
                  <a:lnTo>
                    <a:pt x="1170" y="1337"/>
                  </a:lnTo>
                  <a:lnTo>
                    <a:pt x="1163" y="1340"/>
                  </a:lnTo>
                  <a:lnTo>
                    <a:pt x="1161" y="1340"/>
                  </a:lnTo>
                  <a:lnTo>
                    <a:pt x="1159" y="1340"/>
                  </a:lnTo>
                  <a:lnTo>
                    <a:pt x="1156" y="1340"/>
                  </a:lnTo>
                  <a:lnTo>
                    <a:pt x="1152" y="1342"/>
                  </a:lnTo>
                  <a:lnTo>
                    <a:pt x="1149" y="1342"/>
                  </a:lnTo>
                  <a:lnTo>
                    <a:pt x="1144" y="1342"/>
                  </a:lnTo>
                  <a:lnTo>
                    <a:pt x="1140" y="1342"/>
                  </a:lnTo>
                  <a:lnTo>
                    <a:pt x="1135" y="1344"/>
                  </a:lnTo>
                  <a:lnTo>
                    <a:pt x="1126" y="1344"/>
                  </a:lnTo>
                  <a:lnTo>
                    <a:pt x="1116" y="1344"/>
                  </a:lnTo>
                  <a:lnTo>
                    <a:pt x="1104" y="1347"/>
                  </a:lnTo>
                  <a:lnTo>
                    <a:pt x="1095" y="1347"/>
                  </a:lnTo>
                  <a:lnTo>
                    <a:pt x="1083" y="1347"/>
                  </a:lnTo>
                  <a:lnTo>
                    <a:pt x="1073" y="1349"/>
                  </a:lnTo>
                  <a:lnTo>
                    <a:pt x="1064" y="1349"/>
                  </a:lnTo>
                  <a:lnTo>
                    <a:pt x="1055" y="1349"/>
                  </a:lnTo>
                  <a:lnTo>
                    <a:pt x="1045" y="1349"/>
                  </a:lnTo>
                  <a:lnTo>
                    <a:pt x="1038" y="1349"/>
                  </a:lnTo>
                  <a:lnTo>
                    <a:pt x="1031" y="1349"/>
                  </a:lnTo>
                  <a:lnTo>
                    <a:pt x="1026" y="1351"/>
                  </a:lnTo>
                  <a:lnTo>
                    <a:pt x="1024" y="1351"/>
                  </a:lnTo>
                  <a:lnTo>
                    <a:pt x="1019" y="1351"/>
                  </a:lnTo>
                  <a:lnTo>
                    <a:pt x="1017" y="1351"/>
                  </a:lnTo>
                  <a:lnTo>
                    <a:pt x="1014" y="1351"/>
                  </a:lnTo>
                  <a:lnTo>
                    <a:pt x="1012" y="1349"/>
                  </a:lnTo>
                  <a:lnTo>
                    <a:pt x="1010" y="1349"/>
                  </a:lnTo>
                  <a:lnTo>
                    <a:pt x="1007" y="1349"/>
                  </a:lnTo>
                  <a:lnTo>
                    <a:pt x="1003" y="1349"/>
                  </a:lnTo>
                  <a:lnTo>
                    <a:pt x="1000" y="1349"/>
                  </a:lnTo>
                  <a:lnTo>
                    <a:pt x="998" y="1349"/>
                  </a:lnTo>
                  <a:lnTo>
                    <a:pt x="995" y="1347"/>
                  </a:lnTo>
                  <a:lnTo>
                    <a:pt x="991" y="1347"/>
                  </a:lnTo>
                  <a:lnTo>
                    <a:pt x="988" y="1347"/>
                  </a:lnTo>
                  <a:lnTo>
                    <a:pt x="986" y="1347"/>
                  </a:lnTo>
                  <a:lnTo>
                    <a:pt x="984" y="1344"/>
                  </a:lnTo>
                  <a:lnTo>
                    <a:pt x="981" y="1344"/>
                  </a:lnTo>
                  <a:lnTo>
                    <a:pt x="977" y="1344"/>
                  </a:lnTo>
                  <a:lnTo>
                    <a:pt x="974" y="1342"/>
                  </a:lnTo>
                  <a:lnTo>
                    <a:pt x="972" y="1342"/>
                  </a:lnTo>
                  <a:lnTo>
                    <a:pt x="969" y="1340"/>
                  </a:lnTo>
                  <a:lnTo>
                    <a:pt x="967" y="1340"/>
                  </a:lnTo>
                  <a:lnTo>
                    <a:pt x="965" y="1337"/>
                  </a:lnTo>
                  <a:lnTo>
                    <a:pt x="960" y="1337"/>
                  </a:lnTo>
                  <a:lnTo>
                    <a:pt x="958" y="1335"/>
                  </a:lnTo>
                  <a:lnTo>
                    <a:pt x="955" y="1335"/>
                  </a:lnTo>
                  <a:lnTo>
                    <a:pt x="953" y="1332"/>
                  </a:lnTo>
                  <a:lnTo>
                    <a:pt x="951" y="1330"/>
                  </a:lnTo>
                  <a:lnTo>
                    <a:pt x="948" y="1330"/>
                  </a:lnTo>
                  <a:lnTo>
                    <a:pt x="946" y="1328"/>
                  </a:lnTo>
                  <a:lnTo>
                    <a:pt x="943" y="1325"/>
                  </a:lnTo>
                  <a:lnTo>
                    <a:pt x="941" y="1325"/>
                  </a:lnTo>
                  <a:lnTo>
                    <a:pt x="941" y="1323"/>
                  </a:lnTo>
                  <a:lnTo>
                    <a:pt x="939" y="1321"/>
                  </a:lnTo>
                  <a:lnTo>
                    <a:pt x="936" y="1318"/>
                  </a:lnTo>
                  <a:lnTo>
                    <a:pt x="934" y="1318"/>
                  </a:lnTo>
                  <a:lnTo>
                    <a:pt x="932" y="1316"/>
                  </a:lnTo>
                  <a:lnTo>
                    <a:pt x="927" y="1311"/>
                  </a:lnTo>
                  <a:lnTo>
                    <a:pt x="920" y="1309"/>
                  </a:lnTo>
                  <a:lnTo>
                    <a:pt x="915" y="1304"/>
                  </a:lnTo>
                  <a:lnTo>
                    <a:pt x="910" y="1299"/>
                  </a:lnTo>
                  <a:lnTo>
                    <a:pt x="903" y="1297"/>
                  </a:lnTo>
                  <a:lnTo>
                    <a:pt x="898" y="1292"/>
                  </a:lnTo>
                  <a:lnTo>
                    <a:pt x="891" y="1288"/>
                  </a:lnTo>
                  <a:lnTo>
                    <a:pt x="887" y="1285"/>
                  </a:lnTo>
                  <a:lnTo>
                    <a:pt x="882" y="1280"/>
                  </a:lnTo>
                  <a:lnTo>
                    <a:pt x="875" y="1276"/>
                  </a:lnTo>
                  <a:lnTo>
                    <a:pt x="872" y="1273"/>
                  </a:lnTo>
                  <a:lnTo>
                    <a:pt x="870" y="1273"/>
                  </a:lnTo>
                  <a:lnTo>
                    <a:pt x="868" y="1271"/>
                  </a:lnTo>
                  <a:lnTo>
                    <a:pt x="865" y="1269"/>
                  </a:lnTo>
                  <a:lnTo>
                    <a:pt x="863" y="1266"/>
                  </a:lnTo>
                  <a:lnTo>
                    <a:pt x="861" y="1264"/>
                  </a:lnTo>
                  <a:lnTo>
                    <a:pt x="858" y="1261"/>
                  </a:lnTo>
                  <a:lnTo>
                    <a:pt x="858" y="1259"/>
                  </a:lnTo>
                  <a:lnTo>
                    <a:pt x="856" y="1259"/>
                  </a:lnTo>
                  <a:lnTo>
                    <a:pt x="854" y="1257"/>
                  </a:lnTo>
                  <a:lnTo>
                    <a:pt x="854" y="1254"/>
                  </a:lnTo>
                  <a:lnTo>
                    <a:pt x="851" y="1252"/>
                  </a:lnTo>
                  <a:lnTo>
                    <a:pt x="851" y="1250"/>
                  </a:lnTo>
                  <a:lnTo>
                    <a:pt x="849" y="1247"/>
                  </a:lnTo>
                  <a:lnTo>
                    <a:pt x="846" y="1247"/>
                  </a:lnTo>
                  <a:lnTo>
                    <a:pt x="846" y="1245"/>
                  </a:lnTo>
                  <a:lnTo>
                    <a:pt x="844" y="1243"/>
                  </a:lnTo>
                  <a:lnTo>
                    <a:pt x="844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39" y="1243"/>
                  </a:lnTo>
                  <a:lnTo>
                    <a:pt x="839" y="1243"/>
                  </a:lnTo>
                  <a:lnTo>
                    <a:pt x="839" y="1245"/>
                  </a:lnTo>
                  <a:lnTo>
                    <a:pt x="839" y="1245"/>
                  </a:lnTo>
                  <a:lnTo>
                    <a:pt x="839" y="1247"/>
                  </a:lnTo>
                  <a:lnTo>
                    <a:pt x="839" y="1247"/>
                  </a:lnTo>
                  <a:lnTo>
                    <a:pt x="839" y="1250"/>
                  </a:lnTo>
                  <a:lnTo>
                    <a:pt x="842" y="1254"/>
                  </a:lnTo>
                  <a:lnTo>
                    <a:pt x="842" y="1257"/>
                  </a:lnTo>
                  <a:lnTo>
                    <a:pt x="842" y="1259"/>
                  </a:lnTo>
                  <a:lnTo>
                    <a:pt x="844" y="1264"/>
                  </a:lnTo>
                  <a:lnTo>
                    <a:pt x="844" y="1266"/>
                  </a:lnTo>
                  <a:lnTo>
                    <a:pt x="844" y="1271"/>
                  </a:lnTo>
                  <a:lnTo>
                    <a:pt x="846" y="1273"/>
                  </a:lnTo>
                  <a:lnTo>
                    <a:pt x="846" y="1276"/>
                  </a:lnTo>
                  <a:lnTo>
                    <a:pt x="846" y="1280"/>
                  </a:lnTo>
                  <a:lnTo>
                    <a:pt x="846" y="1283"/>
                  </a:lnTo>
                  <a:lnTo>
                    <a:pt x="846" y="1288"/>
                  </a:lnTo>
                  <a:lnTo>
                    <a:pt x="846" y="1290"/>
                  </a:lnTo>
                  <a:lnTo>
                    <a:pt x="846" y="1295"/>
                  </a:lnTo>
                  <a:lnTo>
                    <a:pt x="844" y="1297"/>
                  </a:lnTo>
                  <a:lnTo>
                    <a:pt x="844" y="1302"/>
                  </a:lnTo>
                  <a:lnTo>
                    <a:pt x="844" y="1304"/>
                  </a:lnTo>
                  <a:lnTo>
                    <a:pt x="844" y="1309"/>
                  </a:lnTo>
                  <a:lnTo>
                    <a:pt x="842" y="1311"/>
                  </a:lnTo>
                  <a:lnTo>
                    <a:pt x="842" y="1316"/>
                  </a:lnTo>
                  <a:lnTo>
                    <a:pt x="839" y="1318"/>
                  </a:lnTo>
                  <a:lnTo>
                    <a:pt x="839" y="1323"/>
                  </a:lnTo>
                  <a:lnTo>
                    <a:pt x="837" y="1325"/>
                  </a:lnTo>
                  <a:lnTo>
                    <a:pt x="835" y="1330"/>
                  </a:lnTo>
                  <a:lnTo>
                    <a:pt x="835" y="1332"/>
                  </a:lnTo>
                  <a:lnTo>
                    <a:pt x="832" y="1335"/>
                  </a:lnTo>
                  <a:lnTo>
                    <a:pt x="830" y="1337"/>
                  </a:lnTo>
                  <a:lnTo>
                    <a:pt x="828" y="1342"/>
                  </a:lnTo>
                  <a:lnTo>
                    <a:pt x="825" y="1344"/>
                  </a:lnTo>
                  <a:lnTo>
                    <a:pt x="823" y="1347"/>
                  </a:lnTo>
                  <a:lnTo>
                    <a:pt x="820" y="1347"/>
                  </a:lnTo>
                  <a:lnTo>
                    <a:pt x="818" y="1349"/>
                  </a:lnTo>
                  <a:lnTo>
                    <a:pt x="816" y="1351"/>
                  </a:lnTo>
                  <a:lnTo>
                    <a:pt x="811" y="1351"/>
                  </a:lnTo>
                  <a:lnTo>
                    <a:pt x="809" y="1354"/>
                  </a:lnTo>
                  <a:lnTo>
                    <a:pt x="806" y="1354"/>
                  </a:lnTo>
                  <a:lnTo>
                    <a:pt x="801" y="1354"/>
                  </a:lnTo>
                  <a:lnTo>
                    <a:pt x="799" y="1354"/>
                  </a:lnTo>
                  <a:lnTo>
                    <a:pt x="794" y="1351"/>
                  </a:lnTo>
                  <a:lnTo>
                    <a:pt x="790" y="1351"/>
                  </a:lnTo>
                  <a:lnTo>
                    <a:pt x="790" y="1351"/>
                  </a:lnTo>
                  <a:lnTo>
                    <a:pt x="787" y="1351"/>
                  </a:lnTo>
                  <a:lnTo>
                    <a:pt x="787" y="1349"/>
                  </a:lnTo>
                  <a:lnTo>
                    <a:pt x="785" y="1349"/>
                  </a:lnTo>
                  <a:lnTo>
                    <a:pt x="785" y="1349"/>
                  </a:lnTo>
                  <a:lnTo>
                    <a:pt x="783" y="1347"/>
                  </a:lnTo>
                  <a:lnTo>
                    <a:pt x="783" y="1347"/>
                  </a:lnTo>
                  <a:lnTo>
                    <a:pt x="783" y="1344"/>
                  </a:lnTo>
                  <a:lnTo>
                    <a:pt x="780" y="1344"/>
                  </a:lnTo>
                  <a:lnTo>
                    <a:pt x="780" y="1342"/>
                  </a:lnTo>
                  <a:lnTo>
                    <a:pt x="780" y="1340"/>
                  </a:lnTo>
                  <a:lnTo>
                    <a:pt x="780" y="1340"/>
                  </a:lnTo>
                  <a:lnTo>
                    <a:pt x="780" y="1337"/>
                  </a:lnTo>
                  <a:lnTo>
                    <a:pt x="778" y="1337"/>
                  </a:lnTo>
                  <a:lnTo>
                    <a:pt x="778" y="1335"/>
                  </a:lnTo>
                  <a:lnTo>
                    <a:pt x="780" y="1335"/>
                  </a:lnTo>
                  <a:lnTo>
                    <a:pt x="780" y="1332"/>
                  </a:lnTo>
                  <a:lnTo>
                    <a:pt x="780" y="1332"/>
                  </a:lnTo>
                  <a:lnTo>
                    <a:pt x="780" y="1330"/>
                  </a:lnTo>
                  <a:lnTo>
                    <a:pt x="780" y="1330"/>
                  </a:lnTo>
                  <a:lnTo>
                    <a:pt x="780" y="1328"/>
                  </a:lnTo>
                  <a:lnTo>
                    <a:pt x="780" y="1328"/>
                  </a:lnTo>
                  <a:lnTo>
                    <a:pt x="783" y="1325"/>
                  </a:lnTo>
                  <a:lnTo>
                    <a:pt x="783" y="1325"/>
                  </a:lnTo>
                  <a:lnTo>
                    <a:pt x="783" y="1323"/>
                  </a:lnTo>
                  <a:lnTo>
                    <a:pt x="785" y="1323"/>
                  </a:lnTo>
                  <a:lnTo>
                    <a:pt x="785" y="1321"/>
                  </a:lnTo>
                  <a:lnTo>
                    <a:pt x="785" y="1321"/>
                  </a:lnTo>
                  <a:lnTo>
                    <a:pt x="787" y="1321"/>
                  </a:lnTo>
                  <a:lnTo>
                    <a:pt x="787" y="1318"/>
                  </a:lnTo>
                  <a:lnTo>
                    <a:pt x="787" y="1318"/>
                  </a:lnTo>
                  <a:lnTo>
                    <a:pt x="790" y="1318"/>
                  </a:lnTo>
                  <a:lnTo>
                    <a:pt x="792" y="1316"/>
                  </a:lnTo>
                  <a:lnTo>
                    <a:pt x="794" y="1316"/>
                  </a:lnTo>
                  <a:lnTo>
                    <a:pt x="797" y="1316"/>
                  </a:lnTo>
                  <a:lnTo>
                    <a:pt x="799" y="1316"/>
                  </a:lnTo>
                  <a:lnTo>
                    <a:pt x="804" y="1314"/>
                  </a:lnTo>
                  <a:lnTo>
                    <a:pt x="809" y="1314"/>
                  </a:lnTo>
                  <a:lnTo>
                    <a:pt x="809" y="1314"/>
                  </a:lnTo>
                  <a:lnTo>
                    <a:pt x="811" y="1311"/>
                  </a:lnTo>
                  <a:lnTo>
                    <a:pt x="813" y="1311"/>
                  </a:lnTo>
                  <a:lnTo>
                    <a:pt x="816" y="1311"/>
                  </a:lnTo>
                  <a:lnTo>
                    <a:pt x="816" y="1311"/>
                  </a:lnTo>
                  <a:lnTo>
                    <a:pt x="818" y="1309"/>
                  </a:lnTo>
                  <a:lnTo>
                    <a:pt x="818" y="1309"/>
                  </a:lnTo>
                  <a:lnTo>
                    <a:pt x="820" y="1309"/>
                  </a:lnTo>
                  <a:lnTo>
                    <a:pt x="820" y="1306"/>
                  </a:lnTo>
                  <a:lnTo>
                    <a:pt x="823" y="1306"/>
                  </a:lnTo>
                  <a:lnTo>
                    <a:pt x="823" y="1304"/>
                  </a:lnTo>
                  <a:lnTo>
                    <a:pt x="823" y="1304"/>
                  </a:lnTo>
                  <a:lnTo>
                    <a:pt x="825" y="1302"/>
                  </a:lnTo>
                  <a:lnTo>
                    <a:pt x="825" y="1299"/>
                  </a:lnTo>
                  <a:lnTo>
                    <a:pt x="825" y="1297"/>
                  </a:lnTo>
                  <a:lnTo>
                    <a:pt x="825" y="1295"/>
                  </a:lnTo>
                  <a:lnTo>
                    <a:pt x="825" y="1292"/>
                  </a:lnTo>
                  <a:lnTo>
                    <a:pt x="825" y="1290"/>
                  </a:lnTo>
                  <a:lnTo>
                    <a:pt x="825" y="1288"/>
                  </a:lnTo>
                  <a:lnTo>
                    <a:pt x="825" y="1285"/>
                  </a:lnTo>
                  <a:lnTo>
                    <a:pt x="825" y="1280"/>
                  </a:lnTo>
                  <a:lnTo>
                    <a:pt x="825" y="1278"/>
                  </a:lnTo>
                  <a:lnTo>
                    <a:pt x="825" y="1273"/>
                  </a:lnTo>
                  <a:lnTo>
                    <a:pt x="825" y="1269"/>
                  </a:lnTo>
                  <a:lnTo>
                    <a:pt x="823" y="1264"/>
                  </a:lnTo>
                  <a:lnTo>
                    <a:pt x="823" y="1261"/>
                  </a:lnTo>
                  <a:lnTo>
                    <a:pt x="823" y="1257"/>
                  </a:lnTo>
                  <a:lnTo>
                    <a:pt x="823" y="1254"/>
                  </a:lnTo>
                  <a:lnTo>
                    <a:pt x="823" y="1252"/>
                  </a:lnTo>
                  <a:lnTo>
                    <a:pt x="823" y="1250"/>
                  </a:lnTo>
                  <a:lnTo>
                    <a:pt x="820" y="1247"/>
                  </a:lnTo>
                  <a:lnTo>
                    <a:pt x="820" y="1245"/>
                  </a:lnTo>
                  <a:lnTo>
                    <a:pt x="820" y="1245"/>
                  </a:lnTo>
                  <a:lnTo>
                    <a:pt x="820" y="1243"/>
                  </a:lnTo>
                  <a:lnTo>
                    <a:pt x="818" y="1240"/>
                  </a:lnTo>
                  <a:lnTo>
                    <a:pt x="818" y="1238"/>
                  </a:lnTo>
                  <a:lnTo>
                    <a:pt x="818" y="1238"/>
                  </a:lnTo>
                  <a:lnTo>
                    <a:pt x="816" y="1235"/>
                  </a:lnTo>
                  <a:lnTo>
                    <a:pt x="816" y="1235"/>
                  </a:lnTo>
                  <a:lnTo>
                    <a:pt x="816" y="1233"/>
                  </a:lnTo>
                  <a:lnTo>
                    <a:pt x="813" y="1233"/>
                  </a:lnTo>
                  <a:lnTo>
                    <a:pt x="813" y="1231"/>
                  </a:lnTo>
                  <a:lnTo>
                    <a:pt x="811" y="1231"/>
                  </a:lnTo>
                  <a:lnTo>
                    <a:pt x="811" y="1228"/>
                  </a:lnTo>
                  <a:lnTo>
                    <a:pt x="809" y="1228"/>
                  </a:lnTo>
                  <a:lnTo>
                    <a:pt x="809" y="1228"/>
                  </a:lnTo>
                  <a:lnTo>
                    <a:pt x="806" y="1228"/>
                  </a:lnTo>
                  <a:lnTo>
                    <a:pt x="806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797" y="1228"/>
                  </a:lnTo>
                  <a:lnTo>
                    <a:pt x="794" y="1231"/>
                  </a:lnTo>
                  <a:lnTo>
                    <a:pt x="792" y="1231"/>
                  </a:lnTo>
                  <a:lnTo>
                    <a:pt x="790" y="1233"/>
                  </a:lnTo>
                  <a:lnTo>
                    <a:pt x="787" y="1235"/>
                  </a:lnTo>
                  <a:lnTo>
                    <a:pt x="783" y="1238"/>
                  </a:lnTo>
                  <a:lnTo>
                    <a:pt x="783" y="1238"/>
                  </a:lnTo>
                  <a:lnTo>
                    <a:pt x="780" y="1238"/>
                  </a:lnTo>
                  <a:lnTo>
                    <a:pt x="780" y="1240"/>
                  </a:lnTo>
                  <a:lnTo>
                    <a:pt x="778" y="1240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5" y="1243"/>
                  </a:lnTo>
                  <a:lnTo>
                    <a:pt x="775" y="1245"/>
                  </a:lnTo>
                  <a:lnTo>
                    <a:pt x="773" y="1247"/>
                  </a:lnTo>
                  <a:lnTo>
                    <a:pt x="773" y="1250"/>
                  </a:lnTo>
                  <a:lnTo>
                    <a:pt x="773" y="1252"/>
                  </a:lnTo>
                  <a:lnTo>
                    <a:pt x="771" y="1254"/>
                  </a:lnTo>
                  <a:lnTo>
                    <a:pt x="771" y="1257"/>
                  </a:lnTo>
                  <a:lnTo>
                    <a:pt x="771" y="1257"/>
                  </a:lnTo>
                  <a:lnTo>
                    <a:pt x="768" y="1259"/>
                  </a:lnTo>
                  <a:lnTo>
                    <a:pt x="768" y="1261"/>
                  </a:lnTo>
                  <a:lnTo>
                    <a:pt x="768" y="1264"/>
                  </a:lnTo>
                  <a:lnTo>
                    <a:pt x="766" y="1266"/>
                  </a:lnTo>
                  <a:lnTo>
                    <a:pt x="766" y="1266"/>
                  </a:lnTo>
                  <a:lnTo>
                    <a:pt x="766" y="1269"/>
                  </a:lnTo>
                  <a:lnTo>
                    <a:pt x="764" y="1269"/>
                  </a:lnTo>
                  <a:lnTo>
                    <a:pt x="764" y="1271"/>
                  </a:lnTo>
                  <a:lnTo>
                    <a:pt x="764" y="1271"/>
                  </a:lnTo>
                  <a:lnTo>
                    <a:pt x="761" y="1273"/>
                  </a:lnTo>
                  <a:lnTo>
                    <a:pt x="757" y="1276"/>
                  </a:lnTo>
                  <a:lnTo>
                    <a:pt x="754" y="1278"/>
                  </a:lnTo>
                  <a:lnTo>
                    <a:pt x="754" y="1280"/>
                  </a:lnTo>
                  <a:lnTo>
                    <a:pt x="752" y="1280"/>
                  </a:lnTo>
                  <a:lnTo>
                    <a:pt x="749" y="1283"/>
                  </a:lnTo>
                  <a:lnTo>
                    <a:pt x="747" y="1283"/>
                  </a:lnTo>
                  <a:lnTo>
                    <a:pt x="745" y="1285"/>
                  </a:lnTo>
                  <a:lnTo>
                    <a:pt x="742" y="1285"/>
                  </a:lnTo>
                  <a:lnTo>
                    <a:pt x="740" y="1288"/>
                  </a:lnTo>
                  <a:lnTo>
                    <a:pt x="740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5" y="1288"/>
                  </a:lnTo>
                  <a:lnTo>
                    <a:pt x="735" y="1288"/>
                  </a:lnTo>
                  <a:lnTo>
                    <a:pt x="733" y="1288"/>
                  </a:lnTo>
                  <a:lnTo>
                    <a:pt x="733" y="1288"/>
                  </a:lnTo>
                  <a:lnTo>
                    <a:pt x="731" y="1288"/>
                  </a:lnTo>
                  <a:lnTo>
                    <a:pt x="731" y="1288"/>
                  </a:lnTo>
                  <a:lnTo>
                    <a:pt x="728" y="1288"/>
                  </a:lnTo>
                  <a:lnTo>
                    <a:pt x="728" y="1288"/>
                  </a:lnTo>
                  <a:lnTo>
                    <a:pt x="728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3" y="1283"/>
                  </a:lnTo>
                  <a:lnTo>
                    <a:pt x="723" y="1283"/>
                  </a:lnTo>
                  <a:lnTo>
                    <a:pt x="721" y="1280"/>
                  </a:lnTo>
                  <a:lnTo>
                    <a:pt x="721" y="1280"/>
                  </a:lnTo>
                  <a:lnTo>
                    <a:pt x="719" y="1278"/>
                  </a:lnTo>
                  <a:lnTo>
                    <a:pt x="719" y="1276"/>
                  </a:lnTo>
                  <a:lnTo>
                    <a:pt x="719" y="1276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2" y="1271"/>
                  </a:lnTo>
                  <a:lnTo>
                    <a:pt x="709" y="1271"/>
                  </a:lnTo>
                  <a:lnTo>
                    <a:pt x="709" y="1271"/>
                  </a:lnTo>
                  <a:lnTo>
                    <a:pt x="707" y="1271"/>
                  </a:lnTo>
                  <a:lnTo>
                    <a:pt x="707" y="1271"/>
                  </a:lnTo>
                  <a:lnTo>
                    <a:pt x="705" y="1271"/>
                  </a:lnTo>
                  <a:lnTo>
                    <a:pt x="705" y="1271"/>
                  </a:lnTo>
                  <a:lnTo>
                    <a:pt x="702" y="1273"/>
                  </a:lnTo>
                  <a:lnTo>
                    <a:pt x="702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697" y="1273"/>
                  </a:lnTo>
                  <a:lnTo>
                    <a:pt x="697" y="1271"/>
                  </a:lnTo>
                  <a:lnTo>
                    <a:pt x="695" y="1271"/>
                  </a:lnTo>
                  <a:lnTo>
                    <a:pt x="695" y="1269"/>
                  </a:lnTo>
                  <a:lnTo>
                    <a:pt x="695" y="1269"/>
                  </a:lnTo>
                  <a:lnTo>
                    <a:pt x="693" y="1269"/>
                  </a:lnTo>
                  <a:lnTo>
                    <a:pt x="693" y="1266"/>
                  </a:lnTo>
                  <a:lnTo>
                    <a:pt x="693" y="1266"/>
                  </a:lnTo>
                  <a:lnTo>
                    <a:pt x="690" y="1264"/>
                  </a:lnTo>
                  <a:lnTo>
                    <a:pt x="688" y="1261"/>
                  </a:lnTo>
                  <a:lnTo>
                    <a:pt x="688" y="1261"/>
                  </a:lnTo>
                  <a:lnTo>
                    <a:pt x="688" y="1259"/>
                  </a:lnTo>
                  <a:lnTo>
                    <a:pt x="686" y="1259"/>
                  </a:lnTo>
                  <a:lnTo>
                    <a:pt x="686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79" y="1259"/>
                  </a:lnTo>
                  <a:lnTo>
                    <a:pt x="679" y="1259"/>
                  </a:lnTo>
                  <a:lnTo>
                    <a:pt x="676" y="1259"/>
                  </a:lnTo>
                  <a:lnTo>
                    <a:pt x="674" y="1259"/>
                  </a:lnTo>
                  <a:lnTo>
                    <a:pt x="671" y="1259"/>
                  </a:lnTo>
                  <a:lnTo>
                    <a:pt x="671" y="1261"/>
                  </a:lnTo>
                  <a:lnTo>
                    <a:pt x="669" y="1261"/>
                  </a:lnTo>
                  <a:lnTo>
                    <a:pt x="667" y="1261"/>
                  </a:lnTo>
                  <a:lnTo>
                    <a:pt x="664" y="1261"/>
                  </a:lnTo>
                  <a:lnTo>
                    <a:pt x="664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57" y="1261"/>
                  </a:lnTo>
                  <a:lnTo>
                    <a:pt x="657" y="1261"/>
                  </a:lnTo>
                  <a:lnTo>
                    <a:pt x="655" y="1259"/>
                  </a:lnTo>
                  <a:lnTo>
                    <a:pt x="655" y="1259"/>
                  </a:lnTo>
                  <a:lnTo>
                    <a:pt x="652" y="1257"/>
                  </a:lnTo>
                  <a:lnTo>
                    <a:pt x="652" y="1257"/>
                  </a:lnTo>
                  <a:lnTo>
                    <a:pt x="650" y="1254"/>
                  </a:lnTo>
                  <a:lnTo>
                    <a:pt x="648" y="1254"/>
                  </a:lnTo>
                  <a:lnTo>
                    <a:pt x="648" y="1252"/>
                  </a:lnTo>
                  <a:lnTo>
                    <a:pt x="645" y="1252"/>
                  </a:lnTo>
                  <a:lnTo>
                    <a:pt x="645" y="1252"/>
                  </a:lnTo>
                  <a:lnTo>
                    <a:pt x="643" y="1252"/>
                  </a:lnTo>
                  <a:lnTo>
                    <a:pt x="643" y="1250"/>
                  </a:lnTo>
                  <a:lnTo>
                    <a:pt x="641" y="1250"/>
                  </a:lnTo>
                  <a:lnTo>
                    <a:pt x="638" y="1250"/>
                  </a:lnTo>
                  <a:lnTo>
                    <a:pt x="636" y="1250"/>
                  </a:lnTo>
                  <a:lnTo>
                    <a:pt x="634" y="1250"/>
                  </a:lnTo>
                  <a:lnTo>
                    <a:pt x="634" y="1250"/>
                  </a:lnTo>
                  <a:lnTo>
                    <a:pt x="631" y="1252"/>
                  </a:lnTo>
                  <a:lnTo>
                    <a:pt x="629" y="1252"/>
                  </a:lnTo>
                  <a:lnTo>
                    <a:pt x="629" y="1252"/>
                  </a:lnTo>
                  <a:lnTo>
                    <a:pt x="626" y="1252"/>
                  </a:lnTo>
                  <a:lnTo>
                    <a:pt x="626" y="1254"/>
                  </a:lnTo>
                  <a:lnTo>
                    <a:pt x="626" y="1254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2" y="1259"/>
                  </a:lnTo>
                  <a:lnTo>
                    <a:pt x="622" y="1259"/>
                  </a:lnTo>
                  <a:lnTo>
                    <a:pt x="622" y="1261"/>
                  </a:lnTo>
                  <a:lnTo>
                    <a:pt x="622" y="1264"/>
                  </a:lnTo>
                  <a:lnTo>
                    <a:pt x="622" y="1264"/>
                  </a:lnTo>
                  <a:lnTo>
                    <a:pt x="622" y="1266"/>
                  </a:lnTo>
                  <a:lnTo>
                    <a:pt x="622" y="1266"/>
                  </a:lnTo>
                  <a:lnTo>
                    <a:pt x="622" y="1269"/>
                  </a:lnTo>
                  <a:lnTo>
                    <a:pt x="622" y="1269"/>
                  </a:lnTo>
                  <a:lnTo>
                    <a:pt x="622" y="1271"/>
                  </a:lnTo>
                  <a:lnTo>
                    <a:pt x="622" y="1273"/>
                  </a:lnTo>
                  <a:lnTo>
                    <a:pt x="624" y="1273"/>
                  </a:lnTo>
                  <a:lnTo>
                    <a:pt x="624" y="1276"/>
                  </a:lnTo>
                  <a:lnTo>
                    <a:pt x="624" y="1276"/>
                  </a:lnTo>
                  <a:lnTo>
                    <a:pt x="624" y="1278"/>
                  </a:lnTo>
                  <a:lnTo>
                    <a:pt x="626" y="1278"/>
                  </a:lnTo>
                  <a:lnTo>
                    <a:pt x="626" y="1280"/>
                  </a:lnTo>
                  <a:lnTo>
                    <a:pt x="629" y="1280"/>
                  </a:lnTo>
                  <a:lnTo>
                    <a:pt x="629" y="1283"/>
                  </a:lnTo>
                  <a:lnTo>
                    <a:pt x="629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6" y="1283"/>
                  </a:lnTo>
                  <a:lnTo>
                    <a:pt x="636" y="1280"/>
                  </a:lnTo>
                  <a:lnTo>
                    <a:pt x="636" y="1280"/>
                  </a:lnTo>
                  <a:lnTo>
                    <a:pt x="638" y="1280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41" y="1278"/>
                  </a:lnTo>
                  <a:lnTo>
                    <a:pt x="643" y="1278"/>
                  </a:lnTo>
                  <a:lnTo>
                    <a:pt x="645" y="1278"/>
                  </a:lnTo>
                  <a:lnTo>
                    <a:pt x="648" y="1278"/>
                  </a:lnTo>
                  <a:lnTo>
                    <a:pt x="648" y="1278"/>
                  </a:lnTo>
                  <a:lnTo>
                    <a:pt x="650" y="1278"/>
                  </a:lnTo>
                  <a:lnTo>
                    <a:pt x="650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5" y="1278"/>
                  </a:lnTo>
                  <a:lnTo>
                    <a:pt x="655" y="1278"/>
                  </a:lnTo>
                  <a:lnTo>
                    <a:pt x="657" y="1280"/>
                  </a:lnTo>
                  <a:lnTo>
                    <a:pt x="657" y="1280"/>
                  </a:lnTo>
                  <a:lnTo>
                    <a:pt x="660" y="1283"/>
                  </a:lnTo>
                  <a:lnTo>
                    <a:pt x="660" y="1283"/>
                  </a:lnTo>
                  <a:lnTo>
                    <a:pt x="662" y="1285"/>
                  </a:lnTo>
                  <a:lnTo>
                    <a:pt x="664" y="1288"/>
                  </a:lnTo>
                  <a:lnTo>
                    <a:pt x="664" y="1290"/>
                  </a:lnTo>
                  <a:lnTo>
                    <a:pt x="667" y="1292"/>
                  </a:lnTo>
                  <a:lnTo>
                    <a:pt x="667" y="1295"/>
                  </a:lnTo>
                  <a:lnTo>
                    <a:pt x="669" y="1297"/>
                  </a:lnTo>
                  <a:lnTo>
                    <a:pt x="669" y="1297"/>
                  </a:lnTo>
                  <a:lnTo>
                    <a:pt x="669" y="1299"/>
                  </a:lnTo>
                  <a:lnTo>
                    <a:pt x="669" y="1299"/>
                  </a:lnTo>
                  <a:lnTo>
                    <a:pt x="669" y="1302"/>
                  </a:lnTo>
                  <a:lnTo>
                    <a:pt x="669" y="1304"/>
                  </a:lnTo>
                  <a:lnTo>
                    <a:pt x="669" y="1304"/>
                  </a:lnTo>
                  <a:lnTo>
                    <a:pt x="667" y="1306"/>
                  </a:lnTo>
                  <a:lnTo>
                    <a:pt x="667" y="1306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4" y="1311"/>
                  </a:lnTo>
                  <a:lnTo>
                    <a:pt x="664" y="1314"/>
                  </a:lnTo>
                  <a:lnTo>
                    <a:pt x="662" y="1314"/>
                  </a:lnTo>
                  <a:lnTo>
                    <a:pt x="662" y="1314"/>
                  </a:lnTo>
                  <a:lnTo>
                    <a:pt x="660" y="1316"/>
                  </a:lnTo>
                  <a:lnTo>
                    <a:pt x="660" y="1316"/>
                  </a:lnTo>
                  <a:lnTo>
                    <a:pt x="657" y="1316"/>
                  </a:lnTo>
                  <a:lnTo>
                    <a:pt x="655" y="1318"/>
                  </a:lnTo>
                  <a:lnTo>
                    <a:pt x="655" y="1318"/>
                  </a:lnTo>
                  <a:lnTo>
                    <a:pt x="652" y="1318"/>
                  </a:lnTo>
                  <a:lnTo>
                    <a:pt x="650" y="1318"/>
                  </a:lnTo>
                  <a:lnTo>
                    <a:pt x="650" y="1318"/>
                  </a:lnTo>
                  <a:lnTo>
                    <a:pt x="648" y="1318"/>
                  </a:lnTo>
                  <a:lnTo>
                    <a:pt x="645" y="1318"/>
                  </a:lnTo>
                  <a:lnTo>
                    <a:pt x="645" y="1318"/>
                  </a:lnTo>
                  <a:lnTo>
                    <a:pt x="643" y="1316"/>
                  </a:lnTo>
                  <a:lnTo>
                    <a:pt x="641" y="1316"/>
                  </a:lnTo>
                  <a:lnTo>
                    <a:pt x="641" y="1316"/>
                  </a:lnTo>
                  <a:lnTo>
                    <a:pt x="638" y="1316"/>
                  </a:lnTo>
                  <a:lnTo>
                    <a:pt x="636" y="1314"/>
                  </a:lnTo>
                  <a:lnTo>
                    <a:pt x="636" y="1314"/>
                  </a:lnTo>
                  <a:lnTo>
                    <a:pt x="634" y="1314"/>
                  </a:lnTo>
                  <a:lnTo>
                    <a:pt x="634" y="1311"/>
                  </a:lnTo>
                  <a:lnTo>
                    <a:pt x="631" y="1311"/>
                  </a:lnTo>
                  <a:lnTo>
                    <a:pt x="631" y="1309"/>
                  </a:lnTo>
                  <a:lnTo>
                    <a:pt x="629" y="1309"/>
                  </a:lnTo>
                  <a:lnTo>
                    <a:pt x="629" y="1306"/>
                  </a:lnTo>
                  <a:lnTo>
                    <a:pt x="629" y="1306"/>
                  </a:lnTo>
                  <a:lnTo>
                    <a:pt x="629" y="1304"/>
                  </a:lnTo>
                  <a:lnTo>
                    <a:pt x="626" y="1304"/>
                  </a:lnTo>
                  <a:lnTo>
                    <a:pt x="626" y="1302"/>
                  </a:lnTo>
                  <a:lnTo>
                    <a:pt x="626" y="1302"/>
                  </a:lnTo>
                  <a:lnTo>
                    <a:pt x="624" y="1302"/>
                  </a:lnTo>
                  <a:lnTo>
                    <a:pt x="624" y="1299"/>
                  </a:lnTo>
                  <a:lnTo>
                    <a:pt x="624" y="1299"/>
                  </a:lnTo>
                  <a:lnTo>
                    <a:pt x="622" y="1299"/>
                  </a:lnTo>
                  <a:lnTo>
                    <a:pt x="622" y="1299"/>
                  </a:lnTo>
                  <a:lnTo>
                    <a:pt x="619" y="1299"/>
                  </a:lnTo>
                  <a:lnTo>
                    <a:pt x="619" y="1297"/>
                  </a:lnTo>
                  <a:lnTo>
                    <a:pt x="617" y="1297"/>
                  </a:lnTo>
                  <a:lnTo>
                    <a:pt x="615" y="1297"/>
                  </a:lnTo>
                  <a:lnTo>
                    <a:pt x="615" y="1295"/>
                  </a:lnTo>
                  <a:lnTo>
                    <a:pt x="615" y="1295"/>
                  </a:lnTo>
                  <a:lnTo>
                    <a:pt x="612" y="1295"/>
                  </a:lnTo>
                  <a:lnTo>
                    <a:pt x="612" y="1295"/>
                  </a:lnTo>
                  <a:lnTo>
                    <a:pt x="610" y="1292"/>
                  </a:lnTo>
                  <a:lnTo>
                    <a:pt x="608" y="1288"/>
                  </a:lnTo>
                  <a:lnTo>
                    <a:pt x="605" y="1288"/>
                  </a:lnTo>
                  <a:lnTo>
                    <a:pt x="605" y="1285"/>
                  </a:lnTo>
                  <a:lnTo>
                    <a:pt x="603" y="1285"/>
                  </a:lnTo>
                  <a:lnTo>
                    <a:pt x="603" y="1283"/>
                  </a:lnTo>
                  <a:lnTo>
                    <a:pt x="603" y="1283"/>
                  </a:lnTo>
                  <a:lnTo>
                    <a:pt x="600" y="1280"/>
                  </a:lnTo>
                  <a:lnTo>
                    <a:pt x="600" y="1280"/>
                  </a:lnTo>
                  <a:lnTo>
                    <a:pt x="600" y="1278"/>
                  </a:lnTo>
                  <a:lnTo>
                    <a:pt x="600" y="1278"/>
                  </a:lnTo>
                  <a:lnTo>
                    <a:pt x="598" y="1276"/>
                  </a:lnTo>
                  <a:lnTo>
                    <a:pt x="598" y="1273"/>
                  </a:lnTo>
                  <a:lnTo>
                    <a:pt x="598" y="1271"/>
                  </a:lnTo>
                  <a:lnTo>
                    <a:pt x="598" y="1269"/>
                  </a:lnTo>
                  <a:lnTo>
                    <a:pt x="598" y="1269"/>
                  </a:lnTo>
                  <a:lnTo>
                    <a:pt x="596" y="1266"/>
                  </a:lnTo>
                  <a:lnTo>
                    <a:pt x="596" y="1264"/>
                  </a:lnTo>
                  <a:lnTo>
                    <a:pt x="596" y="1264"/>
                  </a:lnTo>
                  <a:lnTo>
                    <a:pt x="596" y="1261"/>
                  </a:lnTo>
                  <a:lnTo>
                    <a:pt x="596" y="1259"/>
                  </a:lnTo>
                  <a:lnTo>
                    <a:pt x="596" y="1259"/>
                  </a:lnTo>
                  <a:lnTo>
                    <a:pt x="596" y="1257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8" y="1252"/>
                  </a:lnTo>
                  <a:lnTo>
                    <a:pt x="598" y="1250"/>
                  </a:lnTo>
                  <a:lnTo>
                    <a:pt x="598" y="1250"/>
                  </a:lnTo>
                  <a:lnTo>
                    <a:pt x="598" y="1247"/>
                  </a:lnTo>
                  <a:lnTo>
                    <a:pt x="600" y="1245"/>
                  </a:lnTo>
                  <a:lnTo>
                    <a:pt x="600" y="1245"/>
                  </a:lnTo>
                  <a:lnTo>
                    <a:pt x="600" y="1243"/>
                  </a:lnTo>
                  <a:lnTo>
                    <a:pt x="600" y="1243"/>
                  </a:lnTo>
                  <a:lnTo>
                    <a:pt x="603" y="1243"/>
                  </a:lnTo>
                  <a:lnTo>
                    <a:pt x="603" y="1240"/>
                  </a:lnTo>
                  <a:lnTo>
                    <a:pt x="603" y="1238"/>
                  </a:lnTo>
                  <a:lnTo>
                    <a:pt x="605" y="1238"/>
                  </a:lnTo>
                  <a:lnTo>
                    <a:pt x="605" y="1238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3"/>
                  </a:lnTo>
                  <a:lnTo>
                    <a:pt x="605" y="1231"/>
                  </a:lnTo>
                  <a:lnTo>
                    <a:pt x="605" y="1231"/>
                  </a:lnTo>
                  <a:lnTo>
                    <a:pt x="605" y="1228"/>
                  </a:lnTo>
                  <a:lnTo>
                    <a:pt x="605" y="1226"/>
                  </a:lnTo>
                  <a:lnTo>
                    <a:pt x="605" y="1226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1"/>
                  </a:lnTo>
                  <a:lnTo>
                    <a:pt x="605" y="1221"/>
                  </a:lnTo>
                  <a:lnTo>
                    <a:pt x="603" y="1221"/>
                  </a:lnTo>
                  <a:lnTo>
                    <a:pt x="603" y="1221"/>
                  </a:lnTo>
                  <a:lnTo>
                    <a:pt x="600" y="1221"/>
                  </a:lnTo>
                  <a:lnTo>
                    <a:pt x="598" y="1221"/>
                  </a:lnTo>
                  <a:lnTo>
                    <a:pt x="596" y="1221"/>
                  </a:lnTo>
                  <a:lnTo>
                    <a:pt x="593" y="1221"/>
                  </a:lnTo>
                  <a:lnTo>
                    <a:pt x="589" y="1221"/>
                  </a:lnTo>
                  <a:lnTo>
                    <a:pt x="586" y="1221"/>
                  </a:lnTo>
                  <a:lnTo>
                    <a:pt x="579" y="1224"/>
                  </a:lnTo>
                  <a:lnTo>
                    <a:pt x="574" y="1224"/>
                  </a:lnTo>
                  <a:lnTo>
                    <a:pt x="570" y="1224"/>
                  </a:lnTo>
                  <a:lnTo>
                    <a:pt x="567" y="1226"/>
                  </a:lnTo>
                  <a:lnTo>
                    <a:pt x="563" y="1226"/>
                  </a:lnTo>
                  <a:lnTo>
                    <a:pt x="560" y="1226"/>
                  </a:lnTo>
                  <a:lnTo>
                    <a:pt x="556" y="1228"/>
                  </a:lnTo>
                  <a:lnTo>
                    <a:pt x="551" y="1228"/>
                  </a:lnTo>
                  <a:lnTo>
                    <a:pt x="544" y="1231"/>
                  </a:lnTo>
                  <a:lnTo>
                    <a:pt x="537" y="1235"/>
                  </a:lnTo>
                  <a:lnTo>
                    <a:pt x="534" y="1235"/>
                  </a:lnTo>
                  <a:lnTo>
                    <a:pt x="529" y="1238"/>
                  </a:lnTo>
                  <a:lnTo>
                    <a:pt x="525" y="1238"/>
                  </a:lnTo>
                  <a:lnTo>
                    <a:pt x="522" y="1240"/>
                  </a:lnTo>
                  <a:lnTo>
                    <a:pt x="518" y="1240"/>
                  </a:lnTo>
                  <a:lnTo>
                    <a:pt x="515" y="1243"/>
                  </a:lnTo>
                  <a:lnTo>
                    <a:pt x="513" y="1243"/>
                  </a:lnTo>
                  <a:lnTo>
                    <a:pt x="511" y="1243"/>
                  </a:lnTo>
                  <a:lnTo>
                    <a:pt x="508" y="1243"/>
                  </a:lnTo>
                  <a:lnTo>
                    <a:pt x="506" y="1243"/>
                  </a:lnTo>
                  <a:lnTo>
                    <a:pt x="503" y="1243"/>
                  </a:lnTo>
                  <a:lnTo>
                    <a:pt x="501" y="1243"/>
                  </a:lnTo>
                  <a:lnTo>
                    <a:pt x="499" y="1243"/>
                  </a:lnTo>
                  <a:lnTo>
                    <a:pt x="496" y="1243"/>
                  </a:lnTo>
                  <a:lnTo>
                    <a:pt x="494" y="1243"/>
                  </a:lnTo>
                  <a:lnTo>
                    <a:pt x="492" y="1243"/>
                  </a:lnTo>
                  <a:lnTo>
                    <a:pt x="489" y="1243"/>
                  </a:lnTo>
                  <a:lnTo>
                    <a:pt x="487" y="1243"/>
                  </a:lnTo>
                  <a:lnTo>
                    <a:pt x="485" y="1240"/>
                  </a:lnTo>
                  <a:lnTo>
                    <a:pt x="482" y="1240"/>
                  </a:lnTo>
                  <a:lnTo>
                    <a:pt x="480" y="1240"/>
                  </a:lnTo>
                  <a:lnTo>
                    <a:pt x="477" y="1240"/>
                  </a:lnTo>
                  <a:lnTo>
                    <a:pt x="475" y="1238"/>
                  </a:lnTo>
                  <a:lnTo>
                    <a:pt x="473" y="1238"/>
                  </a:lnTo>
                  <a:lnTo>
                    <a:pt x="470" y="1238"/>
                  </a:lnTo>
                  <a:lnTo>
                    <a:pt x="468" y="1235"/>
                  </a:lnTo>
                  <a:lnTo>
                    <a:pt x="466" y="1235"/>
                  </a:lnTo>
                  <a:lnTo>
                    <a:pt x="466" y="1233"/>
                  </a:lnTo>
                  <a:lnTo>
                    <a:pt x="463" y="1233"/>
                  </a:lnTo>
                  <a:lnTo>
                    <a:pt x="463" y="1233"/>
                  </a:lnTo>
                  <a:lnTo>
                    <a:pt x="461" y="1231"/>
                  </a:lnTo>
                  <a:lnTo>
                    <a:pt x="461" y="1231"/>
                  </a:lnTo>
                  <a:lnTo>
                    <a:pt x="461" y="1228"/>
                  </a:lnTo>
                  <a:lnTo>
                    <a:pt x="459" y="1228"/>
                  </a:lnTo>
                  <a:lnTo>
                    <a:pt x="459" y="1228"/>
                  </a:lnTo>
                  <a:lnTo>
                    <a:pt x="459" y="1226"/>
                  </a:lnTo>
                  <a:lnTo>
                    <a:pt x="456" y="1226"/>
                  </a:lnTo>
                  <a:lnTo>
                    <a:pt x="456" y="1224"/>
                  </a:lnTo>
                  <a:lnTo>
                    <a:pt x="456" y="1224"/>
                  </a:lnTo>
                  <a:lnTo>
                    <a:pt x="456" y="1221"/>
                  </a:lnTo>
                  <a:lnTo>
                    <a:pt x="456" y="1219"/>
                  </a:lnTo>
                  <a:lnTo>
                    <a:pt x="454" y="1217"/>
                  </a:lnTo>
                  <a:lnTo>
                    <a:pt x="454" y="1212"/>
                  </a:lnTo>
                  <a:lnTo>
                    <a:pt x="454" y="1209"/>
                  </a:lnTo>
                  <a:lnTo>
                    <a:pt x="454" y="1205"/>
                  </a:lnTo>
                  <a:lnTo>
                    <a:pt x="454" y="1202"/>
                  </a:lnTo>
                  <a:lnTo>
                    <a:pt x="454" y="1200"/>
                  </a:lnTo>
                  <a:lnTo>
                    <a:pt x="454" y="1195"/>
                  </a:lnTo>
                  <a:lnTo>
                    <a:pt x="454" y="1188"/>
                  </a:lnTo>
                  <a:lnTo>
                    <a:pt x="454" y="1183"/>
                  </a:lnTo>
                  <a:lnTo>
                    <a:pt x="454" y="1179"/>
                  </a:lnTo>
                  <a:lnTo>
                    <a:pt x="454" y="1176"/>
                  </a:lnTo>
                  <a:lnTo>
                    <a:pt x="454" y="1174"/>
                  </a:lnTo>
                  <a:lnTo>
                    <a:pt x="451" y="1172"/>
                  </a:lnTo>
                  <a:lnTo>
                    <a:pt x="451" y="1167"/>
                  </a:lnTo>
                  <a:lnTo>
                    <a:pt x="451" y="1164"/>
                  </a:lnTo>
                  <a:lnTo>
                    <a:pt x="449" y="1160"/>
                  </a:lnTo>
                  <a:lnTo>
                    <a:pt x="449" y="1157"/>
                  </a:lnTo>
                  <a:lnTo>
                    <a:pt x="449" y="1153"/>
                  </a:lnTo>
                  <a:lnTo>
                    <a:pt x="447" y="1150"/>
                  </a:lnTo>
                  <a:lnTo>
                    <a:pt x="447" y="1146"/>
                  </a:lnTo>
                  <a:lnTo>
                    <a:pt x="447" y="1143"/>
                  </a:lnTo>
                  <a:lnTo>
                    <a:pt x="447" y="1138"/>
                  </a:lnTo>
                  <a:lnTo>
                    <a:pt x="444" y="1134"/>
                  </a:lnTo>
                  <a:lnTo>
                    <a:pt x="444" y="1129"/>
                  </a:lnTo>
                  <a:lnTo>
                    <a:pt x="444" y="1124"/>
                  </a:lnTo>
                  <a:lnTo>
                    <a:pt x="442" y="1119"/>
                  </a:lnTo>
                  <a:lnTo>
                    <a:pt x="442" y="1117"/>
                  </a:lnTo>
                  <a:lnTo>
                    <a:pt x="442" y="1112"/>
                  </a:lnTo>
                  <a:lnTo>
                    <a:pt x="442" y="1108"/>
                  </a:lnTo>
                  <a:lnTo>
                    <a:pt x="440" y="1105"/>
                  </a:lnTo>
                  <a:lnTo>
                    <a:pt x="440" y="1101"/>
                  </a:lnTo>
                  <a:lnTo>
                    <a:pt x="437" y="1098"/>
                  </a:lnTo>
                  <a:lnTo>
                    <a:pt x="437" y="1096"/>
                  </a:lnTo>
                  <a:lnTo>
                    <a:pt x="437" y="1091"/>
                  </a:lnTo>
                  <a:lnTo>
                    <a:pt x="435" y="1089"/>
                  </a:lnTo>
                  <a:lnTo>
                    <a:pt x="435" y="1086"/>
                  </a:lnTo>
                  <a:lnTo>
                    <a:pt x="435" y="1086"/>
                  </a:lnTo>
                  <a:lnTo>
                    <a:pt x="435" y="1084"/>
                  </a:lnTo>
                  <a:lnTo>
                    <a:pt x="435" y="1082"/>
                  </a:lnTo>
                  <a:lnTo>
                    <a:pt x="433" y="1056"/>
                  </a:lnTo>
                  <a:lnTo>
                    <a:pt x="430" y="1056"/>
                  </a:lnTo>
                  <a:lnTo>
                    <a:pt x="428" y="1056"/>
                  </a:lnTo>
                  <a:lnTo>
                    <a:pt x="428" y="1056"/>
                  </a:lnTo>
                  <a:lnTo>
                    <a:pt x="425" y="1056"/>
                  </a:lnTo>
                  <a:lnTo>
                    <a:pt x="423" y="1056"/>
                  </a:lnTo>
                  <a:lnTo>
                    <a:pt x="421" y="1056"/>
                  </a:lnTo>
                  <a:lnTo>
                    <a:pt x="418" y="1056"/>
                  </a:lnTo>
                  <a:lnTo>
                    <a:pt x="418" y="1056"/>
                  </a:lnTo>
                  <a:lnTo>
                    <a:pt x="414" y="1058"/>
                  </a:lnTo>
                  <a:lnTo>
                    <a:pt x="411" y="1058"/>
                  </a:lnTo>
                  <a:lnTo>
                    <a:pt x="409" y="1060"/>
                  </a:lnTo>
                  <a:lnTo>
                    <a:pt x="404" y="1060"/>
                  </a:lnTo>
                  <a:lnTo>
                    <a:pt x="399" y="1063"/>
                  </a:lnTo>
                  <a:lnTo>
                    <a:pt x="392" y="1067"/>
                  </a:lnTo>
                  <a:lnTo>
                    <a:pt x="390" y="1067"/>
                  </a:lnTo>
                  <a:lnTo>
                    <a:pt x="388" y="1067"/>
                  </a:lnTo>
                  <a:lnTo>
                    <a:pt x="385" y="1070"/>
                  </a:lnTo>
                  <a:lnTo>
                    <a:pt x="383" y="1070"/>
                  </a:lnTo>
                  <a:lnTo>
                    <a:pt x="380" y="1070"/>
                  </a:lnTo>
                  <a:lnTo>
                    <a:pt x="378" y="1070"/>
                  </a:lnTo>
                  <a:lnTo>
                    <a:pt x="378" y="1070"/>
                  </a:lnTo>
                  <a:lnTo>
                    <a:pt x="376" y="1070"/>
                  </a:lnTo>
                  <a:lnTo>
                    <a:pt x="373" y="1070"/>
                  </a:lnTo>
                  <a:lnTo>
                    <a:pt x="371" y="1070"/>
                  </a:lnTo>
                  <a:lnTo>
                    <a:pt x="366" y="1070"/>
                  </a:lnTo>
                  <a:lnTo>
                    <a:pt x="362" y="1072"/>
                  </a:lnTo>
                  <a:lnTo>
                    <a:pt x="357" y="1072"/>
                  </a:lnTo>
                  <a:lnTo>
                    <a:pt x="354" y="1072"/>
                  </a:lnTo>
                  <a:lnTo>
                    <a:pt x="352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47" y="1075"/>
                  </a:lnTo>
                  <a:lnTo>
                    <a:pt x="347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9"/>
                  </a:lnTo>
                  <a:lnTo>
                    <a:pt x="340" y="1079"/>
                  </a:lnTo>
                  <a:lnTo>
                    <a:pt x="340" y="1082"/>
                  </a:lnTo>
                  <a:lnTo>
                    <a:pt x="340" y="1082"/>
                  </a:lnTo>
                  <a:lnTo>
                    <a:pt x="338" y="1084"/>
                  </a:lnTo>
                  <a:lnTo>
                    <a:pt x="338" y="1084"/>
                  </a:lnTo>
                  <a:lnTo>
                    <a:pt x="338" y="1086"/>
                  </a:lnTo>
                  <a:lnTo>
                    <a:pt x="336" y="1089"/>
                  </a:lnTo>
                  <a:lnTo>
                    <a:pt x="336" y="1091"/>
                  </a:lnTo>
                  <a:lnTo>
                    <a:pt x="336" y="1093"/>
                  </a:lnTo>
                  <a:lnTo>
                    <a:pt x="336" y="1096"/>
                  </a:lnTo>
                  <a:lnTo>
                    <a:pt x="336" y="1098"/>
                  </a:lnTo>
                  <a:lnTo>
                    <a:pt x="333" y="1101"/>
                  </a:lnTo>
                  <a:lnTo>
                    <a:pt x="333" y="1103"/>
                  </a:lnTo>
                  <a:lnTo>
                    <a:pt x="333" y="1108"/>
                  </a:lnTo>
                  <a:lnTo>
                    <a:pt x="333" y="1110"/>
                  </a:lnTo>
                  <a:lnTo>
                    <a:pt x="333" y="1112"/>
                  </a:lnTo>
                  <a:lnTo>
                    <a:pt x="333" y="1115"/>
                  </a:lnTo>
                  <a:lnTo>
                    <a:pt x="333" y="1117"/>
                  </a:lnTo>
                  <a:lnTo>
                    <a:pt x="333" y="1119"/>
                  </a:lnTo>
                  <a:lnTo>
                    <a:pt x="333" y="1122"/>
                  </a:lnTo>
                  <a:lnTo>
                    <a:pt x="333" y="1124"/>
                  </a:lnTo>
                  <a:lnTo>
                    <a:pt x="333" y="1124"/>
                  </a:lnTo>
                  <a:lnTo>
                    <a:pt x="331" y="1124"/>
                  </a:lnTo>
                  <a:lnTo>
                    <a:pt x="331" y="1127"/>
                  </a:lnTo>
                  <a:lnTo>
                    <a:pt x="331" y="1127"/>
                  </a:lnTo>
                  <a:lnTo>
                    <a:pt x="328" y="1134"/>
                  </a:lnTo>
                  <a:lnTo>
                    <a:pt x="324" y="1138"/>
                  </a:lnTo>
                  <a:lnTo>
                    <a:pt x="324" y="1138"/>
                  </a:lnTo>
                  <a:lnTo>
                    <a:pt x="324" y="1141"/>
                  </a:lnTo>
                  <a:lnTo>
                    <a:pt x="321" y="1143"/>
                  </a:lnTo>
                  <a:lnTo>
                    <a:pt x="321" y="1146"/>
                  </a:lnTo>
                  <a:lnTo>
                    <a:pt x="321" y="1148"/>
                  </a:lnTo>
                  <a:lnTo>
                    <a:pt x="319" y="1150"/>
                  </a:lnTo>
                  <a:lnTo>
                    <a:pt x="319" y="1150"/>
                  </a:lnTo>
                  <a:lnTo>
                    <a:pt x="319" y="1153"/>
                  </a:lnTo>
                  <a:lnTo>
                    <a:pt x="319" y="1157"/>
                  </a:lnTo>
                  <a:lnTo>
                    <a:pt x="319" y="1160"/>
                  </a:lnTo>
                  <a:lnTo>
                    <a:pt x="319" y="1162"/>
                  </a:lnTo>
                  <a:lnTo>
                    <a:pt x="319" y="1167"/>
                  </a:lnTo>
                  <a:lnTo>
                    <a:pt x="319" y="1169"/>
                  </a:lnTo>
                  <a:lnTo>
                    <a:pt x="319" y="1174"/>
                  </a:lnTo>
                  <a:lnTo>
                    <a:pt x="319" y="1176"/>
                  </a:lnTo>
                  <a:lnTo>
                    <a:pt x="319" y="1179"/>
                  </a:lnTo>
                  <a:lnTo>
                    <a:pt x="319" y="1181"/>
                  </a:lnTo>
                  <a:lnTo>
                    <a:pt x="319" y="1183"/>
                  </a:lnTo>
                  <a:lnTo>
                    <a:pt x="321" y="1186"/>
                  </a:lnTo>
                  <a:lnTo>
                    <a:pt x="321" y="1190"/>
                  </a:lnTo>
                  <a:lnTo>
                    <a:pt x="321" y="1190"/>
                  </a:lnTo>
                  <a:lnTo>
                    <a:pt x="321" y="1193"/>
                  </a:lnTo>
                  <a:lnTo>
                    <a:pt x="321" y="1193"/>
                  </a:lnTo>
                  <a:lnTo>
                    <a:pt x="321" y="1195"/>
                  </a:lnTo>
                  <a:lnTo>
                    <a:pt x="324" y="1195"/>
                  </a:lnTo>
                  <a:lnTo>
                    <a:pt x="324" y="1195"/>
                  </a:lnTo>
                  <a:lnTo>
                    <a:pt x="324" y="1198"/>
                  </a:lnTo>
                  <a:lnTo>
                    <a:pt x="324" y="1198"/>
                  </a:lnTo>
                  <a:lnTo>
                    <a:pt x="326" y="1198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8" y="1200"/>
                  </a:lnTo>
                  <a:lnTo>
                    <a:pt x="328" y="1200"/>
                  </a:lnTo>
                  <a:lnTo>
                    <a:pt x="331" y="1200"/>
                  </a:lnTo>
                  <a:lnTo>
                    <a:pt x="331" y="1202"/>
                  </a:lnTo>
                  <a:lnTo>
                    <a:pt x="333" y="1202"/>
                  </a:lnTo>
                  <a:lnTo>
                    <a:pt x="336" y="1202"/>
                  </a:lnTo>
                  <a:lnTo>
                    <a:pt x="338" y="1202"/>
                  </a:lnTo>
                  <a:lnTo>
                    <a:pt x="340" y="1202"/>
                  </a:lnTo>
                  <a:lnTo>
                    <a:pt x="343" y="1202"/>
                  </a:lnTo>
                  <a:lnTo>
                    <a:pt x="345" y="1202"/>
                  </a:lnTo>
                  <a:lnTo>
                    <a:pt x="347" y="1202"/>
                  </a:lnTo>
                  <a:lnTo>
                    <a:pt x="347" y="1205"/>
                  </a:lnTo>
                  <a:lnTo>
                    <a:pt x="350" y="1205"/>
                  </a:lnTo>
                  <a:lnTo>
                    <a:pt x="352" y="1205"/>
                  </a:lnTo>
                  <a:lnTo>
                    <a:pt x="354" y="1207"/>
                  </a:lnTo>
                  <a:lnTo>
                    <a:pt x="354" y="1207"/>
                  </a:lnTo>
                  <a:lnTo>
                    <a:pt x="357" y="1209"/>
                  </a:lnTo>
                  <a:lnTo>
                    <a:pt x="359" y="1209"/>
                  </a:lnTo>
                  <a:lnTo>
                    <a:pt x="362" y="1212"/>
                  </a:lnTo>
                  <a:lnTo>
                    <a:pt x="366" y="1214"/>
                  </a:lnTo>
                  <a:lnTo>
                    <a:pt x="366" y="1217"/>
                  </a:lnTo>
                  <a:lnTo>
                    <a:pt x="369" y="1217"/>
                  </a:lnTo>
                  <a:lnTo>
                    <a:pt x="369" y="1217"/>
                  </a:lnTo>
                  <a:lnTo>
                    <a:pt x="371" y="1217"/>
                  </a:lnTo>
                  <a:lnTo>
                    <a:pt x="371" y="1217"/>
                  </a:lnTo>
                  <a:lnTo>
                    <a:pt x="373" y="1217"/>
                  </a:lnTo>
                  <a:lnTo>
                    <a:pt x="376" y="1219"/>
                  </a:lnTo>
                  <a:lnTo>
                    <a:pt x="376" y="1219"/>
                  </a:lnTo>
                  <a:lnTo>
                    <a:pt x="378" y="1219"/>
                  </a:lnTo>
                  <a:lnTo>
                    <a:pt x="380" y="1219"/>
                  </a:lnTo>
                  <a:lnTo>
                    <a:pt x="380" y="1221"/>
                  </a:lnTo>
                  <a:lnTo>
                    <a:pt x="383" y="1221"/>
                  </a:lnTo>
                  <a:lnTo>
                    <a:pt x="383" y="1221"/>
                  </a:lnTo>
                  <a:lnTo>
                    <a:pt x="385" y="1224"/>
                  </a:lnTo>
                  <a:lnTo>
                    <a:pt x="385" y="1224"/>
                  </a:lnTo>
                  <a:lnTo>
                    <a:pt x="388" y="1224"/>
                  </a:lnTo>
                  <a:lnTo>
                    <a:pt x="390" y="1226"/>
                  </a:lnTo>
                  <a:lnTo>
                    <a:pt x="392" y="1228"/>
                  </a:lnTo>
                  <a:lnTo>
                    <a:pt x="395" y="1231"/>
                  </a:lnTo>
                  <a:lnTo>
                    <a:pt x="397" y="1233"/>
                  </a:lnTo>
                  <a:lnTo>
                    <a:pt x="397" y="1235"/>
                  </a:lnTo>
                  <a:lnTo>
                    <a:pt x="399" y="1238"/>
                  </a:lnTo>
                  <a:lnTo>
                    <a:pt x="402" y="1238"/>
                  </a:lnTo>
                  <a:lnTo>
                    <a:pt x="402" y="1240"/>
                  </a:lnTo>
                  <a:lnTo>
                    <a:pt x="402" y="1240"/>
                  </a:lnTo>
                  <a:lnTo>
                    <a:pt x="402" y="1243"/>
                  </a:lnTo>
                  <a:lnTo>
                    <a:pt x="404" y="1243"/>
                  </a:lnTo>
                  <a:lnTo>
                    <a:pt x="404" y="1245"/>
                  </a:lnTo>
                  <a:lnTo>
                    <a:pt x="404" y="1245"/>
                  </a:lnTo>
                  <a:lnTo>
                    <a:pt x="404" y="1247"/>
                  </a:lnTo>
                  <a:lnTo>
                    <a:pt x="404" y="1250"/>
                  </a:lnTo>
                  <a:lnTo>
                    <a:pt x="407" y="1252"/>
                  </a:lnTo>
                  <a:lnTo>
                    <a:pt x="407" y="1252"/>
                  </a:lnTo>
                  <a:lnTo>
                    <a:pt x="407" y="1254"/>
                  </a:lnTo>
                  <a:lnTo>
                    <a:pt x="407" y="1257"/>
                  </a:lnTo>
                  <a:lnTo>
                    <a:pt x="407" y="1259"/>
                  </a:lnTo>
                  <a:lnTo>
                    <a:pt x="407" y="1261"/>
                  </a:lnTo>
                  <a:lnTo>
                    <a:pt x="407" y="1264"/>
                  </a:lnTo>
                  <a:lnTo>
                    <a:pt x="407" y="1264"/>
                  </a:lnTo>
                  <a:lnTo>
                    <a:pt x="404" y="1264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7" y="1271"/>
                  </a:lnTo>
                  <a:lnTo>
                    <a:pt x="395" y="1273"/>
                  </a:lnTo>
                  <a:lnTo>
                    <a:pt x="392" y="1273"/>
                  </a:lnTo>
                  <a:lnTo>
                    <a:pt x="390" y="1273"/>
                  </a:lnTo>
                  <a:lnTo>
                    <a:pt x="388" y="1273"/>
                  </a:lnTo>
                  <a:lnTo>
                    <a:pt x="385" y="1273"/>
                  </a:lnTo>
                  <a:lnTo>
                    <a:pt x="380" y="1276"/>
                  </a:lnTo>
                  <a:lnTo>
                    <a:pt x="378" y="1276"/>
                  </a:lnTo>
                  <a:lnTo>
                    <a:pt x="373" y="1278"/>
                  </a:lnTo>
                  <a:lnTo>
                    <a:pt x="369" y="1278"/>
                  </a:lnTo>
                  <a:lnTo>
                    <a:pt x="364" y="1278"/>
                  </a:lnTo>
                  <a:lnTo>
                    <a:pt x="359" y="1280"/>
                  </a:lnTo>
                  <a:lnTo>
                    <a:pt x="354" y="1280"/>
                  </a:lnTo>
                  <a:lnTo>
                    <a:pt x="352" y="1280"/>
                  </a:lnTo>
                  <a:lnTo>
                    <a:pt x="347" y="1283"/>
                  </a:lnTo>
                  <a:lnTo>
                    <a:pt x="343" y="1283"/>
                  </a:lnTo>
                  <a:lnTo>
                    <a:pt x="338" y="1283"/>
                  </a:lnTo>
                  <a:lnTo>
                    <a:pt x="333" y="1285"/>
                  </a:lnTo>
                  <a:lnTo>
                    <a:pt x="328" y="1285"/>
                  </a:lnTo>
                  <a:lnTo>
                    <a:pt x="324" y="1285"/>
                  </a:lnTo>
                  <a:lnTo>
                    <a:pt x="319" y="1288"/>
                  </a:lnTo>
                  <a:lnTo>
                    <a:pt x="317" y="1288"/>
                  </a:lnTo>
                  <a:lnTo>
                    <a:pt x="312" y="1288"/>
                  </a:lnTo>
                  <a:lnTo>
                    <a:pt x="307" y="1288"/>
                  </a:lnTo>
                  <a:lnTo>
                    <a:pt x="302" y="1290"/>
                  </a:lnTo>
                  <a:lnTo>
                    <a:pt x="295" y="1290"/>
                  </a:lnTo>
                  <a:lnTo>
                    <a:pt x="291" y="1290"/>
                  </a:lnTo>
                  <a:lnTo>
                    <a:pt x="286" y="1290"/>
                  </a:lnTo>
                  <a:lnTo>
                    <a:pt x="281" y="1290"/>
                  </a:lnTo>
                  <a:lnTo>
                    <a:pt x="276" y="1290"/>
                  </a:lnTo>
                  <a:lnTo>
                    <a:pt x="269" y="1290"/>
                  </a:lnTo>
                  <a:lnTo>
                    <a:pt x="265" y="1292"/>
                  </a:lnTo>
                  <a:lnTo>
                    <a:pt x="258" y="1292"/>
                  </a:lnTo>
                  <a:lnTo>
                    <a:pt x="250" y="1292"/>
                  </a:lnTo>
                  <a:lnTo>
                    <a:pt x="246" y="1292"/>
                  </a:lnTo>
                  <a:lnTo>
                    <a:pt x="243" y="1292"/>
                  </a:lnTo>
                  <a:lnTo>
                    <a:pt x="239" y="1292"/>
                  </a:lnTo>
                  <a:lnTo>
                    <a:pt x="236" y="1292"/>
                  </a:lnTo>
                  <a:lnTo>
                    <a:pt x="234" y="1292"/>
                  </a:lnTo>
                  <a:lnTo>
                    <a:pt x="231" y="1292"/>
                  </a:lnTo>
                  <a:lnTo>
                    <a:pt x="231" y="1292"/>
                  </a:lnTo>
                  <a:lnTo>
                    <a:pt x="229" y="1292"/>
                  </a:lnTo>
                  <a:lnTo>
                    <a:pt x="227" y="1292"/>
                  </a:lnTo>
                  <a:lnTo>
                    <a:pt x="224" y="1292"/>
                  </a:lnTo>
                  <a:lnTo>
                    <a:pt x="224" y="1290"/>
                  </a:lnTo>
                  <a:lnTo>
                    <a:pt x="222" y="1290"/>
                  </a:lnTo>
                  <a:lnTo>
                    <a:pt x="220" y="1290"/>
                  </a:lnTo>
                  <a:lnTo>
                    <a:pt x="220" y="1288"/>
                  </a:lnTo>
                  <a:lnTo>
                    <a:pt x="217" y="1288"/>
                  </a:lnTo>
                  <a:lnTo>
                    <a:pt x="215" y="1288"/>
                  </a:lnTo>
                  <a:lnTo>
                    <a:pt x="213" y="1285"/>
                  </a:lnTo>
                  <a:lnTo>
                    <a:pt x="210" y="1285"/>
                  </a:lnTo>
                  <a:lnTo>
                    <a:pt x="210" y="1283"/>
                  </a:lnTo>
                  <a:lnTo>
                    <a:pt x="208" y="1283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78"/>
                  </a:lnTo>
                  <a:lnTo>
                    <a:pt x="203" y="1278"/>
                  </a:lnTo>
                  <a:lnTo>
                    <a:pt x="203" y="1276"/>
                  </a:lnTo>
                  <a:lnTo>
                    <a:pt x="203" y="1276"/>
                  </a:lnTo>
                  <a:lnTo>
                    <a:pt x="203" y="1273"/>
                  </a:lnTo>
                  <a:lnTo>
                    <a:pt x="203" y="1273"/>
                  </a:lnTo>
                  <a:lnTo>
                    <a:pt x="201" y="1271"/>
                  </a:lnTo>
                  <a:lnTo>
                    <a:pt x="201" y="1271"/>
                  </a:lnTo>
                  <a:lnTo>
                    <a:pt x="201" y="1269"/>
                  </a:lnTo>
                  <a:lnTo>
                    <a:pt x="201" y="1266"/>
                  </a:lnTo>
                  <a:lnTo>
                    <a:pt x="201" y="1264"/>
                  </a:lnTo>
                  <a:lnTo>
                    <a:pt x="201" y="1261"/>
                  </a:lnTo>
                  <a:lnTo>
                    <a:pt x="201" y="1257"/>
                  </a:lnTo>
                  <a:lnTo>
                    <a:pt x="203" y="1254"/>
                  </a:lnTo>
                  <a:lnTo>
                    <a:pt x="203" y="1252"/>
                  </a:lnTo>
                  <a:lnTo>
                    <a:pt x="203" y="1247"/>
                  </a:lnTo>
                  <a:lnTo>
                    <a:pt x="203" y="1243"/>
                  </a:lnTo>
                  <a:lnTo>
                    <a:pt x="205" y="1240"/>
                  </a:lnTo>
                  <a:lnTo>
                    <a:pt x="205" y="1238"/>
                  </a:lnTo>
                  <a:lnTo>
                    <a:pt x="205" y="1235"/>
                  </a:lnTo>
                  <a:lnTo>
                    <a:pt x="205" y="1233"/>
                  </a:lnTo>
                  <a:lnTo>
                    <a:pt x="208" y="1231"/>
                  </a:lnTo>
                  <a:lnTo>
                    <a:pt x="208" y="1226"/>
                  </a:lnTo>
                  <a:lnTo>
                    <a:pt x="210" y="1221"/>
                  </a:lnTo>
                  <a:lnTo>
                    <a:pt x="210" y="1219"/>
                  </a:lnTo>
                  <a:lnTo>
                    <a:pt x="213" y="1217"/>
                  </a:lnTo>
                  <a:lnTo>
                    <a:pt x="213" y="1214"/>
                  </a:lnTo>
                  <a:lnTo>
                    <a:pt x="213" y="1212"/>
                  </a:lnTo>
                  <a:lnTo>
                    <a:pt x="213" y="1212"/>
                  </a:lnTo>
                  <a:lnTo>
                    <a:pt x="213" y="1209"/>
                  </a:lnTo>
                  <a:lnTo>
                    <a:pt x="213" y="1205"/>
                  </a:lnTo>
                  <a:lnTo>
                    <a:pt x="215" y="1202"/>
                  </a:lnTo>
                  <a:lnTo>
                    <a:pt x="215" y="1200"/>
                  </a:lnTo>
                  <a:lnTo>
                    <a:pt x="215" y="1198"/>
                  </a:lnTo>
                  <a:lnTo>
                    <a:pt x="215" y="1195"/>
                  </a:lnTo>
                  <a:lnTo>
                    <a:pt x="215" y="1193"/>
                  </a:lnTo>
                  <a:lnTo>
                    <a:pt x="213" y="1190"/>
                  </a:lnTo>
                  <a:lnTo>
                    <a:pt x="213" y="1188"/>
                  </a:lnTo>
                  <a:lnTo>
                    <a:pt x="213" y="1186"/>
                  </a:lnTo>
                  <a:lnTo>
                    <a:pt x="213" y="1183"/>
                  </a:lnTo>
                  <a:lnTo>
                    <a:pt x="213" y="1181"/>
                  </a:lnTo>
                  <a:lnTo>
                    <a:pt x="213" y="1176"/>
                  </a:lnTo>
                  <a:lnTo>
                    <a:pt x="210" y="1172"/>
                  </a:lnTo>
                  <a:lnTo>
                    <a:pt x="210" y="1169"/>
                  </a:lnTo>
                  <a:lnTo>
                    <a:pt x="210" y="1167"/>
                  </a:lnTo>
                  <a:lnTo>
                    <a:pt x="210" y="1164"/>
                  </a:lnTo>
                  <a:lnTo>
                    <a:pt x="210" y="1162"/>
                  </a:lnTo>
                  <a:lnTo>
                    <a:pt x="210" y="1160"/>
                  </a:lnTo>
                  <a:lnTo>
                    <a:pt x="210" y="1157"/>
                  </a:lnTo>
                  <a:lnTo>
                    <a:pt x="210" y="1157"/>
                  </a:lnTo>
                  <a:lnTo>
                    <a:pt x="210" y="1155"/>
                  </a:lnTo>
                  <a:lnTo>
                    <a:pt x="215" y="1101"/>
                  </a:lnTo>
                  <a:lnTo>
                    <a:pt x="220" y="1079"/>
                  </a:lnTo>
                  <a:lnTo>
                    <a:pt x="201" y="1089"/>
                  </a:lnTo>
                  <a:lnTo>
                    <a:pt x="220" y="1056"/>
                  </a:lnTo>
                  <a:lnTo>
                    <a:pt x="205" y="1056"/>
                  </a:lnTo>
                  <a:lnTo>
                    <a:pt x="224" y="1025"/>
                  </a:lnTo>
                  <a:lnTo>
                    <a:pt x="208" y="1032"/>
                  </a:lnTo>
                  <a:lnTo>
                    <a:pt x="220" y="1013"/>
                  </a:lnTo>
                  <a:lnTo>
                    <a:pt x="246" y="999"/>
                  </a:lnTo>
                  <a:lnTo>
                    <a:pt x="229" y="996"/>
                  </a:lnTo>
                  <a:lnTo>
                    <a:pt x="231" y="996"/>
                  </a:lnTo>
                  <a:lnTo>
                    <a:pt x="234" y="994"/>
                  </a:lnTo>
                  <a:lnTo>
                    <a:pt x="236" y="994"/>
                  </a:lnTo>
                  <a:lnTo>
                    <a:pt x="239" y="992"/>
                  </a:lnTo>
                  <a:lnTo>
                    <a:pt x="241" y="989"/>
                  </a:lnTo>
                  <a:lnTo>
                    <a:pt x="243" y="989"/>
                  </a:lnTo>
                  <a:lnTo>
                    <a:pt x="246" y="989"/>
                  </a:lnTo>
                  <a:lnTo>
                    <a:pt x="246" y="989"/>
                  </a:lnTo>
                  <a:lnTo>
                    <a:pt x="248" y="987"/>
                  </a:lnTo>
                  <a:lnTo>
                    <a:pt x="250" y="987"/>
                  </a:lnTo>
                  <a:lnTo>
                    <a:pt x="250" y="987"/>
                  </a:lnTo>
                  <a:lnTo>
                    <a:pt x="253" y="987"/>
                  </a:lnTo>
                  <a:lnTo>
                    <a:pt x="255" y="987"/>
                  </a:lnTo>
                  <a:lnTo>
                    <a:pt x="258" y="987"/>
                  </a:lnTo>
                  <a:lnTo>
                    <a:pt x="262" y="987"/>
                  </a:lnTo>
                  <a:lnTo>
                    <a:pt x="265" y="985"/>
                  </a:lnTo>
                  <a:lnTo>
                    <a:pt x="267" y="985"/>
                  </a:lnTo>
                  <a:lnTo>
                    <a:pt x="269" y="985"/>
                  </a:lnTo>
                  <a:lnTo>
                    <a:pt x="272" y="985"/>
                  </a:lnTo>
                  <a:lnTo>
                    <a:pt x="274" y="985"/>
                  </a:lnTo>
                  <a:lnTo>
                    <a:pt x="274" y="982"/>
                  </a:lnTo>
                  <a:lnTo>
                    <a:pt x="274" y="982"/>
                  </a:lnTo>
                  <a:lnTo>
                    <a:pt x="276" y="982"/>
                  </a:lnTo>
                  <a:lnTo>
                    <a:pt x="276" y="982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81" y="978"/>
                  </a:lnTo>
                  <a:lnTo>
                    <a:pt x="281" y="978"/>
                  </a:lnTo>
                  <a:lnTo>
                    <a:pt x="284" y="975"/>
                  </a:lnTo>
                  <a:lnTo>
                    <a:pt x="284" y="973"/>
                  </a:lnTo>
                  <a:lnTo>
                    <a:pt x="286" y="970"/>
                  </a:lnTo>
                  <a:lnTo>
                    <a:pt x="286" y="968"/>
                  </a:lnTo>
                  <a:lnTo>
                    <a:pt x="288" y="966"/>
                  </a:lnTo>
                  <a:lnTo>
                    <a:pt x="288" y="966"/>
                  </a:lnTo>
                  <a:lnTo>
                    <a:pt x="288" y="963"/>
                  </a:lnTo>
                  <a:lnTo>
                    <a:pt x="291" y="961"/>
                  </a:lnTo>
                  <a:lnTo>
                    <a:pt x="291" y="959"/>
                  </a:lnTo>
                  <a:lnTo>
                    <a:pt x="291" y="959"/>
                  </a:lnTo>
                  <a:lnTo>
                    <a:pt x="291" y="956"/>
                  </a:lnTo>
                  <a:lnTo>
                    <a:pt x="291" y="954"/>
                  </a:lnTo>
                  <a:lnTo>
                    <a:pt x="291" y="951"/>
                  </a:lnTo>
                  <a:lnTo>
                    <a:pt x="291" y="951"/>
                  </a:lnTo>
                  <a:lnTo>
                    <a:pt x="291" y="949"/>
                  </a:lnTo>
                  <a:lnTo>
                    <a:pt x="288" y="947"/>
                  </a:lnTo>
                  <a:lnTo>
                    <a:pt x="288" y="947"/>
                  </a:lnTo>
                  <a:lnTo>
                    <a:pt x="288" y="944"/>
                  </a:lnTo>
                  <a:lnTo>
                    <a:pt x="288" y="942"/>
                  </a:lnTo>
                  <a:lnTo>
                    <a:pt x="286" y="942"/>
                  </a:lnTo>
                  <a:lnTo>
                    <a:pt x="286" y="940"/>
                  </a:lnTo>
                  <a:lnTo>
                    <a:pt x="286" y="937"/>
                  </a:lnTo>
                  <a:lnTo>
                    <a:pt x="284" y="937"/>
                  </a:lnTo>
                  <a:lnTo>
                    <a:pt x="284" y="933"/>
                  </a:lnTo>
                  <a:lnTo>
                    <a:pt x="281" y="930"/>
                  </a:lnTo>
                  <a:lnTo>
                    <a:pt x="279" y="928"/>
                  </a:lnTo>
                  <a:lnTo>
                    <a:pt x="276" y="925"/>
                  </a:lnTo>
                  <a:lnTo>
                    <a:pt x="274" y="923"/>
                  </a:lnTo>
                  <a:lnTo>
                    <a:pt x="274" y="923"/>
                  </a:lnTo>
                  <a:lnTo>
                    <a:pt x="272" y="921"/>
                  </a:lnTo>
                  <a:lnTo>
                    <a:pt x="272" y="918"/>
                  </a:lnTo>
                  <a:lnTo>
                    <a:pt x="267" y="916"/>
                  </a:lnTo>
                  <a:lnTo>
                    <a:pt x="265" y="914"/>
                  </a:lnTo>
                  <a:lnTo>
                    <a:pt x="262" y="911"/>
                  </a:lnTo>
                  <a:lnTo>
                    <a:pt x="262" y="909"/>
                  </a:lnTo>
                  <a:lnTo>
                    <a:pt x="260" y="909"/>
                  </a:lnTo>
                  <a:lnTo>
                    <a:pt x="258" y="907"/>
                  </a:lnTo>
                  <a:lnTo>
                    <a:pt x="258" y="904"/>
                  </a:lnTo>
                  <a:lnTo>
                    <a:pt x="255" y="904"/>
                  </a:lnTo>
                  <a:lnTo>
                    <a:pt x="255" y="902"/>
                  </a:lnTo>
                  <a:lnTo>
                    <a:pt x="255" y="899"/>
                  </a:lnTo>
                  <a:lnTo>
                    <a:pt x="253" y="897"/>
                  </a:lnTo>
                  <a:lnTo>
                    <a:pt x="253" y="897"/>
                  </a:lnTo>
                  <a:lnTo>
                    <a:pt x="253" y="895"/>
                  </a:lnTo>
                  <a:lnTo>
                    <a:pt x="253" y="892"/>
                  </a:lnTo>
                  <a:lnTo>
                    <a:pt x="253" y="890"/>
                  </a:lnTo>
                  <a:lnTo>
                    <a:pt x="253" y="888"/>
                  </a:lnTo>
                  <a:lnTo>
                    <a:pt x="253" y="888"/>
                  </a:lnTo>
                  <a:lnTo>
                    <a:pt x="253" y="885"/>
                  </a:lnTo>
                  <a:lnTo>
                    <a:pt x="255" y="883"/>
                  </a:lnTo>
                  <a:lnTo>
                    <a:pt x="255" y="881"/>
                  </a:lnTo>
                  <a:lnTo>
                    <a:pt x="255" y="878"/>
                  </a:lnTo>
                  <a:lnTo>
                    <a:pt x="255" y="876"/>
                  </a:lnTo>
                  <a:lnTo>
                    <a:pt x="255" y="876"/>
                  </a:lnTo>
                  <a:lnTo>
                    <a:pt x="258" y="873"/>
                  </a:lnTo>
                  <a:lnTo>
                    <a:pt x="258" y="871"/>
                  </a:lnTo>
                  <a:lnTo>
                    <a:pt x="258" y="871"/>
                  </a:lnTo>
                  <a:lnTo>
                    <a:pt x="260" y="869"/>
                  </a:lnTo>
                  <a:lnTo>
                    <a:pt x="260" y="866"/>
                  </a:lnTo>
                  <a:lnTo>
                    <a:pt x="262" y="864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59"/>
                  </a:lnTo>
                  <a:lnTo>
                    <a:pt x="262" y="859"/>
                  </a:lnTo>
                  <a:lnTo>
                    <a:pt x="262" y="857"/>
                  </a:lnTo>
                  <a:lnTo>
                    <a:pt x="262" y="857"/>
                  </a:lnTo>
                  <a:lnTo>
                    <a:pt x="262" y="854"/>
                  </a:lnTo>
                  <a:lnTo>
                    <a:pt x="262" y="854"/>
                  </a:lnTo>
                  <a:lnTo>
                    <a:pt x="260" y="852"/>
                  </a:lnTo>
                  <a:lnTo>
                    <a:pt x="260" y="852"/>
                  </a:lnTo>
                  <a:lnTo>
                    <a:pt x="260" y="850"/>
                  </a:lnTo>
                  <a:lnTo>
                    <a:pt x="258" y="850"/>
                  </a:lnTo>
                  <a:lnTo>
                    <a:pt x="258" y="847"/>
                  </a:lnTo>
                  <a:lnTo>
                    <a:pt x="255" y="845"/>
                  </a:lnTo>
                  <a:lnTo>
                    <a:pt x="253" y="845"/>
                  </a:lnTo>
                  <a:lnTo>
                    <a:pt x="250" y="843"/>
                  </a:lnTo>
                  <a:lnTo>
                    <a:pt x="250" y="840"/>
                  </a:lnTo>
                  <a:lnTo>
                    <a:pt x="250" y="840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48" y="836"/>
                  </a:lnTo>
                  <a:lnTo>
                    <a:pt x="246" y="833"/>
                  </a:lnTo>
                  <a:lnTo>
                    <a:pt x="243" y="831"/>
                  </a:lnTo>
                  <a:lnTo>
                    <a:pt x="243" y="828"/>
                  </a:lnTo>
                  <a:lnTo>
                    <a:pt x="241" y="824"/>
                  </a:lnTo>
                  <a:lnTo>
                    <a:pt x="239" y="821"/>
                  </a:lnTo>
                  <a:lnTo>
                    <a:pt x="239" y="821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4" y="819"/>
                  </a:lnTo>
                  <a:lnTo>
                    <a:pt x="231" y="819"/>
                  </a:lnTo>
                  <a:lnTo>
                    <a:pt x="229" y="819"/>
                  </a:lnTo>
                  <a:lnTo>
                    <a:pt x="227" y="819"/>
                  </a:lnTo>
                  <a:lnTo>
                    <a:pt x="224" y="819"/>
                  </a:lnTo>
                  <a:lnTo>
                    <a:pt x="224" y="821"/>
                  </a:lnTo>
                  <a:lnTo>
                    <a:pt x="224" y="821"/>
                  </a:lnTo>
                  <a:lnTo>
                    <a:pt x="222" y="821"/>
                  </a:lnTo>
                  <a:lnTo>
                    <a:pt x="222" y="821"/>
                  </a:lnTo>
                  <a:lnTo>
                    <a:pt x="220" y="821"/>
                  </a:lnTo>
                  <a:lnTo>
                    <a:pt x="220" y="824"/>
                  </a:lnTo>
                  <a:lnTo>
                    <a:pt x="217" y="824"/>
                  </a:lnTo>
                  <a:lnTo>
                    <a:pt x="215" y="824"/>
                  </a:lnTo>
                  <a:lnTo>
                    <a:pt x="215" y="826"/>
                  </a:lnTo>
                  <a:lnTo>
                    <a:pt x="213" y="828"/>
                  </a:lnTo>
                  <a:lnTo>
                    <a:pt x="213" y="828"/>
                  </a:lnTo>
                  <a:lnTo>
                    <a:pt x="210" y="831"/>
                  </a:lnTo>
                  <a:lnTo>
                    <a:pt x="208" y="833"/>
                  </a:lnTo>
                  <a:lnTo>
                    <a:pt x="205" y="836"/>
                  </a:lnTo>
                  <a:lnTo>
                    <a:pt x="205" y="836"/>
                  </a:lnTo>
                  <a:lnTo>
                    <a:pt x="203" y="838"/>
                  </a:lnTo>
                  <a:lnTo>
                    <a:pt x="203" y="838"/>
                  </a:lnTo>
                  <a:lnTo>
                    <a:pt x="201" y="838"/>
                  </a:lnTo>
                  <a:lnTo>
                    <a:pt x="175" y="850"/>
                  </a:lnTo>
                  <a:lnTo>
                    <a:pt x="146" y="850"/>
                  </a:lnTo>
                  <a:lnTo>
                    <a:pt x="168" y="838"/>
                  </a:lnTo>
                  <a:lnTo>
                    <a:pt x="130" y="840"/>
                  </a:lnTo>
                  <a:lnTo>
                    <a:pt x="135" y="826"/>
                  </a:lnTo>
                  <a:lnTo>
                    <a:pt x="66" y="807"/>
                  </a:lnTo>
                  <a:lnTo>
                    <a:pt x="90" y="798"/>
                  </a:lnTo>
                  <a:lnTo>
                    <a:pt x="42" y="779"/>
                  </a:lnTo>
                  <a:lnTo>
                    <a:pt x="66" y="772"/>
                  </a:lnTo>
                  <a:lnTo>
                    <a:pt x="2" y="712"/>
                  </a:lnTo>
                  <a:lnTo>
                    <a:pt x="28" y="712"/>
                  </a:lnTo>
                  <a:lnTo>
                    <a:pt x="0" y="689"/>
                  </a:lnTo>
                  <a:lnTo>
                    <a:pt x="26" y="691"/>
                  </a:lnTo>
                  <a:lnTo>
                    <a:pt x="9" y="613"/>
                  </a:lnTo>
                  <a:lnTo>
                    <a:pt x="33" y="625"/>
                  </a:lnTo>
                  <a:lnTo>
                    <a:pt x="38" y="573"/>
                  </a:lnTo>
                  <a:lnTo>
                    <a:pt x="56" y="587"/>
                  </a:lnTo>
                  <a:lnTo>
                    <a:pt x="61" y="540"/>
                  </a:lnTo>
                  <a:lnTo>
                    <a:pt x="78" y="561"/>
                  </a:lnTo>
                  <a:lnTo>
                    <a:pt x="94" y="537"/>
                  </a:lnTo>
                  <a:lnTo>
                    <a:pt x="104" y="563"/>
                  </a:lnTo>
                  <a:lnTo>
                    <a:pt x="135" y="540"/>
                  </a:lnTo>
                  <a:lnTo>
                    <a:pt x="130" y="559"/>
                  </a:lnTo>
                  <a:lnTo>
                    <a:pt x="165" y="537"/>
                  </a:lnTo>
                  <a:lnTo>
                    <a:pt x="165" y="556"/>
                  </a:lnTo>
                  <a:lnTo>
                    <a:pt x="203" y="547"/>
                  </a:lnTo>
                  <a:lnTo>
                    <a:pt x="203" y="547"/>
                  </a:lnTo>
                  <a:close/>
                </a:path>
              </a:pathLst>
            </a:custGeom>
            <a:solidFill>
              <a:srgbClr val="EB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25575" y="4112443"/>
            <a:ext cx="3393098" cy="1247548"/>
            <a:chOff x="1249806" y="2207548"/>
            <a:chExt cx="3393098" cy="1247548"/>
          </a:xfrm>
        </p:grpSpPr>
        <p:grpSp>
          <p:nvGrpSpPr>
            <p:cNvPr id="30" name="组合 29"/>
            <p:cNvGrpSpPr/>
            <p:nvPr/>
          </p:nvGrpSpPr>
          <p:grpSpPr>
            <a:xfrm>
              <a:off x="1882715" y="2207548"/>
              <a:ext cx="2760189" cy="1247548"/>
              <a:chOff x="7907594" y="3433235"/>
              <a:chExt cx="2760189" cy="1247548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907595" y="3834782"/>
                <a:ext cx="2760188" cy="846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前期确定功能需求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后期</a:t>
                </a: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Dttaker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与激光测距仪的接入，调试，数据录入的测试。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907594" y="3433235"/>
                <a:ext cx="2409326" cy="4616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洛宁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-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理工大项目</a:t>
                </a:r>
              </a:p>
            </p:txBody>
          </p:sp>
        </p:grp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249806" y="2315429"/>
              <a:ext cx="567962" cy="536650"/>
            </a:xfrm>
            <a:custGeom>
              <a:avLst/>
              <a:gdLst>
                <a:gd name="T0" fmla="*/ 582 w 1433"/>
                <a:gd name="T1" fmla="*/ 102 h 1354"/>
                <a:gd name="T2" fmla="*/ 662 w 1433"/>
                <a:gd name="T3" fmla="*/ 88 h 1354"/>
                <a:gd name="T4" fmla="*/ 828 w 1433"/>
                <a:gd name="T5" fmla="*/ 95 h 1354"/>
                <a:gd name="T6" fmla="*/ 629 w 1433"/>
                <a:gd name="T7" fmla="*/ 374 h 1354"/>
                <a:gd name="T8" fmla="*/ 790 w 1433"/>
                <a:gd name="T9" fmla="*/ 242 h 1354"/>
                <a:gd name="T10" fmla="*/ 567 w 1433"/>
                <a:gd name="T11" fmla="*/ 339 h 1354"/>
                <a:gd name="T12" fmla="*/ 532 w 1433"/>
                <a:gd name="T13" fmla="*/ 488 h 1354"/>
                <a:gd name="T14" fmla="*/ 556 w 1433"/>
                <a:gd name="T15" fmla="*/ 627 h 1354"/>
                <a:gd name="T16" fmla="*/ 548 w 1433"/>
                <a:gd name="T17" fmla="*/ 883 h 1354"/>
                <a:gd name="T18" fmla="*/ 875 w 1433"/>
                <a:gd name="T19" fmla="*/ 710 h 1354"/>
                <a:gd name="T20" fmla="*/ 636 w 1433"/>
                <a:gd name="T21" fmla="*/ 992 h 1354"/>
                <a:gd name="T22" fmla="*/ 747 w 1433"/>
                <a:gd name="T23" fmla="*/ 1202 h 1354"/>
                <a:gd name="T24" fmla="*/ 608 w 1433"/>
                <a:gd name="T25" fmla="*/ 1150 h 1354"/>
                <a:gd name="T26" fmla="*/ 884 w 1433"/>
                <a:gd name="T27" fmla="*/ 916 h 1354"/>
                <a:gd name="T28" fmla="*/ 1102 w 1433"/>
                <a:gd name="T29" fmla="*/ 1280 h 1354"/>
                <a:gd name="T30" fmla="*/ 1258 w 1433"/>
                <a:gd name="T31" fmla="*/ 1098 h 1354"/>
                <a:gd name="T32" fmla="*/ 894 w 1433"/>
                <a:gd name="T33" fmla="*/ 802 h 1354"/>
                <a:gd name="T34" fmla="*/ 1029 w 1433"/>
                <a:gd name="T35" fmla="*/ 469 h 1354"/>
                <a:gd name="T36" fmla="*/ 1057 w 1433"/>
                <a:gd name="T37" fmla="*/ 696 h 1354"/>
                <a:gd name="T38" fmla="*/ 955 w 1433"/>
                <a:gd name="T39" fmla="*/ 883 h 1354"/>
                <a:gd name="T40" fmla="*/ 1275 w 1433"/>
                <a:gd name="T41" fmla="*/ 597 h 1354"/>
                <a:gd name="T42" fmla="*/ 1192 w 1433"/>
                <a:gd name="T43" fmla="*/ 500 h 1354"/>
                <a:gd name="T44" fmla="*/ 979 w 1433"/>
                <a:gd name="T45" fmla="*/ 270 h 1354"/>
                <a:gd name="T46" fmla="*/ 958 w 1433"/>
                <a:gd name="T47" fmla="*/ 438 h 1354"/>
                <a:gd name="T48" fmla="*/ 1213 w 1433"/>
                <a:gd name="T49" fmla="*/ 492 h 1354"/>
                <a:gd name="T50" fmla="*/ 1241 w 1433"/>
                <a:gd name="T51" fmla="*/ 526 h 1354"/>
                <a:gd name="T52" fmla="*/ 1289 w 1433"/>
                <a:gd name="T53" fmla="*/ 665 h 1354"/>
                <a:gd name="T54" fmla="*/ 1322 w 1433"/>
                <a:gd name="T55" fmla="*/ 712 h 1354"/>
                <a:gd name="T56" fmla="*/ 546 w 1433"/>
                <a:gd name="T57" fmla="*/ 355 h 1354"/>
                <a:gd name="T58" fmla="*/ 376 w 1433"/>
                <a:gd name="T59" fmla="*/ 769 h 1354"/>
                <a:gd name="T60" fmla="*/ 371 w 1433"/>
                <a:gd name="T61" fmla="*/ 850 h 1354"/>
                <a:gd name="T62" fmla="*/ 440 w 1433"/>
                <a:gd name="T63" fmla="*/ 750 h 1354"/>
                <a:gd name="T64" fmla="*/ 421 w 1433"/>
                <a:gd name="T65" fmla="*/ 838 h 1354"/>
                <a:gd name="T66" fmla="*/ 312 w 1433"/>
                <a:gd name="T67" fmla="*/ 821 h 1354"/>
                <a:gd name="T68" fmla="*/ 321 w 1433"/>
                <a:gd name="T69" fmla="*/ 727 h 1354"/>
                <a:gd name="T70" fmla="*/ 97 w 1433"/>
                <a:gd name="T71" fmla="*/ 668 h 1354"/>
                <a:gd name="T72" fmla="*/ 125 w 1433"/>
                <a:gd name="T73" fmla="*/ 727 h 1354"/>
                <a:gd name="T74" fmla="*/ 196 w 1433"/>
                <a:gd name="T75" fmla="*/ 772 h 1354"/>
                <a:gd name="T76" fmla="*/ 326 w 1433"/>
                <a:gd name="T77" fmla="*/ 481 h 1354"/>
                <a:gd name="T78" fmla="*/ 217 w 1433"/>
                <a:gd name="T79" fmla="*/ 544 h 1354"/>
                <a:gd name="T80" fmla="*/ 373 w 1433"/>
                <a:gd name="T81" fmla="*/ 1250 h 1354"/>
                <a:gd name="T82" fmla="*/ 657 w 1433"/>
                <a:gd name="T83" fmla="*/ 1233 h 1354"/>
                <a:gd name="T84" fmla="*/ 792 w 1433"/>
                <a:gd name="T85" fmla="*/ 1214 h 1354"/>
                <a:gd name="T86" fmla="*/ 397 w 1433"/>
                <a:gd name="T87" fmla="*/ 478 h 1354"/>
                <a:gd name="T88" fmla="*/ 272 w 1433"/>
                <a:gd name="T89" fmla="*/ 552 h 1354"/>
                <a:gd name="T90" fmla="*/ 187 w 1433"/>
                <a:gd name="T91" fmla="*/ 509 h 1354"/>
                <a:gd name="T92" fmla="*/ 378 w 1433"/>
                <a:gd name="T93" fmla="*/ 426 h 1354"/>
                <a:gd name="T94" fmla="*/ 655 w 1433"/>
                <a:gd name="T95" fmla="*/ 24 h 1354"/>
                <a:gd name="T96" fmla="*/ 745 w 1433"/>
                <a:gd name="T97" fmla="*/ 239 h 1354"/>
                <a:gd name="T98" fmla="*/ 679 w 1433"/>
                <a:gd name="T99" fmla="*/ 324 h 1354"/>
                <a:gd name="T100" fmla="*/ 1017 w 1433"/>
                <a:gd name="T101" fmla="*/ 102 h 1354"/>
                <a:gd name="T102" fmla="*/ 1121 w 1433"/>
                <a:gd name="T103" fmla="*/ 277 h 1354"/>
                <a:gd name="T104" fmla="*/ 1277 w 1433"/>
                <a:gd name="T105" fmla="*/ 393 h 1354"/>
                <a:gd name="T106" fmla="*/ 1272 w 1433"/>
                <a:gd name="T107" fmla="*/ 481 h 1354"/>
                <a:gd name="T108" fmla="*/ 1338 w 1433"/>
                <a:gd name="T109" fmla="*/ 637 h 1354"/>
                <a:gd name="T110" fmla="*/ 1360 w 1433"/>
                <a:gd name="T111" fmla="*/ 701 h 1354"/>
                <a:gd name="T112" fmla="*/ 1291 w 1433"/>
                <a:gd name="T113" fmla="*/ 1235 h 1354"/>
                <a:gd name="T114" fmla="*/ 785 w 1433"/>
                <a:gd name="T115" fmla="*/ 1349 h 1354"/>
                <a:gd name="T116" fmla="*/ 707 w 1433"/>
                <a:gd name="T117" fmla="*/ 1271 h 1354"/>
                <a:gd name="T118" fmla="*/ 629 w 1433"/>
                <a:gd name="T119" fmla="*/ 1309 h 1354"/>
                <a:gd name="T120" fmla="*/ 440 w 1433"/>
                <a:gd name="T121" fmla="*/ 1101 h 1354"/>
                <a:gd name="T122" fmla="*/ 407 w 1433"/>
                <a:gd name="T123" fmla="*/ 1254 h 1354"/>
                <a:gd name="T124" fmla="*/ 281 w 1433"/>
                <a:gd name="T125" fmla="*/ 97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3" h="1354">
                  <a:moveTo>
                    <a:pt x="300" y="268"/>
                  </a:moveTo>
                  <a:lnTo>
                    <a:pt x="305" y="261"/>
                  </a:lnTo>
                  <a:lnTo>
                    <a:pt x="307" y="251"/>
                  </a:lnTo>
                  <a:lnTo>
                    <a:pt x="312" y="244"/>
                  </a:lnTo>
                  <a:lnTo>
                    <a:pt x="317" y="237"/>
                  </a:lnTo>
                  <a:lnTo>
                    <a:pt x="319" y="230"/>
                  </a:lnTo>
                  <a:lnTo>
                    <a:pt x="324" y="223"/>
                  </a:lnTo>
                  <a:lnTo>
                    <a:pt x="326" y="213"/>
                  </a:lnTo>
                  <a:lnTo>
                    <a:pt x="331" y="206"/>
                  </a:lnTo>
                  <a:lnTo>
                    <a:pt x="333" y="199"/>
                  </a:lnTo>
                  <a:lnTo>
                    <a:pt x="336" y="192"/>
                  </a:lnTo>
                  <a:lnTo>
                    <a:pt x="338" y="187"/>
                  </a:lnTo>
                  <a:lnTo>
                    <a:pt x="340" y="180"/>
                  </a:lnTo>
                  <a:lnTo>
                    <a:pt x="345" y="173"/>
                  </a:lnTo>
                  <a:lnTo>
                    <a:pt x="347" y="166"/>
                  </a:lnTo>
                  <a:lnTo>
                    <a:pt x="350" y="159"/>
                  </a:lnTo>
                  <a:lnTo>
                    <a:pt x="352" y="154"/>
                  </a:lnTo>
                  <a:lnTo>
                    <a:pt x="354" y="147"/>
                  </a:lnTo>
                  <a:lnTo>
                    <a:pt x="357" y="140"/>
                  </a:lnTo>
                  <a:lnTo>
                    <a:pt x="359" y="137"/>
                  </a:lnTo>
                  <a:lnTo>
                    <a:pt x="359" y="133"/>
                  </a:lnTo>
                  <a:lnTo>
                    <a:pt x="362" y="130"/>
                  </a:lnTo>
                  <a:lnTo>
                    <a:pt x="364" y="128"/>
                  </a:lnTo>
                  <a:lnTo>
                    <a:pt x="364" y="123"/>
                  </a:lnTo>
                  <a:lnTo>
                    <a:pt x="366" y="121"/>
                  </a:lnTo>
                  <a:lnTo>
                    <a:pt x="369" y="119"/>
                  </a:lnTo>
                  <a:lnTo>
                    <a:pt x="369" y="116"/>
                  </a:lnTo>
                  <a:lnTo>
                    <a:pt x="371" y="114"/>
                  </a:lnTo>
                  <a:lnTo>
                    <a:pt x="371" y="111"/>
                  </a:lnTo>
                  <a:lnTo>
                    <a:pt x="373" y="111"/>
                  </a:lnTo>
                  <a:lnTo>
                    <a:pt x="373" y="109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8" y="107"/>
                  </a:lnTo>
                  <a:lnTo>
                    <a:pt x="378" y="104"/>
                  </a:lnTo>
                  <a:lnTo>
                    <a:pt x="380" y="102"/>
                  </a:lnTo>
                  <a:lnTo>
                    <a:pt x="383" y="102"/>
                  </a:lnTo>
                  <a:lnTo>
                    <a:pt x="385" y="100"/>
                  </a:lnTo>
                  <a:lnTo>
                    <a:pt x="388" y="97"/>
                  </a:lnTo>
                  <a:lnTo>
                    <a:pt x="390" y="97"/>
                  </a:lnTo>
                  <a:lnTo>
                    <a:pt x="392" y="95"/>
                  </a:lnTo>
                  <a:lnTo>
                    <a:pt x="395" y="95"/>
                  </a:lnTo>
                  <a:lnTo>
                    <a:pt x="397" y="93"/>
                  </a:lnTo>
                  <a:lnTo>
                    <a:pt x="399" y="93"/>
                  </a:lnTo>
                  <a:lnTo>
                    <a:pt x="402" y="93"/>
                  </a:lnTo>
                  <a:lnTo>
                    <a:pt x="404" y="93"/>
                  </a:lnTo>
                  <a:lnTo>
                    <a:pt x="409" y="90"/>
                  </a:lnTo>
                  <a:lnTo>
                    <a:pt x="411" y="90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0"/>
                  </a:lnTo>
                  <a:lnTo>
                    <a:pt x="421" y="90"/>
                  </a:lnTo>
                  <a:lnTo>
                    <a:pt x="425" y="90"/>
                  </a:lnTo>
                  <a:lnTo>
                    <a:pt x="428" y="90"/>
                  </a:lnTo>
                  <a:lnTo>
                    <a:pt x="430" y="90"/>
                  </a:lnTo>
                  <a:lnTo>
                    <a:pt x="433" y="93"/>
                  </a:lnTo>
                  <a:lnTo>
                    <a:pt x="435" y="93"/>
                  </a:lnTo>
                  <a:lnTo>
                    <a:pt x="437" y="93"/>
                  </a:lnTo>
                  <a:lnTo>
                    <a:pt x="437" y="93"/>
                  </a:lnTo>
                  <a:lnTo>
                    <a:pt x="440" y="93"/>
                  </a:lnTo>
                  <a:lnTo>
                    <a:pt x="440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4" y="97"/>
                  </a:lnTo>
                  <a:lnTo>
                    <a:pt x="447" y="100"/>
                  </a:lnTo>
                  <a:lnTo>
                    <a:pt x="449" y="100"/>
                  </a:lnTo>
                  <a:lnTo>
                    <a:pt x="449" y="102"/>
                  </a:lnTo>
                  <a:lnTo>
                    <a:pt x="451" y="104"/>
                  </a:lnTo>
                  <a:lnTo>
                    <a:pt x="454" y="107"/>
                  </a:lnTo>
                  <a:lnTo>
                    <a:pt x="456" y="111"/>
                  </a:lnTo>
                  <a:lnTo>
                    <a:pt x="459" y="114"/>
                  </a:lnTo>
                  <a:lnTo>
                    <a:pt x="461" y="116"/>
                  </a:lnTo>
                  <a:lnTo>
                    <a:pt x="461" y="119"/>
                  </a:lnTo>
                  <a:lnTo>
                    <a:pt x="463" y="121"/>
                  </a:lnTo>
                  <a:lnTo>
                    <a:pt x="463" y="123"/>
                  </a:lnTo>
                  <a:lnTo>
                    <a:pt x="466" y="126"/>
                  </a:lnTo>
                  <a:lnTo>
                    <a:pt x="466" y="128"/>
                  </a:lnTo>
                  <a:lnTo>
                    <a:pt x="468" y="130"/>
                  </a:lnTo>
                  <a:lnTo>
                    <a:pt x="468" y="133"/>
                  </a:lnTo>
                  <a:lnTo>
                    <a:pt x="468" y="135"/>
                  </a:lnTo>
                  <a:lnTo>
                    <a:pt x="468" y="135"/>
                  </a:lnTo>
                  <a:lnTo>
                    <a:pt x="470" y="137"/>
                  </a:lnTo>
                  <a:lnTo>
                    <a:pt x="470" y="140"/>
                  </a:lnTo>
                  <a:lnTo>
                    <a:pt x="470" y="142"/>
                  </a:lnTo>
                  <a:lnTo>
                    <a:pt x="470" y="145"/>
                  </a:lnTo>
                  <a:lnTo>
                    <a:pt x="470" y="145"/>
                  </a:lnTo>
                  <a:lnTo>
                    <a:pt x="470" y="149"/>
                  </a:lnTo>
                  <a:lnTo>
                    <a:pt x="470" y="154"/>
                  </a:lnTo>
                  <a:lnTo>
                    <a:pt x="470" y="156"/>
                  </a:lnTo>
                  <a:lnTo>
                    <a:pt x="470" y="161"/>
                  </a:lnTo>
                  <a:lnTo>
                    <a:pt x="470" y="166"/>
                  </a:lnTo>
                  <a:lnTo>
                    <a:pt x="470" y="168"/>
                  </a:lnTo>
                  <a:lnTo>
                    <a:pt x="470" y="173"/>
                  </a:lnTo>
                  <a:lnTo>
                    <a:pt x="470" y="178"/>
                  </a:lnTo>
                  <a:lnTo>
                    <a:pt x="470" y="185"/>
                  </a:lnTo>
                  <a:lnTo>
                    <a:pt x="468" y="192"/>
                  </a:lnTo>
                  <a:lnTo>
                    <a:pt x="468" y="199"/>
                  </a:lnTo>
                  <a:lnTo>
                    <a:pt x="468" y="206"/>
                  </a:lnTo>
                  <a:lnTo>
                    <a:pt x="468" y="208"/>
                  </a:lnTo>
                  <a:lnTo>
                    <a:pt x="468" y="213"/>
                  </a:lnTo>
                  <a:lnTo>
                    <a:pt x="466" y="216"/>
                  </a:lnTo>
                  <a:lnTo>
                    <a:pt x="466" y="218"/>
                  </a:lnTo>
                  <a:lnTo>
                    <a:pt x="466" y="220"/>
                  </a:lnTo>
                  <a:lnTo>
                    <a:pt x="466" y="225"/>
                  </a:lnTo>
                  <a:lnTo>
                    <a:pt x="463" y="227"/>
                  </a:lnTo>
                  <a:lnTo>
                    <a:pt x="463" y="230"/>
                  </a:lnTo>
                  <a:lnTo>
                    <a:pt x="463" y="235"/>
                  </a:lnTo>
                  <a:lnTo>
                    <a:pt x="461" y="237"/>
                  </a:lnTo>
                  <a:lnTo>
                    <a:pt x="461" y="239"/>
                  </a:lnTo>
                  <a:lnTo>
                    <a:pt x="459" y="244"/>
                  </a:lnTo>
                  <a:lnTo>
                    <a:pt x="451" y="230"/>
                  </a:lnTo>
                  <a:lnTo>
                    <a:pt x="444" y="249"/>
                  </a:lnTo>
                  <a:lnTo>
                    <a:pt x="435" y="258"/>
                  </a:lnTo>
                  <a:lnTo>
                    <a:pt x="433" y="237"/>
                  </a:lnTo>
                  <a:lnTo>
                    <a:pt x="423" y="251"/>
                  </a:lnTo>
                  <a:lnTo>
                    <a:pt x="411" y="265"/>
                  </a:lnTo>
                  <a:lnTo>
                    <a:pt x="407" y="249"/>
                  </a:lnTo>
                  <a:lnTo>
                    <a:pt x="395" y="263"/>
                  </a:lnTo>
                  <a:lnTo>
                    <a:pt x="378" y="272"/>
                  </a:lnTo>
                  <a:lnTo>
                    <a:pt x="380" y="253"/>
                  </a:lnTo>
                  <a:lnTo>
                    <a:pt x="366" y="265"/>
                  </a:lnTo>
                  <a:lnTo>
                    <a:pt x="350" y="275"/>
                  </a:lnTo>
                  <a:lnTo>
                    <a:pt x="354" y="258"/>
                  </a:lnTo>
                  <a:lnTo>
                    <a:pt x="340" y="270"/>
                  </a:lnTo>
                  <a:lnTo>
                    <a:pt x="326" y="277"/>
                  </a:lnTo>
                  <a:lnTo>
                    <a:pt x="331" y="258"/>
                  </a:lnTo>
                  <a:lnTo>
                    <a:pt x="312" y="275"/>
                  </a:lnTo>
                  <a:lnTo>
                    <a:pt x="295" y="277"/>
                  </a:lnTo>
                  <a:lnTo>
                    <a:pt x="300" y="268"/>
                  </a:lnTo>
                  <a:lnTo>
                    <a:pt x="300" y="268"/>
                  </a:lnTo>
                  <a:close/>
                  <a:moveTo>
                    <a:pt x="622" y="71"/>
                  </a:moveTo>
                  <a:lnTo>
                    <a:pt x="619" y="71"/>
                  </a:lnTo>
                  <a:lnTo>
                    <a:pt x="617" y="71"/>
                  </a:lnTo>
                  <a:lnTo>
                    <a:pt x="617" y="69"/>
                  </a:lnTo>
                  <a:lnTo>
                    <a:pt x="615" y="69"/>
                  </a:lnTo>
                  <a:lnTo>
                    <a:pt x="612" y="69"/>
                  </a:lnTo>
                  <a:lnTo>
                    <a:pt x="610" y="69"/>
                  </a:lnTo>
                  <a:lnTo>
                    <a:pt x="610" y="69"/>
                  </a:lnTo>
                  <a:lnTo>
                    <a:pt x="608" y="69"/>
                  </a:lnTo>
                  <a:lnTo>
                    <a:pt x="605" y="69"/>
                  </a:lnTo>
                  <a:lnTo>
                    <a:pt x="603" y="69"/>
                  </a:lnTo>
                  <a:lnTo>
                    <a:pt x="600" y="69"/>
                  </a:lnTo>
                  <a:lnTo>
                    <a:pt x="598" y="71"/>
                  </a:lnTo>
                  <a:lnTo>
                    <a:pt x="598" y="71"/>
                  </a:lnTo>
                  <a:lnTo>
                    <a:pt x="596" y="71"/>
                  </a:lnTo>
                  <a:lnTo>
                    <a:pt x="593" y="74"/>
                  </a:lnTo>
                  <a:lnTo>
                    <a:pt x="593" y="74"/>
                  </a:lnTo>
                  <a:lnTo>
                    <a:pt x="591" y="76"/>
                  </a:lnTo>
                  <a:lnTo>
                    <a:pt x="589" y="76"/>
                  </a:lnTo>
                  <a:lnTo>
                    <a:pt x="589" y="78"/>
                  </a:lnTo>
                  <a:lnTo>
                    <a:pt x="586" y="81"/>
                  </a:lnTo>
                  <a:lnTo>
                    <a:pt x="586" y="81"/>
                  </a:lnTo>
                  <a:lnTo>
                    <a:pt x="586" y="83"/>
                  </a:lnTo>
                  <a:lnTo>
                    <a:pt x="584" y="85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2" y="90"/>
                  </a:lnTo>
                  <a:lnTo>
                    <a:pt x="582" y="93"/>
                  </a:lnTo>
                  <a:lnTo>
                    <a:pt x="582" y="95"/>
                  </a:lnTo>
                  <a:lnTo>
                    <a:pt x="582" y="97"/>
                  </a:lnTo>
                  <a:lnTo>
                    <a:pt x="582" y="100"/>
                  </a:lnTo>
                  <a:lnTo>
                    <a:pt x="582" y="102"/>
                  </a:lnTo>
                  <a:lnTo>
                    <a:pt x="582" y="104"/>
                  </a:lnTo>
                  <a:lnTo>
                    <a:pt x="582" y="107"/>
                  </a:lnTo>
                  <a:lnTo>
                    <a:pt x="582" y="109"/>
                  </a:lnTo>
                  <a:lnTo>
                    <a:pt x="582" y="111"/>
                  </a:lnTo>
                  <a:lnTo>
                    <a:pt x="584" y="114"/>
                  </a:lnTo>
                  <a:lnTo>
                    <a:pt x="584" y="114"/>
                  </a:lnTo>
                  <a:lnTo>
                    <a:pt x="584" y="116"/>
                  </a:lnTo>
                  <a:lnTo>
                    <a:pt x="584" y="119"/>
                  </a:lnTo>
                  <a:lnTo>
                    <a:pt x="586" y="121"/>
                  </a:lnTo>
                  <a:lnTo>
                    <a:pt x="586" y="121"/>
                  </a:lnTo>
                  <a:lnTo>
                    <a:pt x="586" y="123"/>
                  </a:lnTo>
                  <a:lnTo>
                    <a:pt x="586" y="123"/>
                  </a:lnTo>
                  <a:lnTo>
                    <a:pt x="589" y="123"/>
                  </a:lnTo>
                  <a:lnTo>
                    <a:pt x="589" y="126"/>
                  </a:lnTo>
                  <a:lnTo>
                    <a:pt x="589" y="126"/>
                  </a:lnTo>
                  <a:lnTo>
                    <a:pt x="589" y="128"/>
                  </a:lnTo>
                  <a:lnTo>
                    <a:pt x="591" y="128"/>
                  </a:lnTo>
                  <a:lnTo>
                    <a:pt x="591" y="130"/>
                  </a:lnTo>
                  <a:lnTo>
                    <a:pt x="593" y="130"/>
                  </a:lnTo>
                  <a:lnTo>
                    <a:pt x="596" y="133"/>
                  </a:lnTo>
                  <a:lnTo>
                    <a:pt x="598" y="135"/>
                  </a:lnTo>
                  <a:lnTo>
                    <a:pt x="600" y="135"/>
                  </a:lnTo>
                  <a:lnTo>
                    <a:pt x="603" y="135"/>
                  </a:lnTo>
                  <a:lnTo>
                    <a:pt x="605" y="137"/>
                  </a:lnTo>
                  <a:lnTo>
                    <a:pt x="605" y="137"/>
                  </a:lnTo>
                  <a:lnTo>
                    <a:pt x="608" y="140"/>
                  </a:lnTo>
                  <a:lnTo>
                    <a:pt x="610" y="140"/>
                  </a:lnTo>
                  <a:lnTo>
                    <a:pt x="612" y="140"/>
                  </a:lnTo>
                  <a:lnTo>
                    <a:pt x="615" y="140"/>
                  </a:lnTo>
                  <a:lnTo>
                    <a:pt x="617" y="140"/>
                  </a:lnTo>
                  <a:lnTo>
                    <a:pt x="619" y="140"/>
                  </a:lnTo>
                  <a:lnTo>
                    <a:pt x="622" y="140"/>
                  </a:lnTo>
                  <a:lnTo>
                    <a:pt x="624" y="140"/>
                  </a:lnTo>
                  <a:lnTo>
                    <a:pt x="624" y="140"/>
                  </a:lnTo>
                  <a:lnTo>
                    <a:pt x="626" y="140"/>
                  </a:lnTo>
                  <a:lnTo>
                    <a:pt x="629" y="140"/>
                  </a:lnTo>
                  <a:lnTo>
                    <a:pt x="631" y="140"/>
                  </a:lnTo>
                  <a:lnTo>
                    <a:pt x="631" y="140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6" y="137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0"/>
                  </a:lnTo>
                  <a:lnTo>
                    <a:pt x="638" y="130"/>
                  </a:lnTo>
                  <a:lnTo>
                    <a:pt x="638" y="128"/>
                  </a:lnTo>
                  <a:lnTo>
                    <a:pt x="638" y="128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4" y="119"/>
                  </a:lnTo>
                  <a:lnTo>
                    <a:pt x="634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26" y="116"/>
                  </a:lnTo>
                  <a:lnTo>
                    <a:pt x="624" y="116"/>
                  </a:lnTo>
                  <a:lnTo>
                    <a:pt x="622" y="114"/>
                  </a:lnTo>
                  <a:lnTo>
                    <a:pt x="622" y="114"/>
                  </a:lnTo>
                  <a:lnTo>
                    <a:pt x="619" y="114"/>
                  </a:lnTo>
                  <a:lnTo>
                    <a:pt x="619" y="114"/>
                  </a:lnTo>
                  <a:lnTo>
                    <a:pt x="619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09"/>
                  </a:lnTo>
                  <a:lnTo>
                    <a:pt x="615" y="109"/>
                  </a:lnTo>
                  <a:lnTo>
                    <a:pt x="615" y="107"/>
                  </a:lnTo>
                  <a:lnTo>
                    <a:pt x="615" y="107"/>
                  </a:lnTo>
                  <a:lnTo>
                    <a:pt x="615" y="104"/>
                  </a:lnTo>
                  <a:lnTo>
                    <a:pt x="612" y="102"/>
                  </a:lnTo>
                  <a:lnTo>
                    <a:pt x="612" y="100"/>
                  </a:lnTo>
                  <a:lnTo>
                    <a:pt x="612" y="100"/>
                  </a:lnTo>
                  <a:lnTo>
                    <a:pt x="612" y="97"/>
                  </a:lnTo>
                  <a:lnTo>
                    <a:pt x="612" y="95"/>
                  </a:lnTo>
                  <a:lnTo>
                    <a:pt x="612" y="93"/>
                  </a:lnTo>
                  <a:lnTo>
                    <a:pt x="612" y="93"/>
                  </a:lnTo>
                  <a:lnTo>
                    <a:pt x="615" y="90"/>
                  </a:lnTo>
                  <a:lnTo>
                    <a:pt x="615" y="88"/>
                  </a:lnTo>
                  <a:lnTo>
                    <a:pt x="615" y="85"/>
                  </a:lnTo>
                  <a:lnTo>
                    <a:pt x="615" y="85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9" y="83"/>
                  </a:lnTo>
                  <a:lnTo>
                    <a:pt x="619" y="81"/>
                  </a:lnTo>
                  <a:lnTo>
                    <a:pt x="622" y="78"/>
                  </a:lnTo>
                  <a:lnTo>
                    <a:pt x="622" y="78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2" y="74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close/>
                  <a:moveTo>
                    <a:pt x="608" y="249"/>
                  </a:moveTo>
                  <a:lnTo>
                    <a:pt x="608" y="246"/>
                  </a:lnTo>
                  <a:lnTo>
                    <a:pt x="608" y="242"/>
                  </a:lnTo>
                  <a:lnTo>
                    <a:pt x="608" y="239"/>
                  </a:lnTo>
                  <a:lnTo>
                    <a:pt x="608" y="237"/>
                  </a:lnTo>
                  <a:lnTo>
                    <a:pt x="605" y="235"/>
                  </a:lnTo>
                  <a:lnTo>
                    <a:pt x="605" y="230"/>
                  </a:lnTo>
                  <a:lnTo>
                    <a:pt x="608" y="227"/>
                  </a:lnTo>
                  <a:lnTo>
                    <a:pt x="608" y="225"/>
                  </a:lnTo>
                  <a:lnTo>
                    <a:pt x="608" y="223"/>
                  </a:lnTo>
                  <a:lnTo>
                    <a:pt x="608" y="218"/>
                  </a:lnTo>
                  <a:lnTo>
                    <a:pt x="610" y="216"/>
                  </a:lnTo>
                  <a:lnTo>
                    <a:pt x="610" y="213"/>
                  </a:lnTo>
                  <a:lnTo>
                    <a:pt x="610" y="211"/>
                  </a:lnTo>
                  <a:lnTo>
                    <a:pt x="612" y="208"/>
                  </a:lnTo>
                  <a:lnTo>
                    <a:pt x="615" y="204"/>
                  </a:lnTo>
                  <a:lnTo>
                    <a:pt x="615" y="201"/>
                  </a:lnTo>
                  <a:lnTo>
                    <a:pt x="648" y="159"/>
                  </a:lnTo>
                  <a:lnTo>
                    <a:pt x="648" y="156"/>
                  </a:lnTo>
                  <a:lnTo>
                    <a:pt x="650" y="154"/>
                  </a:lnTo>
                  <a:lnTo>
                    <a:pt x="652" y="152"/>
                  </a:lnTo>
                  <a:lnTo>
                    <a:pt x="652" y="149"/>
                  </a:lnTo>
                  <a:lnTo>
                    <a:pt x="655" y="147"/>
                  </a:lnTo>
                  <a:lnTo>
                    <a:pt x="657" y="145"/>
                  </a:lnTo>
                  <a:lnTo>
                    <a:pt x="657" y="142"/>
                  </a:lnTo>
                  <a:lnTo>
                    <a:pt x="660" y="140"/>
                  </a:lnTo>
                  <a:lnTo>
                    <a:pt x="660" y="137"/>
                  </a:lnTo>
                  <a:lnTo>
                    <a:pt x="662" y="135"/>
                  </a:lnTo>
                  <a:lnTo>
                    <a:pt x="662" y="133"/>
                  </a:lnTo>
                  <a:lnTo>
                    <a:pt x="664" y="130"/>
                  </a:lnTo>
                  <a:lnTo>
                    <a:pt x="664" y="128"/>
                  </a:lnTo>
                  <a:lnTo>
                    <a:pt x="664" y="126"/>
                  </a:lnTo>
                  <a:lnTo>
                    <a:pt x="664" y="126"/>
                  </a:lnTo>
                  <a:lnTo>
                    <a:pt x="667" y="123"/>
                  </a:lnTo>
                  <a:lnTo>
                    <a:pt x="667" y="123"/>
                  </a:lnTo>
                  <a:lnTo>
                    <a:pt x="667" y="121"/>
                  </a:lnTo>
                  <a:lnTo>
                    <a:pt x="667" y="119"/>
                  </a:lnTo>
                  <a:lnTo>
                    <a:pt x="667" y="114"/>
                  </a:lnTo>
                  <a:lnTo>
                    <a:pt x="667" y="109"/>
                  </a:lnTo>
                  <a:lnTo>
                    <a:pt x="667" y="104"/>
                  </a:lnTo>
                  <a:lnTo>
                    <a:pt x="664" y="102"/>
                  </a:lnTo>
                  <a:lnTo>
                    <a:pt x="664" y="100"/>
                  </a:lnTo>
                  <a:lnTo>
                    <a:pt x="664" y="97"/>
                  </a:lnTo>
                  <a:lnTo>
                    <a:pt x="664" y="95"/>
                  </a:lnTo>
                  <a:lnTo>
                    <a:pt x="664" y="95"/>
                  </a:lnTo>
                  <a:lnTo>
                    <a:pt x="664" y="93"/>
                  </a:lnTo>
                  <a:lnTo>
                    <a:pt x="662" y="90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0" y="88"/>
                  </a:lnTo>
                  <a:lnTo>
                    <a:pt x="660" y="85"/>
                  </a:lnTo>
                  <a:lnTo>
                    <a:pt x="660" y="85"/>
                  </a:lnTo>
                  <a:lnTo>
                    <a:pt x="657" y="83"/>
                  </a:lnTo>
                  <a:lnTo>
                    <a:pt x="655" y="81"/>
                  </a:lnTo>
                  <a:lnTo>
                    <a:pt x="652" y="78"/>
                  </a:lnTo>
                  <a:lnTo>
                    <a:pt x="650" y="76"/>
                  </a:lnTo>
                  <a:lnTo>
                    <a:pt x="648" y="74"/>
                  </a:lnTo>
                  <a:lnTo>
                    <a:pt x="643" y="71"/>
                  </a:lnTo>
                  <a:lnTo>
                    <a:pt x="641" y="69"/>
                  </a:lnTo>
                  <a:lnTo>
                    <a:pt x="638" y="69"/>
                  </a:lnTo>
                  <a:lnTo>
                    <a:pt x="636" y="67"/>
                  </a:lnTo>
                  <a:lnTo>
                    <a:pt x="634" y="64"/>
                  </a:lnTo>
                  <a:lnTo>
                    <a:pt x="629" y="62"/>
                  </a:lnTo>
                  <a:lnTo>
                    <a:pt x="626" y="62"/>
                  </a:lnTo>
                  <a:lnTo>
                    <a:pt x="626" y="59"/>
                  </a:lnTo>
                  <a:lnTo>
                    <a:pt x="624" y="59"/>
                  </a:lnTo>
                  <a:lnTo>
                    <a:pt x="622" y="57"/>
                  </a:lnTo>
                  <a:lnTo>
                    <a:pt x="622" y="57"/>
                  </a:lnTo>
                  <a:lnTo>
                    <a:pt x="619" y="57"/>
                  </a:lnTo>
                  <a:lnTo>
                    <a:pt x="619" y="57"/>
                  </a:lnTo>
                  <a:lnTo>
                    <a:pt x="615" y="55"/>
                  </a:lnTo>
                  <a:lnTo>
                    <a:pt x="612" y="55"/>
                  </a:lnTo>
                  <a:lnTo>
                    <a:pt x="610" y="55"/>
                  </a:lnTo>
                  <a:lnTo>
                    <a:pt x="608" y="52"/>
                  </a:lnTo>
                  <a:lnTo>
                    <a:pt x="605" y="52"/>
                  </a:lnTo>
                  <a:lnTo>
                    <a:pt x="603" y="52"/>
                  </a:lnTo>
                  <a:lnTo>
                    <a:pt x="600" y="52"/>
                  </a:lnTo>
                  <a:lnTo>
                    <a:pt x="598" y="50"/>
                  </a:lnTo>
                  <a:lnTo>
                    <a:pt x="596" y="50"/>
                  </a:lnTo>
                  <a:lnTo>
                    <a:pt x="593" y="50"/>
                  </a:lnTo>
                  <a:lnTo>
                    <a:pt x="589" y="50"/>
                  </a:lnTo>
                  <a:lnTo>
                    <a:pt x="584" y="50"/>
                  </a:lnTo>
                  <a:lnTo>
                    <a:pt x="582" y="48"/>
                  </a:lnTo>
                  <a:lnTo>
                    <a:pt x="579" y="48"/>
                  </a:lnTo>
                  <a:lnTo>
                    <a:pt x="577" y="48"/>
                  </a:lnTo>
                  <a:lnTo>
                    <a:pt x="574" y="45"/>
                  </a:lnTo>
                  <a:lnTo>
                    <a:pt x="572" y="45"/>
                  </a:lnTo>
                  <a:lnTo>
                    <a:pt x="572" y="45"/>
                  </a:lnTo>
                  <a:lnTo>
                    <a:pt x="570" y="45"/>
                  </a:lnTo>
                  <a:lnTo>
                    <a:pt x="570" y="43"/>
                  </a:lnTo>
                  <a:lnTo>
                    <a:pt x="570" y="43"/>
                  </a:lnTo>
                  <a:lnTo>
                    <a:pt x="567" y="43"/>
                  </a:lnTo>
                  <a:lnTo>
                    <a:pt x="567" y="43"/>
                  </a:lnTo>
                  <a:lnTo>
                    <a:pt x="567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3"/>
                  </a:lnTo>
                  <a:lnTo>
                    <a:pt x="565" y="33"/>
                  </a:lnTo>
                  <a:lnTo>
                    <a:pt x="567" y="33"/>
                  </a:lnTo>
                  <a:lnTo>
                    <a:pt x="567" y="31"/>
                  </a:lnTo>
                  <a:lnTo>
                    <a:pt x="567" y="31"/>
                  </a:lnTo>
                  <a:lnTo>
                    <a:pt x="570" y="29"/>
                  </a:lnTo>
                  <a:lnTo>
                    <a:pt x="570" y="29"/>
                  </a:lnTo>
                  <a:lnTo>
                    <a:pt x="572" y="29"/>
                  </a:lnTo>
                  <a:lnTo>
                    <a:pt x="572" y="29"/>
                  </a:lnTo>
                  <a:lnTo>
                    <a:pt x="574" y="29"/>
                  </a:lnTo>
                  <a:lnTo>
                    <a:pt x="574" y="26"/>
                  </a:lnTo>
                  <a:lnTo>
                    <a:pt x="577" y="26"/>
                  </a:lnTo>
                  <a:lnTo>
                    <a:pt x="582" y="26"/>
                  </a:lnTo>
                  <a:lnTo>
                    <a:pt x="584" y="26"/>
                  </a:lnTo>
                  <a:lnTo>
                    <a:pt x="589" y="26"/>
                  </a:lnTo>
                  <a:lnTo>
                    <a:pt x="591" y="26"/>
                  </a:lnTo>
                  <a:lnTo>
                    <a:pt x="593" y="26"/>
                  </a:lnTo>
                  <a:lnTo>
                    <a:pt x="596" y="26"/>
                  </a:lnTo>
                  <a:lnTo>
                    <a:pt x="598" y="26"/>
                  </a:lnTo>
                  <a:lnTo>
                    <a:pt x="600" y="26"/>
                  </a:lnTo>
                  <a:lnTo>
                    <a:pt x="600" y="26"/>
                  </a:lnTo>
                  <a:lnTo>
                    <a:pt x="603" y="26"/>
                  </a:lnTo>
                  <a:lnTo>
                    <a:pt x="603" y="26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610" y="26"/>
                  </a:lnTo>
                  <a:lnTo>
                    <a:pt x="612" y="29"/>
                  </a:lnTo>
                  <a:lnTo>
                    <a:pt x="615" y="29"/>
                  </a:lnTo>
                  <a:lnTo>
                    <a:pt x="617" y="31"/>
                  </a:lnTo>
                  <a:lnTo>
                    <a:pt x="619" y="31"/>
                  </a:lnTo>
                  <a:lnTo>
                    <a:pt x="622" y="33"/>
                  </a:lnTo>
                  <a:lnTo>
                    <a:pt x="626" y="36"/>
                  </a:lnTo>
                  <a:lnTo>
                    <a:pt x="629" y="36"/>
                  </a:lnTo>
                  <a:lnTo>
                    <a:pt x="631" y="38"/>
                  </a:lnTo>
                  <a:lnTo>
                    <a:pt x="634" y="40"/>
                  </a:lnTo>
                  <a:lnTo>
                    <a:pt x="636" y="43"/>
                  </a:lnTo>
                  <a:lnTo>
                    <a:pt x="638" y="43"/>
                  </a:lnTo>
                  <a:lnTo>
                    <a:pt x="641" y="45"/>
                  </a:lnTo>
                  <a:lnTo>
                    <a:pt x="643" y="48"/>
                  </a:lnTo>
                  <a:lnTo>
                    <a:pt x="648" y="52"/>
                  </a:lnTo>
                  <a:lnTo>
                    <a:pt x="655" y="57"/>
                  </a:lnTo>
                  <a:lnTo>
                    <a:pt x="657" y="59"/>
                  </a:lnTo>
                  <a:lnTo>
                    <a:pt x="660" y="62"/>
                  </a:lnTo>
                  <a:lnTo>
                    <a:pt x="662" y="64"/>
                  </a:lnTo>
                  <a:lnTo>
                    <a:pt x="664" y="67"/>
                  </a:lnTo>
                  <a:lnTo>
                    <a:pt x="669" y="67"/>
                  </a:lnTo>
                  <a:lnTo>
                    <a:pt x="671" y="69"/>
                  </a:lnTo>
                  <a:lnTo>
                    <a:pt x="674" y="71"/>
                  </a:lnTo>
                  <a:lnTo>
                    <a:pt x="676" y="74"/>
                  </a:lnTo>
                  <a:lnTo>
                    <a:pt x="681" y="74"/>
                  </a:lnTo>
                  <a:lnTo>
                    <a:pt x="683" y="76"/>
                  </a:lnTo>
                  <a:lnTo>
                    <a:pt x="688" y="78"/>
                  </a:lnTo>
                  <a:lnTo>
                    <a:pt x="690" y="78"/>
                  </a:lnTo>
                  <a:lnTo>
                    <a:pt x="695" y="81"/>
                  </a:lnTo>
                  <a:lnTo>
                    <a:pt x="700" y="81"/>
                  </a:lnTo>
                  <a:lnTo>
                    <a:pt x="702" y="83"/>
                  </a:lnTo>
                  <a:lnTo>
                    <a:pt x="707" y="83"/>
                  </a:lnTo>
                  <a:lnTo>
                    <a:pt x="709" y="85"/>
                  </a:lnTo>
                  <a:lnTo>
                    <a:pt x="714" y="85"/>
                  </a:lnTo>
                  <a:lnTo>
                    <a:pt x="716" y="85"/>
                  </a:lnTo>
                  <a:lnTo>
                    <a:pt x="721" y="88"/>
                  </a:lnTo>
                  <a:lnTo>
                    <a:pt x="723" y="88"/>
                  </a:lnTo>
                  <a:lnTo>
                    <a:pt x="728" y="88"/>
                  </a:lnTo>
                  <a:lnTo>
                    <a:pt x="731" y="88"/>
                  </a:lnTo>
                  <a:lnTo>
                    <a:pt x="735" y="88"/>
                  </a:lnTo>
                  <a:lnTo>
                    <a:pt x="740" y="88"/>
                  </a:lnTo>
                  <a:lnTo>
                    <a:pt x="742" y="88"/>
                  </a:lnTo>
                  <a:lnTo>
                    <a:pt x="747" y="88"/>
                  </a:lnTo>
                  <a:lnTo>
                    <a:pt x="752" y="85"/>
                  </a:lnTo>
                  <a:lnTo>
                    <a:pt x="754" y="85"/>
                  </a:lnTo>
                  <a:lnTo>
                    <a:pt x="757" y="85"/>
                  </a:lnTo>
                  <a:lnTo>
                    <a:pt x="759" y="85"/>
                  </a:lnTo>
                  <a:lnTo>
                    <a:pt x="764" y="83"/>
                  </a:lnTo>
                  <a:lnTo>
                    <a:pt x="768" y="81"/>
                  </a:lnTo>
                  <a:lnTo>
                    <a:pt x="773" y="81"/>
                  </a:lnTo>
                  <a:lnTo>
                    <a:pt x="778" y="78"/>
                  </a:lnTo>
                  <a:lnTo>
                    <a:pt x="780" y="78"/>
                  </a:lnTo>
                  <a:lnTo>
                    <a:pt x="783" y="78"/>
                  </a:lnTo>
                  <a:lnTo>
                    <a:pt x="785" y="76"/>
                  </a:lnTo>
                  <a:lnTo>
                    <a:pt x="790" y="76"/>
                  </a:lnTo>
                  <a:lnTo>
                    <a:pt x="792" y="76"/>
                  </a:lnTo>
                  <a:lnTo>
                    <a:pt x="794" y="76"/>
                  </a:lnTo>
                  <a:lnTo>
                    <a:pt x="797" y="76"/>
                  </a:lnTo>
                  <a:lnTo>
                    <a:pt x="799" y="76"/>
                  </a:lnTo>
                  <a:lnTo>
                    <a:pt x="801" y="76"/>
                  </a:lnTo>
                  <a:lnTo>
                    <a:pt x="804" y="76"/>
                  </a:lnTo>
                  <a:lnTo>
                    <a:pt x="806" y="76"/>
                  </a:lnTo>
                  <a:lnTo>
                    <a:pt x="809" y="76"/>
                  </a:lnTo>
                  <a:lnTo>
                    <a:pt x="809" y="76"/>
                  </a:lnTo>
                  <a:lnTo>
                    <a:pt x="811" y="78"/>
                  </a:lnTo>
                  <a:lnTo>
                    <a:pt x="813" y="78"/>
                  </a:lnTo>
                  <a:lnTo>
                    <a:pt x="816" y="78"/>
                  </a:lnTo>
                  <a:lnTo>
                    <a:pt x="818" y="81"/>
                  </a:lnTo>
                  <a:lnTo>
                    <a:pt x="818" y="81"/>
                  </a:lnTo>
                  <a:lnTo>
                    <a:pt x="820" y="83"/>
                  </a:lnTo>
                  <a:lnTo>
                    <a:pt x="820" y="83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90"/>
                  </a:lnTo>
                  <a:lnTo>
                    <a:pt x="828" y="90"/>
                  </a:lnTo>
                  <a:lnTo>
                    <a:pt x="828" y="93"/>
                  </a:lnTo>
                  <a:lnTo>
                    <a:pt x="828" y="95"/>
                  </a:lnTo>
                  <a:lnTo>
                    <a:pt x="828" y="95"/>
                  </a:lnTo>
                  <a:lnTo>
                    <a:pt x="828" y="97"/>
                  </a:lnTo>
                  <a:lnTo>
                    <a:pt x="828" y="97"/>
                  </a:lnTo>
                  <a:lnTo>
                    <a:pt x="830" y="100"/>
                  </a:lnTo>
                  <a:lnTo>
                    <a:pt x="830" y="102"/>
                  </a:lnTo>
                  <a:lnTo>
                    <a:pt x="830" y="102"/>
                  </a:lnTo>
                  <a:lnTo>
                    <a:pt x="830" y="104"/>
                  </a:lnTo>
                  <a:lnTo>
                    <a:pt x="830" y="107"/>
                  </a:lnTo>
                  <a:lnTo>
                    <a:pt x="830" y="107"/>
                  </a:lnTo>
                  <a:lnTo>
                    <a:pt x="830" y="109"/>
                  </a:lnTo>
                  <a:lnTo>
                    <a:pt x="828" y="109"/>
                  </a:lnTo>
                  <a:lnTo>
                    <a:pt x="828" y="111"/>
                  </a:lnTo>
                  <a:lnTo>
                    <a:pt x="828" y="114"/>
                  </a:lnTo>
                  <a:lnTo>
                    <a:pt x="828" y="116"/>
                  </a:lnTo>
                  <a:lnTo>
                    <a:pt x="825" y="119"/>
                  </a:lnTo>
                  <a:lnTo>
                    <a:pt x="825" y="121"/>
                  </a:lnTo>
                  <a:lnTo>
                    <a:pt x="823" y="123"/>
                  </a:lnTo>
                  <a:lnTo>
                    <a:pt x="823" y="128"/>
                  </a:lnTo>
                  <a:lnTo>
                    <a:pt x="820" y="130"/>
                  </a:lnTo>
                  <a:lnTo>
                    <a:pt x="820" y="133"/>
                  </a:lnTo>
                  <a:lnTo>
                    <a:pt x="818" y="135"/>
                  </a:lnTo>
                  <a:lnTo>
                    <a:pt x="816" y="137"/>
                  </a:lnTo>
                  <a:lnTo>
                    <a:pt x="813" y="142"/>
                  </a:lnTo>
                  <a:lnTo>
                    <a:pt x="811" y="145"/>
                  </a:lnTo>
                  <a:lnTo>
                    <a:pt x="806" y="149"/>
                  </a:lnTo>
                  <a:lnTo>
                    <a:pt x="804" y="152"/>
                  </a:lnTo>
                  <a:lnTo>
                    <a:pt x="801" y="154"/>
                  </a:lnTo>
                  <a:lnTo>
                    <a:pt x="799" y="159"/>
                  </a:lnTo>
                  <a:lnTo>
                    <a:pt x="794" y="161"/>
                  </a:lnTo>
                  <a:lnTo>
                    <a:pt x="792" y="164"/>
                  </a:lnTo>
                  <a:lnTo>
                    <a:pt x="790" y="166"/>
                  </a:lnTo>
                  <a:lnTo>
                    <a:pt x="785" y="171"/>
                  </a:lnTo>
                  <a:lnTo>
                    <a:pt x="783" y="173"/>
                  </a:lnTo>
                  <a:lnTo>
                    <a:pt x="778" y="175"/>
                  </a:lnTo>
                  <a:lnTo>
                    <a:pt x="775" y="178"/>
                  </a:lnTo>
                  <a:lnTo>
                    <a:pt x="773" y="180"/>
                  </a:lnTo>
                  <a:lnTo>
                    <a:pt x="768" y="182"/>
                  </a:lnTo>
                  <a:lnTo>
                    <a:pt x="766" y="185"/>
                  </a:lnTo>
                  <a:lnTo>
                    <a:pt x="764" y="187"/>
                  </a:lnTo>
                  <a:lnTo>
                    <a:pt x="759" y="190"/>
                  </a:lnTo>
                  <a:lnTo>
                    <a:pt x="757" y="192"/>
                  </a:lnTo>
                  <a:lnTo>
                    <a:pt x="752" y="192"/>
                  </a:lnTo>
                  <a:lnTo>
                    <a:pt x="749" y="194"/>
                  </a:lnTo>
                  <a:lnTo>
                    <a:pt x="745" y="197"/>
                  </a:lnTo>
                  <a:lnTo>
                    <a:pt x="740" y="199"/>
                  </a:lnTo>
                  <a:lnTo>
                    <a:pt x="738" y="201"/>
                  </a:lnTo>
                  <a:lnTo>
                    <a:pt x="733" y="201"/>
                  </a:lnTo>
                  <a:lnTo>
                    <a:pt x="731" y="204"/>
                  </a:lnTo>
                  <a:lnTo>
                    <a:pt x="726" y="206"/>
                  </a:lnTo>
                  <a:lnTo>
                    <a:pt x="721" y="206"/>
                  </a:lnTo>
                  <a:lnTo>
                    <a:pt x="719" y="208"/>
                  </a:lnTo>
                  <a:lnTo>
                    <a:pt x="714" y="208"/>
                  </a:lnTo>
                  <a:lnTo>
                    <a:pt x="712" y="211"/>
                  </a:lnTo>
                  <a:lnTo>
                    <a:pt x="707" y="211"/>
                  </a:lnTo>
                  <a:lnTo>
                    <a:pt x="700" y="213"/>
                  </a:lnTo>
                  <a:lnTo>
                    <a:pt x="690" y="216"/>
                  </a:lnTo>
                  <a:lnTo>
                    <a:pt x="681" y="218"/>
                  </a:lnTo>
                  <a:lnTo>
                    <a:pt x="676" y="220"/>
                  </a:lnTo>
                  <a:lnTo>
                    <a:pt x="671" y="223"/>
                  </a:lnTo>
                  <a:lnTo>
                    <a:pt x="667" y="223"/>
                  </a:lnTo>
                  <a:lnTo>
                    <a:pt x="664" y="225"/>
                  </a:lnTo>
                  <a:lnTo>
                    <a:pt x="662" y="225"/>
                  </a:lnTo>
                  <a:lnTo>
                    <a:pt x="662" y="227"/>
                  </a:lnTo>
                  <a:lnTo>
                    <a:pt x="660" y="227"/>
                  </a:lnTo>
                  <a:lnTo>
                    <a:pt x="657" y="227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5" y="232"/>
                  </a:lnTo>
                  <a:lnTo>
                    <a:pt x="655" y="232"/>
                  </a:lnTo>
                  <a:lnTo>
                    <a:pt x="657" y="232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2" y="242"/>
                  </a:lnTo>
                  <a:lnTo>
                    <a:pt x="664" y="242"/>
                  </a:lnTo>
                  <a:lnTo>
                    <a:pt x="664" y="244"/>
                  </a:lnTo>
                  <a:lnTo>
                    <a:pt x="667" y="244"/>
                  </a:lnTo>
                  <a:lnTo>
                    <a:pt x="669" y="246"/>
                  </a:lnTo>
                  <a:lnTo>
                    <a:pt x="669" y="246"/>
                  </a:lnTo>
                  <a:lnTo>
                    <a:pt x="671" y="24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76" y="251"/>
                  </a:lnTo>
                  <a:lnTo>
                    <a:pt x="679" y="251"/>
                  </a:lnTo>
                  <a:lnTo>
                    <a:pt x="681" y="251"/>
                  </a:lnTo>
                  <a:lnTo>
                    <a:pt x="683" y="253"/>
                  </a:lnTo>
                  <a:lnTo>
                    <a:pt x="686" y="253"/>
                  </a:lnTo>
                  <a:lnTo>
                    <a:pt x="688" y="253"/>
                  </a:lnTo>
                  <a:lnTo>
                    <a:pt x="690" y="256"/>
                  </a:lnTo>
                  <a:lnTo>
                    <a:pt x="693" y="256"/>
                  </a:lnTo>
                  <a:lnTo>
                    <a:pt x="695" y="256"/>
                  </a:lnTo>
                  <a:lnTo>
                    <a:pt x="700" y="256"/>
                  </a:lnTo>
                  <a:lnTo>
                    <a:pt x="705" y="258"/>
                  </a:lnTo>
                  <a:lnTo>
                    <a:pt x="709" y="258"/>
                  </a:lnTo>
                  <a:lnTo>
                    <a:pt x="714" y="258"/>
                  </a:lnTo>
                  <a:lnTo>
                    <a:pt x="733" y="261"/>
                  </a:lnTo>
                  <a:lnTo>
                    <a:pt x="731" y="263"/>
                  </a:lnTo>
                  <a:lnTo>
                    <a:pt x="728" y="265"/>
                  </a:lnTo>
                  <a:lnTo>
                    <a:pt x="728" y="265"/>
                  </a:lnTo>
                  <a:lnTo>
                    <a:pt x="726" y="268"/>
                  </a:lnTo>
                  <a:lnTo>
                    <a:pt x="723" y="268"/>
                  </a:lnTo>
                  <a:lnTo>
                    <a:pt x="723" y="270"/>
                  </a:lnTo>
                  <a:lnTo>
                    <a:pt x="721" y="270"/>
                  </a:lnTo>
                  <a:lnTo>
                    <a:pt x="721" y="270"/>
                  </a:lnTo>
                  <a:lnTo>
                    <a:pt x="721" y="272"/>
                  </a:lnTo>
                  <a:lnTo>
                    <a:pt x="719" y="272"/>
                  </a:lnTo>
                  <a:lnTo>
                    <a:pt x="714" y="275"/>
                  </a:lnTo>
                  <a:lnTo>
                    <a:pt x="707" y="275"/>
                  </a:lnTo>
                  <a:lnTo>
                    <a:pt x="702" y="277"/>
                  </a:lnTo>
                  <a:lnTo>
                    <a:pt x="695" y="279"/>
                  </a:lnTo>
                  <a:lnTo>
                    <a:pt x="693" y="279"/>
                  </a:lnTo>
                  <a:lnTo>
                    <a:pt x="690" y="279"/>
                  </a:lnTo>
                  <a:lnTo>
                    <a:pt x="688" y="282"/>
                  </a:lnTo>
                  <a:lnTo>
                    <a:pt x="686" y="282"/>
                  </a:lnTo>
                  <a:lnTo>
                    <a:pt x="681" y="282"/>
                  </a:lnTo>
                  <a:lnTo>
                    <a:pt x="679" y="282"/>
                  </a:lnTo>
                  <a:lnTo>
                    <a:pt x="676" y="284"/>
                  </a:lnTo>
                  <a:lnTo>
                    <a:pt x="674" y="284"/>
                  </a:lnTo>
                  <a:lnTo>
                    <a:pt x="667" y="284"/>
                  </a:lnTo>
                  <a:lnTo>
                    <a:pt x="662" y="284"/>
                  </a:lnTo>
                  <a:lnTo>
                    <a:pt x="660" y="284"/>
                  </a:lnTo>
                  <a:lnTo>
                    <a:pt x="657" y="284"/>
                  </a:lnTo>
                  <a:lnTo>
                    <a:pt x="652" y="284"/>
                  </a:lnTo>
                  <a:lnTo>
                    <a:pt x="650" y="284"/>
                  </a:lnTo>
                  <a:lnTo>
                    <a:pt x="648" y="284"/>
                  </a:lnTo>
                  <a:lnTo>
                    <a:pt x="645" y="284"/>
                  </a:lnTo>
                  <a:lnTo>
                    <a:pt x="643" y="284"/>
                  </a:lnTo>
                  <a:lnTo>
                    <a:pt x="641" y="282"/>
                  </a:lnTo>
                  <a:lnTo>
                    <a:pt x="638" y="282"/>
                  </a:lnTo>
                  <a:lnTo>
                    <a:pt x="636" y="282"/>
                  </a:lnTo>
                  <a:lnTo>
                    <a:pt x="634" y="279"/>
                  </a:lnTo>
                  <a:lnTo>
                    <a:pt x="629" y="279"/>
                  </a:lnTo>
                  <a:lnTo>
                    <a:pt x="629" y="277"/>
                  </a:lnTo>
                  <a:lnTo>
                    <a:pt x="626" y="277"/>
                  </a:lnTo>
                  <a:lnTo>
                    <a:pt x="624" y="275"/>
                  </a:lnTo>
                  <a:lnTo>
                    <a:pt x="622" y="275"/>
                  </a:lnTo>
                  <a:lnTo>
                    <a:pt x="619" y="272"/>
                  </a:lnTo>
                  <a:lnTo>
                    <a:pt x="619" y="270"/>
                  </a:lnTo>
                  <a:lnTo>
                    <a:pt x="617" y="268"/>
                  </a:lnTo>
                  <a:lnTo>
                    <a:pt x="615" y="268"/>
                  </a:lnTo>
                  <a:lnTo>
                    <a:pt x="615" y="265"/>
                  </a:lnTo>
                  <a:lnTo>
                    <a:pt x="615" y="263"/>
                  </a:lnTo>
                  <a:lnTo>
                    <a:pt x="612" y="261"/>
                  </a:lnTo>
                  <a:lnTo>
                    <a:pt x="612" y="258"/>
                  </a:lnTo>
                  <a:lnTo>
                    <a:pt x="610" y="256"/>
                  </a:lnTo>
                  <a:lnTo>
                    <a:pt x="610" y="253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8" y="249"/>
                  </a:lnTo>
                  <a:close/>
                  <a:moveTo>
                    <a:pt x="631" y="400"/>
                  </a:moveTo>
                  <a:lnTo>
                    <a:pt x="631" y="395"/>
                  </a:lnTo>
                  <a:lnTo>
                    <a:pt x="631" y="391"/>
                  </a:lnTo>
                  <a:lnTo>
                    <a:pt x="629" y="388"/>
                  </a:lnTo>
                  <a:lnTo>
                    <a:pt x="629" y="384"/>
                  </a:lnTo>
                  <a:lnTo>
                    <a:pt x="629" y="379"/>
                  </a:lnTo>
                  <a:lnTo>
                    <a:pt x="629" y="374"/>
                  </a:lnTo>
                  <a:lnTo>
                    <a:pt x="629" y="372"/>
                  </a:lnTo>
                  <a:lnTo>
                    <a:pt x="629" y="367"/>
                  </a:lnTo>
                  <a:lnTo>
                    <a:pt x="629" y="362"/>
                  </a:lnTo>
                  <a:lnTo>
                    <a:pt x="629" y="360"/>
                  </a:lnTo>
                  <a:lnTo>
                    <a:pt x="629" y="358"/>
                  </a:lnTo>
                  <a:lnTo>
                    <a:pt x="631" y="355"/>
                  </a:lnTo>
                  <a:lnTo>
                    <a:pt x="631" y="353"/>
                  </a:lnTo>
                  <a:lnTo>
                    <a:pt x="631" y="350"/>
                  </a:lnTo>
                  <a:lnTo>
                    <a:pt x="631" y="350"/>
                  </a:lnTo>
                  <a:lnTo>
                    <a:pt x="631" y="348"/>
                  </a:lnTo>
                  <a:lnTo>
                    <a:pt x="631" y="346"/>
                  </a:lnTo>
                  <a:lnTo>
                    <a:pt x="634" y="343"/>
                  </a:lnTo>
                  <a:lnTo>
                    <a:pt x="634" y="343"/>
                  </a:lnTo>
                  <a:lnTo>
                    <a:pt x="634" y="341"/>
                  </a:lnTo>
                  <a:lnTo>
                    <a:pt x="636" y="339"/>
                  </a:lnTo>
                  <a:lnTo>
                    <a:pt x="636" y="339"/>
                  </a:lnTo>
                  <a:lnTo>
                    <a:pt x="645" y="324"/>
                  </a:lnTo>
                  <a:lnTo>
                    <a:pt x="648" y="327"/>
                  </a:lnTo>
                  <a:lnTo>
                    <a:pt x="648" y="329"/>
                  </a:lnTo>
                  <a:lnTo>
                    <a:pt x="648" y="332"/>
                  </a:lnTo>
                  <a:lnTo>
                    <a:pt x="650" y="334"/>
                  </a:lnTo>
                  <a:lnTo>
                    <a:pt x="650" y="339"/>
                  </a:lnTo>
                  <a:lnTo>
                    <a:pt x="652" y="343"/>
                  </a:lnTo>
                  <a:lnTo>
                    <a:pt x="652" y="346"/>
                  </a:lnTo>
                  <a:lnTo>
                    <a:pt x="655" y="350"/>
                  </a:lnTo>
                  <a:lnTo>
                    <a:pt x="655" y="353"/>
                  </a:lnTo>
                  <a:lnTo>
                    <a:pt x="655" y="355"/>
                  </a:lnTo>
                  <a:lnTo>
                    <a:pt x="657" y="358"/>
                  </a:lnTo>
                  <a:lnTo>
                    <a:pt x="657" y="358"/>
                  </a:lnTo>
                  <a:lnTo>
                    <a:pt x="660" y="362"/>
                  </a:lnTo>
                  <a:lnTo>
                    <a:pt x="662" y="367"/>
                  </a:lnTo>
                  <a:lnTo>
                    <a:pt x="662" y="369"/>
                  </a:lnTo>
                  <a:lnTo>
                    <a:pt x="664" y="374"/>
                  </a:lnTo>
                  <a:lnTo>
                    <a:pt x="667" y="376"/>
                  </a:lnTo>
                  <a:lnTo>
                    <a:pt x="667" y="381"/>
                  </a:lnTo>
                  <a:lnTo>
                    <a:pt x="669" y="384"/>
                  </a:lnTo>
                  <a:lnTo>
                    <a:pt x="671" y="388"/>
                  </a:lnTo>
                  <a:lnTo>
                    <a:pt x="674" y="391"/>
                  </a:lnTo>
                  <a:lnTo>
                    <a:pt x="674" y="395"/>
                  </a:lnTo>
                  <a:lnTo>
                    <a:pt x="676" y="398"/>
                  </a:lnTo>
                  <a:lnTo>
                    <a:pt x="679" y="403"/>
                  </a:lnTo>
                  <a:lnTo>
                    <a:pt x="681" y="405"/>
                  </a:lnTo>
                  <a:lnTo>
                    <a:pt x="681" y="410"/>
                  </a:lnTo>
                  <a:lnTo>
                    <a:pt x="683" y="412"/>
                  </a:lnTo>
                  <a:lnTo>
                    <a:pt x="686" y="417"/>
                  </a:lnTo>
                  <a:lnTo>
                    <a:pt x="688" y="421"/>
                  </a:lnTo>
                  <a:lnTo>
                    <a:pt x="690" y="424"/>
                  </a:lnTo>
                  <a:lnTo>
                    <a:pt x="693" y="429"/>
                  </a:lnTo>
                  <a:lnTo>
                    <a:pt x="695" y="433"/>
                  </a:lnTo>
                  <a:lnTo>
                    <a:pt x="697" y="436"/>
                  </a:lnTo>
                  <a:lnTo>
                    <a:pt x="700" y="440"/>
                  </a:lnTo>
                  <a:lnTo>
                    <a:pt x="702" y="445"/>
                  </a:lnTo>
                  <a:lnTo>
                    <a:pt x="705" y="450"/>
                  </a:lnTo>
                  <a:lnTo>
                    <a:pt x="719" y="474"/>
                  </a:lnTo>
                  <a:lnTo>
                    <a:pt x="693" y="462"/>
                  </a:lnTo>
                  <a:lnTo>
                    <a:pt x="700" y="478"/>
                  </a:lnTo>
                  <a:lnTo>
                    <a:pt x="679" y="466"/>
                  </a:lnTo>
                  <a:lnTo>
                    <a:pt x="681" y="485"/>
                  </a:lnTo>
                  <a:lnTo>
                    <a:pt x="676" y="483"/>
                  </a:lnTo>
                  <a:lnTo>
                    <a:pt x="674" y="478"/>
                  </a:lnTo>
                  <a:lnTo>
                    <a:pt x="669" y="476"/>
                  </a:lnTo>
                  <a:lnTo>
                    <a:pt x="667" y="471"/>
                  </a:lnTo>
                  <a:lnTo>
                    <a:pt x="664" y="469"/>
                  </a:lnTo>
                  <a:lnTo>
                    <a:pt x="660" y="464"/>
                  </a:lnTo>
                  <a:lnTo>
                    <a:pt x="660" y="462"/>
                  </a:lnTo>
                  <a:lnTo>
                    <a:pt x="657" y="462"/>
                  </a:lnTo>
                  <a:lnTo>
                    <a:pt x="655" y="459"/>
                  </a:lnTo>
                  <a:lnTo>
                    <a:pt x="655" y="457"/>
                  </a:lnTo>
                  <a:lnTo>
                    <a:pt x="652" y="455"/>
                  </a:lnTo>
                  <a:lnTo>
                    <a:pt x="652" y="452"/>
                  </a:lnTo>
                  <a:lnTo>
                    <a:pt x="650" y="452"/>
                  </a:lnTo>
                  <a:lnTo>
                    <a:pt x="650" y="450"/>
                  </a:lnTo>
                  <a:lnTo>
                    <a:pt x="648" y="445"/>
                  </a:lnTo>
                  <a:lnTo>
                    <a:pt x="645" y="443"/>
                  </a:lnTo>
                  <a:lnTo>
                    <a:pt x="645" y="438"/>
                  </a:lnTo>
                  <a:lnTo>
                    <a:pt x="643" y="436"/>
                  </a:lnTo>
                  <a:lnTo>
                    <a:pt x="641" y="431"/>
                  </a:lnTo>
                  <a:lnTo>
                    <a:pt x="641" y="429"/>
                  </a:lnTo>
                  <a:lnTo>
                    <a:pt x="638" y="424"/>
                  </a:lnTo>
                  <a:lnTo>
                    <a:pt x="636" y="421"/>
                  </a:lnTo>
                  <a:lnTo>
                    <a:pt x="636" y="417"/>
                  </a:lnTo>
                  <a:lnTo>
                    <a:pt x="636" y="414"/>
                  </a:lnTo>
                  <a:lnTo>
                    <a:pt x="634" y="410"/>
                  </a:lnTo>
                  <a:lnTo>
                    <a:pt x="634" y="407"/>
                  </a:lnTo>
                  <a:lnTo>
                    <a:pt x="631" y="403"/>
                  </a:lnTo>
                  <a:lnTo>
                    <a:pt x="631" y="400"/>
                  </a:lnTo>
                  <a:lnTo>
                    <a:pt x="631" y="400"/>
                  </a:lnTo>
                  <a:close/>
                  <a:moveTo>
                    <a:pt x="799" y="239"/>
                  </a:moveTo>
                  <a:lnTo>
                    <a:pt x="799" y="239"/>
                  </a:lnTo>
                  <a:lnTo>
                    <a:pt x="801" y="239"/>
                  </a:lnTo>
                  <a:lnTo>
                    <a:pt x="804" y="239"/>
                  </a:lnTo>
                  <a:lnTo>
                    <a:pt x="804" y="242"/>
                  </a:lnTo>
                  <a:lnTo>
                    <a:pt x="806" y="242"/>
                  </a:lnTo>
                  <a:lnTo>
                    <a:pt x="809" y="242"/>
                  </a:lnTo>
                  <a:lnTo>
                    <a:pt x="809" y="242"/>
                  </a:lnTo>
                  <a:lnTo>
                    <a:pt x="811" y="244"/>
                  </a:lnTo>
                  <a:lnTo>
                    <a:pt x="811" y="244"/>
                  </a:lnTo>
                  <a:lnTo>
                    <a:pt x="813" y="244"/>
                  </a:lnTo>
                  <a:lnTo>
                    <a:pt x="813" y="246"/>
                  </a:lnTo>
                  <a:lnTo>
                    <a:pt x="816" y="246"/>
                  </a:lnTo>
                  <a:lnTo>
                    <a:pt x="816" y="249"/>
                  </a:lnTo>
                  <a:lnTo>
                    <a:pt x="818" y="249"/>
                  </a:lnTo>
                  <a:lnTo>
                    <a:pt x="818" y="251"/>
                  </a:lnTo>
                  <a:lnTo>
                    <a:pt x="818" y="251"/>
                  </a:lnTo>
                  <a:lnTo>
                    <a:pt x="820" y="253"/>
                  </a:lnTo>
                  <a:lnTo>
                    <a:pt x="820" y="253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18" y="263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6" y="265"/>
                  </a:lnTo>
                  <a:lnTo>
                    <a:pt x="816" y="265"/>
                  </a:lnTo>
                  <a:lnTo>
                    <a:pt x="813" y="265"/>
                  </a:lnTo>
                  <a:lnTo>
                    <a:pt x="813" y="265"/>
                  </a:lnTo>
                  <a:lnTo>
                    <a:pt x="811" y="265"/>
                  </a:lnTo>
                  <a:lnTo>
                    <a:pt x="809" y="265"/>
                  </a:lnTo>
                  <a:lnTo>
                    <a:pt x="806" y="263"/>
                  </a:lnTo>
                  <a:lnTo>
                    <a:pt x="804" y="263"/>
                  </a:lnTo>
                  <a:lnTo>
                    <a:pt x="801" y="261"/>
                  </a:lnTo>
                  <a:lnTo>
                    <a:pt x="799" y="261"/>
                  </a:lnTo>
                  <a:lnTo>
                    <a:pt x="797" y="258"/>
                  </a:lnTo>
                  <a:lnTo>
                    <a:pt x="794" y="258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0" y="256"/>
                  </a:lnTo>
                  <a:lnTo>
                    <a:pt x="790" y="253"/>
                  </a:lnTo>
                  <a:lnTo>
                    <a:pt x="790" y="253"/>
                  </a:lnTo>
                  <a:lnTo>
                    <a:pt x="787" y="253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5" y="249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4" y="239"/>
                  </a:lnTo>
                  <a:lnTo>
                    <a:pt x="794" y="239"/>
                  </a:lnTo>
                  <a:lnTo>
                    <a:pt x="797" y="239"/>
                  </a:lnTo>
                  <a:lnTo>
                    <a:pt x="797" y="239"/>
                  </a:lnTo>
                  <a:lnTo>
                    <a:pt x="799" y="239"/>
                  </a:lnTo>
                  <a:lnTo>
                    <a:pt x="799" y="239"/>
                  </a:lnTo>
                  <a:close/>
                  <a:moveTo>
                    <a:pt x="906" y="379"/>
                  </a:moveTo>
                  <a:lnTo>
                    <a:pt x="906" y="379"/>
                  </a:lnTo>
                  <a:lnTo>
                    <a:pt x="908" y="379"/>
                  </a:lnTo>
                  <a:lnTo>
                    <a:pt x="910" y="376"/>
                  </a:lnTo>
                  <a:lnTo>
                    <a:pt x="910" y="376"/>
                  </a:lnTo>
                  <a:lnTo>
                    <a:pt x="913" y="376"/>
                  </a:lnTo>
                  <a:lnTo>
                    <a:pt x="913" y="376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7" y="372"/>
                  </a:lnTo>
                  <a:lnTo>
                    <a:pt x="917" y="372"/>
                  </a:lnTo>
                  <a:lnTo>
                    <a:pt x="920" y="372"/>
                  </a:lnTo>
                  <a:lnTo>
                    <a:pt x="920" y="369"/>
                  </a:lnTo>
                  <a:lnTo>
                    <a:pt x="920" y="369"/>
                  </a:lnTo>
                  <a:lnTo>
                    <a:pt x="922" y="367"/>
                  </a:lnTo>
                  <a:lnTo>
                    <a:pt x="922" y="367"/>
                  </a:lnTo>
                  <a:lnTo>
                    <a:pt x="922" y="365"/>
                  </a:lnTo>
                  <a:lnTo>
                    <a:pt x="924" y="365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58"/>
                  </a:lnTo>
                  <a:lnTo>
                    <a:pt x="924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0" y="358"/>
                  </a:lnTo>
                  <a:lnTo>
                    <a:pt x="917" y="358"/>
                  </a:lnTo>
                  <a:lnTo>
                    <a:pt x="917" y="358"/>
                  </a:lnTo>
                  <a:lnTo>
                    <a:pt x="915" y="358"/>
                  </a:lnTo>
                  <a:lnTo>
                    <a:pt x="913" y="358"/>
                  </a:lnTo>
                  <a:lnTo>
                    <a:pt x="910" y="358"/>
                  </a:lnTo>
                  <a:lnTo>
                    <a:pt x="910" y="358"/>
                  </a:lnTo>
                  <a:lnTo>
                    <a:pt x="908" y="358"/>
                  </a:lnTo>
                  <a:lnTo>
                    <a:pt x="906" y="358"/>
                  </a:lnTo>
                  <a:lnTo>
                    <a:pt x="903" y="358"/>
                  </a:lnTo>
                  <a:lnTo>
                    <a:pt x="903" y="360"/>
                  </a:lnTo>
                  <a:lnTo>
                    <a:pt x="901" y="360"/>
                  </a:lnTo>
                  <a:lnTo>
                    <a:pt x="901" y="360"/>
                  </a:lnTo>
                  <a:lnTo>
                    <a:pt x="898" y="362"/>
                  </a:lnTo>
                  <a:lnTo>
                    <a:pt x="898" y="362"/>
                  </a:lnTo>
                  <a:lnTo>
                    <a:pt x="896" y="362"/>
                  </a:lnTo>
                  <a:lnTo>
                    <a:pt x="896" y="365"/>
                  </a:lnTo>
                  <a:lnTo>
                    <a:pt x="894" y="365"/>
                  </a:lnTo>
                  <a:lnTo>
                    <a:pt x="894" y="365"/>
                  </a:lnTo>
                  <a:lnTo>
                    <a:pt x="894" y="367"/>
                  </a:lnTo>
                  <a:lnTo>
                    <a:pt x="891" y="367"/>
                  </a:lnTo>
                  <a:lnTo>
                    <a:pt x="891" y="367"/>
                  </a:lnTo>
                  <a:lnTo>
                    <a:pt x="891" y="369"/>
                  </a:lnTo>
                  <a:lnTo>
                    <a:pt x="891" y="369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6" y="379"/>
                  </a:lnTo>
                  <a:lnTo>
                    <a:pt x="896" y="379"/>
                  </a:lnTo>
                  <a:lnTo>
                    <a:pt x="898" y="379"/>
                  </a:lnTo>
                  <a:lnTo>
                    <a:pt x="898" y="379"/>
                  </a:lnTo>
                  <a:lnTo>
                    <a:pt x="901" y="379"/>
                  </a:lnTo>
                  <a:lnTo>
                    <a:pt x="903" y="379"/>
                  </a:lnTo>
                  <a:lnTo>
                    <a:pt x="906" y="379"/>
                  </a:lnTo>
                  <a:lnTo>
                    <a:pt x="906" y="379"/>
                  </a:lnTo>
                  <a:close/>
                  <a:moveTo>
                    <a:pt x="485" y="317"/>
                  </a:moveTo>
                  <a:lnTo>
                    <a:pt x="485" y="317"/>
                  </a:lnTo>
                  <a:lnTo>
                    <a:pt x="485" y="317"/>
                  </a:lnTo>
                  <a:lnTo>
                    <a:pt x="485" y="317"/>
                  </a:lnTo>
                  <a:lnTo>
                    <a:pt x="487" y="317"/>
                  </a:lnTo>
                  <a:lnTo>
                    <a:pt x="487" y="317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9" y="313"/>
                  </a:lnTo>
                  <a:lnTo>
                    <a:pt x="489" y="313"/>
                  </a:lnTo>
                  <a:lnTo>
                    <a:pt x="492" y="313"/>
                  </a:lnTo>
                  <a:lnTo>
                    <a:pt x="492" y="313"/>
                  </a:lnTo>
                  <a:lnTo>
                    <a:pt x="494" y="310"/>
                  </a:lnTo>
                  <a:lnTo>
                    <a:pt x="494" y="310"/>
                  </a:lnTo>
                  <a:lnTo>
                    <a:pt x="496" y="310"/>
                  </a:lnTo>
                  <a:lnTo>
                    <a:pt x="496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503" y="310"/>
                  </a:lnTo>
                  <a:lnTo>
                    <a:pt x="508" y="310"/>
                  </a:lnTo>
                  <a:lnTo>
                    <a:pt x="511" y="310"/>
                  </a:lnTo>
                  <a:lnTo>
                    <a:pt x="515" y="310"/>
                  </a:lnTo>
                  <a:lnTo>
                    <a:pt x="522" y="310"/>
                  </a:lnTo>
                  <a:lnTo>
                    <a:pt x="529" y="313"/>
                  </a:lnTo>
                  <a:lnTo>
                    <a:pt x="537" y="313"/>
                  </a:lnTo>
                  <a:lnTo>
                    <a:pt x="544" y="313"/>
                  </a:lnTo>
                  <a:lnTo>
                    <a:pt x="548" y="313"/>
                  </a:lnTo>
                  <a:lnTo>
                    <a:pt x="551" y="313"/>
                  </a:lnTo>
                  <a:lnTo>
                    <a:pt x="556" y="313"/>
                  </a:lnTo>
                  <a:lnTo>
                    <a:pt x="558" y="313"/>
                  </a:lnTo>
                  <a:lnTo>
                    <a:pt x="563" y="313"/>
                  </a:lnTo>
                  <a:lnTo>
                    <a:pt x="567" y="313"/>
                  </a:lnTo>
                  <a:lnTo>
                    <a:pt x="570" y="313"/>
                  </a:lnTo>
                  <a:lnTo>
                    <a:pt x="572" y="313"/>
                  </a:lnTo>
                  <a:lnTo>
                    <a:pt x="574" y="313"/>
                  </a:lnTo>
                  <a:lnTo>
                    <a:pt x="577" y="313"/>
                  </a:lnTo>
                  <a:lnTo>
                    <a:pt x="579" y="313"/>
                  </a:lnTo>
                  <a:lnTo>
                    <a:pt x="582" y="313"/>
                  </a:lnTo>
                  <a:lnTo>
                    <a:pt x="584" y="313"/>
                  </a:lnTo>
                  <a:lnTo>
                    <a:pt x="584" y="313"/>
                  </a:lnTo>
                  <a:lnTo>
                    <a:pt x="586" y="313"/>
                  </a:lnTo>
                  <a:lnTo>
                    <a:pt x="586" y="313"/>
                  </a:lnTo>
                  <a:lnTo>
                    <a:pt x="589" y="313"/>
                  </a:lnTo>
                  <a:lnTo>
                    <a:pt x="589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7"/>
                  </a:lnTo>
                  <a:lnTo>
                    <a:pt x="593" y="317"/>
                  </a:lnTo>
                  <a:lnTo>
                    <a:pt x="593" y="317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89" y="329"/>
                  </a:lnTo>
                  <a:lnTo>
                    <a:pt x="586" y="332"/>
                  </a:lnTo>
                  <a:lnTo>
                    <a:pt x="586" y="332"/>
                  </a:lnTo>
                  <a:lnTo>
                    <a:pt x="584" y="334"/>
                  </a:lnTo>
                  <a:lnTo>
                    <a:pt x="582" y="334"/>
                  </a:lnTo>
                  <a:lnTo>
                    <a:pt x="579" y="336"/>
                  </a:lnTo>
                  <a:lnTo>
                    <a:pt x="579" y="336"/>
                  </a:lnTo>
                  <a:lnTo>
                    <a:pt x="577" y="336"/>
                  </a:lnTo>
                  <a:lnTo>
                    <a:pt x="574" y="339"/>
                  </a:lnTo>
                  <a:lnTo>
                    <a:pt x="574" y="339"/>
                  </a:lnTo>
                  <a:lnTo>
                    <a:pt x="570" y="339"/>
                  </a:lnTo>
                  <a:lnTo>
                    <a:pt x="567" y="339"/>
                  </a:lnTo>
                  <a:lnTo>
                    <a:pt x="565" y="339"/>
                  </a:lnTo>
                  <a:lnTo>
                    <a:pt x="560" y="341"/>
                  </a:lnTo>
                  <a:lnTo>
                    <a:pt x="558" y="341"/>
                  </a:lnTo>
                  <a:lnTo>
                    <a:pt x="553" y="341"/>
                  </a:lnTo>
                  <a:lnTo>
                    <a:pt x="551" y="341"/>
                  </a:lnTo>
                  <a:lnTo>
                    <a:pt x="546" y="341"/>
                  </a:lnTo>
                  <a:lnTo>
                    <a:pt x="541" y="341"/>
                  </a:lnTo>
                  <a:lnTo>
                    <a:pt x="539" y="341"/>
                  </a:lnTo>
                  <a:lnTo>
                    <a:pt x="534" y="341"/>
                  </a:lnTo>
                  <a:lnTo>
                    <a:pt x="532" y="341"/>
                  </a:lnTo>
                  <a:lnTo>
                    <a:pt x="527" y="341"/>
                  </a:lnTo>
                  <a:lnTo>
                    <a:pt x="525" y="339"/>
                  </a:lnTo>
                  <a:lnTo>
                    <a:pt x="520" y="339"/>
                  </a:lnTo>
                  <a:lnTo>
                    <a:pt x="518" y="339"/>
                  </a:lnTo>
                  <a:lnTo>
                    <a:pt x="513" y="336"/>
                  </a:lnTo>
                  <a:lnTo>
                    <a:pt x="508" y="336"/>
                  </a:lnTo>
                  <a:lnTo>
                    <a:pt x="506" y="334"/>
                  </a:lnTo>
                  <a:lnTo>
                    <a:pt x="503" y="334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6" y="329"/>
                  </a:lnTo>
                  <a:lnTo>
                    <a:pt x="494" y="329"/>
                  </a:lnTo>
                  <a:lnTo>
                    <a:pt x="494" y="329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89" y="324"/>
                  </a:lnTo>
                  <a:lnTo>
                    <a:pt x="489" y="324"/>
                  </a:lnTo>
                  <a:lnTo>
                    <a:pt x="489" y="322"/>
                  </a:lnTo>
                  <a:lnTo>
                    <a:pt x="487" y="322"/>
                  </a:lnTo>
                  <a:lnTo>
                    <a:pt x="487" y="322"/>
                  </a:lnTo>
                  <a:lnTo>
                    <a:pt x="487" y="320"/>
                  </a:lnTo>
                  <a:lnTo>
                    <a:pt x="487" y="320"/>
                  </a:lnTo>
                  <a:lnTo>
                    <a:pt x="485" y="317"/>
                  </a:lnTo>
                  <a:lnTo>
                    <a:pt x="485" y="317"/>
                  </a:lnTo>
                  <a:close/>
                  <a:moveTo>
                    <a:pt x="489" y="419"/>
                  </a:moveTo>
                  <a:lnTo>
                    <a:pt x="489" y="419"/>
                  </a:lnTo>
                  <a:lnTo>
                    <a:pt x="489" y="417"/>
                  </a:lnTo>
                  <a:lnTo>
                    <a:pt x="489" y="417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2"/>
                  </a:lnTo>
                  <a:lnTo>
                    <a:pt x="492" y="412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9" y="405"/>
                  </a:lnTo>
                  <a:lnTo>
                    <a:pt x="499" y="405"/>
                  </a:lnTo>
                  <a:lnTo>
                    <a:pt x="501" y="405"/>
                  </a:lnTo>
                  <a:lnTo>
                    <a:pt x="501" y="405"/>
                  </a:lnTo>
                  <a:lnTo>
                    <a:pt x="503" y="405"/>
                  </a:lnTo>
                  <a:lnTo>
                    <a:pt x="503" y="405"/>
                  </a:lnTo>
                  <a:lnTo>
                    <a:pt x="506" y="405"/>
                  </a:lnTo>
                  <a:lnTo>
                    <a:pt x="508" y="405"/>
                  </a:lnTo>
                  <a:lnTo>
                    <a:pt x="511" y="405"/>
                  </a:lnTo>
                  <a:lnTo>
                    <a:pt x="513" y="405"/>
                  </a:lnTo>
                  <a:lnTo>
                    <a:pt x="518" y="405"/>
                  </a:lnTo>
                  <a:lnTo>
                    <a:pt x="522" y="407"/>
                  </a:lnTo>
                  <a:lnTo>
                    <a:pt x="529" y="407"/>
                  </a:lnTo>
                  <a:lnTo>
                    <a:pt x="532" y="410"/>
                  </a:lnTo>
                  <a:lnTo>
                    <a:pt x="534" y="410"/>
                  </a:lnTo>
                  <a:lnTo>
                    <a:pt x="537" y="410"/>
                  </a:lnTo>
                  <a:lnTo>
                    <a:pt x="539" y="410"/>
                  </a:lnTo>
                  <a:lnTo>
                    <a:pt x="541" y="410"/>
                  </a:lnTo>
                  <a:lnTo>
                    <a:pt x="544" y="410"/>
                  </a:lnTo>
                  <a:lnTo>
                    <a:pt x="546" y="410"/>
                  </a:lnTo>
                  <a:lnTo>
                    <a:pt x="548" y="410"/>
                  </a:lnTo>
                  <a:lnTo>
                    <a:pt x="551" y="410"/>
                  </a:lnTo>
                  <a:lnTo>
                    <a:pt x="556" y="410"/>
                  </a:lnTo>
                  <a:lnTo>
                    <a:pt x="560" y="410"/>
                  </a:lnTo>
                  <a:lnTo>
                    <a:pt x="565" y="410"/>
                  </a:lnTo>
                  <a:lnTo>
                    <a:pt x="570" y="407"/>
                  </a:lnTo>
                  <a:lnTo>
                    <a:pt x="572" y="407"/>
                  </a:lnTo>
                  <a:lnTo>
                    <a:pt x="577" y="407"/>
                  </a:lnTo>
                  <a:lnTo>
                    <a:pt x="582" y="405"/>
                  </a:lnTo>
                  <a:lnTo>
                    <a:pt x="586" y="405"/>
                  </a:lnTo>
                  <a:lnTo>
                    <a:pt x="589" y="405"/>
                  </a:lnTo>
                  <a:lnTo>
                    <a:pt x="593" y="405"/>
                  </a:lnTo>
                  <a:lnTo>
                    <a:pt x="598" y="405"/>
                  </a:lnTo>
                  <a:lnTo>
                    <a:pt x="598" y="405"/>
                  </a:lnTo>
                  <a:lnTo>
                    <a:pt x="600" y="405"/>
                  </a:lnTo>
                  <a:lnTo>
                    <a:pt x="603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8" y="405"/>
                  </a:lnTo>
                  <a:lnTo>
                    <a:pt x="608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7"/>
                  </a:lnTo>
                  <a:lnTo>
                    <a:pt x="615" y="419"/>
                  </a:lnTo>
                  <a:lnTo>
                    <a:pt x="612" y="421"/>
                  </a:lnTo>
                  <a:lnTo>
                    <a:pt x="612" y="424"/>
                  </a:lnTo>
                  <a:lnTo>
                    <a:pt x="612" y="424"/>
                  </a:lnTo>
                  <a:lnTo>
                    <a:pt x="612" y="426"/>
                  </a:lnTo>
                  <a:lnTo>
                    <a:pt x="610" y="429"/>
                  </a:lnTo>
                  <a:lnTo>
                    <a:pt x="610" y="429"/>
                  </a:lnTo>
                  <a:lnTo>
                    <a:pt x="608" y="433"/>
                  </a:lnTo>
                  <a:lnTo>
                    <a:pt x="608" y="436"/>
                  </a:lnTo>
                  <a:lnTo>
                    <a:pt x="605" y="438"/>
                  </a:lnTo>
                  <a:lnTo>
                    <a:pt x="603" y="443"/>
                  </a:lnTo>
                  <a:lnTo>
                    <a:pt x="589" y="431"/>
                  </a:lnTo>
                  <a:lnTo>
                    <a:pt x="577" y="445"/>
                  </a:lnTo>
                  <a:lnTo>
                    <a:pt x="563" y="433"/>
                  </a:lnTo>
                  <a:lnTo>
                    <a:pt x="551" y="445"/>
                  </a:lnTo>
                  <a:lnTo>
                    <a:pt x="539" y="431"/>
                  </a:lnTo>
                  <a:lnTo>
                    <a:pt x="527" y="445"/>
                  </a:lnTo>
                  <a:lnTo>
                    <a:pt x="515" y="429"/>
                  </a:lnTo>
                  <a:lnTo>
                    <a:pt x="501" y="443"/>
                  </a:lnTo>
                  <a:lnTo>
                    <a:pt x="501" y="438"/>
                  </a:lnTo>
                  <a:lnTo>
                    <a:pt x="499" y="436"/>
                  </a:lnTo>
                  <a:lnTo>
                    <a:pt x="496" y="433"/>
                  </a:lnTo>
                  <a:lnTo>
                    <a:pt x="494" y="431"/>
                  </a:lnTo>
                  <a:lnTo>
                    <a:pt x="494" y="429"/>
                  </a:lnTo>
                  <a:lnTo>
                    <a:pt x="492" y="429"/>
                  </a:lnTo>
                  <a:lnTo>
                    <a:pt x="492" y="426"/>
                  </a:lnTo>
                  <a:lnTo>
                    <a:pt x="492" y="426"/>
                  </a:lnTo>
                  <a:lnTo>
                    <a:pt x="489" y="424"/>
                  </a:lnTo>
                  <a:lnTo>
                    <a:pt x="489" y="421"/>
                  </a:lnTo>
                  <a:lnTo>
                    <a:pt x="489" y="421"/>
                  </a:lnTo>
                  <a:lnTo>
                    <a:pt x="489" y="419"/>
                  </a:lnTo>
                  <a:lnTo>
                    <a:pt x="489" y="419"/>
                  </a:lnTo>
                  <a:close/>
                  <a:moveTo>
                    <a:pt x="470" y="490"/>
                  </a:moveTo>
                  <a:lnTo>
                    <a:pt x="470" y="488"/>
                  </a:lnTo>
                  <a:lnTo>
                    <a:pt x="473" y="485"/>
                  </a:lnTo>
                  <a:lnTo>
                    <a:pt x="475" y="485"/>
                  </a:lnTo>
                  <a:lnTo>
                    <a:pt x="475" y="483"/>
                  </a:lnTo>
                  <a:lnTo>
                    <a:pt x="475" y="483"/>
                  </a:lnTo>
                  <a:lnTo>
                    <a:pt x="477" y="483"/>
                  </a:lnTo>
                  <a:lnTo>
                    <a:pt x="477" y="481"/>
                  </a:lnTo>
                  <a:lnTo>
                    <a:pt x="480" y="481"/>
                  </a:lnTo>
                  <a:lnTo>
                    <a:pt x="480" y="481"/>
                  </a:lnTo>
                  <a:lnTo>
                    <a:pt x="482" y="481"/>
                  </a:lnTo>
                  <a:lnTo>
                    <a:pt x="482" y="481"/>
                  </a:lnTo>
                  <a:lnTo>
                    <a:pt x="485" y="481"/>
                  </a:lnTo>
                  <a:lnTo>
                    <a:pt x="487" y="481"/>
                  </a:lnTo>
                  <a:lnTo>
                    <a:pt x="489" y="481"/>
                  </a:lnTo>
                  <a:lnTo>
                    <a:pt x="494" y="481"/>
                  </a:lnTo>
                  <a:lnTo>
                    <a:pt x="499" y="481"/>
                  </a:lnTo>
                  <a:lnTo>
                    <a:pt x="503" y="483"/>
                  </a:lnTo>
                  <a:lnTo>
                    <a:pt x="508" y="483"/>
                  </a:lnTo>
                  <a:lnTo>
                    <a:pt x="513" y="485"/>
                  </a:lnTo>
                  <a:lnTo>
                    <a:pt x="518" y="485"/>
                  </a:lnTo>
                  <a:lnTo>
                    <a:pt x="522" y="488"/>
                  </a:lnTo>
                  <a:lnTo>
                    <a:pt x="527" y="488"/>
                  </a:lnTo>
                  <a:lnTo>
                    <a:pt x="532" y="488"/>
                  </a:lnTo>
                  <a:lnTo>
                    <a:pt x="537" y="490"/>
                  </a:lnTo>
                  <a:lnTo>
                    <a:pt x="539" y="490"/>
                  </a:lnTo>
                  <a:lnTo>
                    <a:pt x="541" y="490"/>
                  </a:lnTo>
                  <a:lnTo>
                    <a:pt x="544" y="490"/>
                  </a:lnTo>
                  <a:lnTo>
                    <a:pt x="546" y="490"/>
                  </a:lnTo>
                  <a:lnTo>
                    <a:pt x="548" y="490"/>
                  </a:lnTo>
                  <a:lnTo>
                    <a:pt x="551" y="492"/>
                  </a:lnTo>
                  <a:lnTo>
                    <a:pt x="553" y="492"/>
                  </a:lnTo>
                  <a:lnTo>
                    <a:pt x="558" y="492"/>
                  </a:lnTo>
                  <a:lnTo>
                    <a:pt x="560" y="492"/>
                  </a:lnTo>
                  <a:lnTo>
                    <a:pt x="563" y="490"/>
                  </a:lnTo>
                  <a:lnTo>
                    <a:pt x="565" y="490"/>
                  </a:lnTo>
                  <a:lnTo>
                    <a:pt x="567" y="490"/>
                  </a:lnTo>
                  <a:lnTo>
                    <a:pt x="572" y="490"/>
                  </a:lnTo>
                  <a:lnTo>
                    <a:pt x="574" y="490"/>
                  </a:lnTo>
                  <a:lnTo>
                    <a:pt x="577" y="490"/>
                  </a:lnTo>
                  <a:lnTo>
                    <a:pt x="579" y="490"/>
                  </a:lnTo>
                  <a:lnTo>
                    <a:pt x="582" y="490"/>
                  </a:lnTo>
                  <a:lnTo>
                    <a:pt x="584" y="490"/>
                  </a:lnTo>
                  <a:lnTo>
                    <a:pt x="584" y="490"/>
                  </a:lnTo>
                  <a:lnTo>
                    <a:pt x="586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7"/>
                  </a:lnTo>
                  <a:lnTo>
                    <a:pt x="593" y="497"/>
                  </a:lnTo>
                  <a:lnTo>
                    <a:pt x="593" y="500"/>
                  </a:lnTo>
                  <a:lnTo>
                    <a:pt x="593" y="504"/>
                  </a:lnTo>
                  <a:lnTo>
                    <a:pt x="593" y="507"/>
                  </a:lnTo>
                  <a:lnTo>
                    <a:pt x="593" y="509"/>
                  </a:lnTo>
                  <a:lnTo>
                    <a:pt x="593" y="509"/>
                  </a:lnTo>
                  <a:lnTo>
                    <a:pt x="593" y="511"/>
                  </a:lnTo>
                  <a:lnTo>
                    <a:pt x="591" y="511"/>
                  </a:lnTo>
                  <a:lnTo>
                    <a:pt x="591" y="514"/>
                  </a:lnTo>
                  <a:lnTo>
                    <a:pt x="591" y="514"/>
                  </a:lnTo>
                  <a:lnTo>
                    <a:pt x="591" y="516"/>
                  </a:lnTo>
                  <a:lnTo>
                    <a:pt x="591" y="516"/>
                  </a:lnTo>
                  <a:lnTo>
                    <a:pt x="589" y="516"/>
                  </a:lnTo>
                  <a:lnTo>
                    <a:pt x="589" y="518"/>
                  </a:lnTo>
                  <a:lnTo>
                    <a:pt x="586" y="521"/>
                  </a:lnTo>
                  <a:lnTo>
                    <a:pt x="586" y="523"/>
                  </a:lnTo>
                  <a:lnTo>
                    <a:pt x="584" y="523"/>
                  </a:lnTo>
                  <a:lnTo>
                    <a:pt x="582" y="526"/>
                  </a:lnTo>
                  <a:lnTo>
                    <a:pt x="579" y="528"/>
                  </a:lnTo>
                  <a:lnTo>
                    <a:pt x="577" y="530"/>
                  </a:lnTo>
                  <a:lnTo>
                    <a:pt x="574" y="533"/>
                  </a:lnTo>
                  <a:lnTo>
                    <a:pt x="567" y="511"/>
                  </a:lnTo>
                  <a:lnTo>
                    <a:pt x="548" y="528"/>
                  </a:lnTo>
                  <a:lnTo>
                    <a:pt x="539" y="509"/>
                  </a:lnTo>
                  <a:lnTo>
                    <a:pt x="522" y="526"/>
                  </a:lnTo>
                  <a:lnTo>
                    <a:pt x="515" y="504"/>
                  </a:lnTo>
                  <a:lnTo>
                    <a:pt x="492" y="521"/>
                  </a:lnTo>
                  <a:lnTo>
                    <a:pt x="489" y="500"/>
                  </a:lnTo>
                  <a:lnTo>
                    <a:pt x="468" y="511"/>
                  </a:lnTo>
                  <a:lnTo>
                    <a:pt x="468" y="511"/>
                  </a:lnTo>
                  <a:lnTo>
                    <a:pt x="468" y="509"/>
                  </a:lnTo>
                  <a:lnTo>
                    <a:pt x="468" y="504"/>
                  </a:lnTo>
                  <a:lnTo>
                    <a:pt x="468" y="502"/>
                  </a:lnTo>
                  <a:lnTo>
                    <a:pt x="468" y="497"/>
                  </a:lnTo>
                  <a:lnTo>
                    <a:pt x="468" y="495"/>
                  </a:lnTo>
                  <a:lnTo>
                    <a:pt x="468" y="492"/>
                  </a:lnTo>
                  <a:lnTo>
                    <a:pt x="468" y="492"/>
                  </a:lnTo>
                  <a:lnTo>
                    <a:pt x="470" y="490"/>
                  </a:lnTo>
                  <a:lnTo>
                    <a:pt x="470" y="490"/>
                  </a:lnTo>
                  <a:lnTo>
                    <a:pt x="470" y="490"/>
                  </a:lnTo>
                  <a:close/>
                  <a:moveTo>
                    <a:pt x="435" y="587"/>
                  </a:moveTo>
                  <a:lnTo>
                    <a:pt x="437" y="585"/>
                  </a:lnTo>
                  <a:lnTo>
                    <a:pt x="440" y="582"/>
                  </a:lnTo>
                  <a:lnTo>
                    <a:pt x="440" y="580"/>
                  </a:lnTo>
                  <a:lnTo>
                    <a:pt x="442" y="575"/>
                  </a:lnTo>
                  <a:lnTo>
                    <a:pt x="442" y="573"/>
                  </a:lnTo>
                  <a:lnTo>
                    <a:pt x="444" y="571"/>
                  </a:lnTo>
                  <a:lnTo>
                    <a:pt x="447" y="571"/>
                  </a:lnTo>
                  <a:lnTo>
                    <a:pt x="447" y="568"/>
                  </a:lnTo>
                  <a:lnTo>
                    <a:pt x="447" y="568"/>
                  </a:lnTo>
                  <a:lnTo>
                    <a:pt x="449" y="566"/>
                  </a:lnTo>
                  <a:lnTo>
                    <a:pt x="449" y="566"/>
                  </a:lnTo>
                  <a:lnTo>
                    <a:pt x="451" y="566"/>
                  </a:lnTo>
                  <a:lnTo>
                    <a:pt x="451" y="566"/>
                  </a:lnTo>
                  <a:lnTo>
                    <a:pt x="451" y="563"/>
                  </a:lnTo>
                  <a:lnTo>
                    <a:pt x="454" y="563"/>
                  </a:lnTo>
                  <a:lnTo>
                    <a:pt x="454" y="563"/>
                  </a:lnTo>
                  <a:lnTo>
                    <a:pt x="456" y="563"/>
                  </a:lnTo>
                  <a:lnTo>
                    <a:pt x="456" y="561"/>
                  </a:lnTo>
                  <a:lnTo>
                    <a:pt x="459" y="561"/>
                  </a:lnTo>
                  <a:lnTo>
                    <a:pt x="459" y="561"/>
                  </a:lnTo>
                  <a:lnTo>
                    <a:pt x="461" y="561"/>
                  </a:lnTo>
                  <a:lnTo>
                    <a:pt x="461" y="561"/>
                  </a:lnTo>
                  <a:lnTo>
                    <a:pt x="463" y="561"/>
                  </a:lnTo>
                  <a:lnTo>
                    <a:pt x="463" y="561"/>
                  </a:lnTo>
                  <a:lnTo>
                    <a:pt x="466" y="561"/>
                  </a:lnTo>
                  <a:lnTo>
                    <a:pt x="466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3" y="563"/>
                  </a:lnTo>
                  <a:lnTo>
                    <a:pt x="473" y="566"/>
                  </a:lnTo>
                  <a:lnTo>
                    <a:pt x="475" y="566"/>
                  </a:lnTo>
                  <a:lnTo>
                    <a:pt x="475" y="568"/>
                  </a:lnTo>
                  <a:lnTo>
                    <a:pt x="475" y="568"/>
                  </a:lnTo>
                  <a:lnTo>
                    <a:pt x="477" y="571"/>
                  </a:lnTo>
                  <a:lnTo>
                    <a:pt x="477" y="571"/>
                  </a:lnTo>
                  <a:lnTo>
                    <a:pt x="480" y="571"/>
                  </a:lnTo>
                  <a:lnTo>
                    <a:pt x="482" y="573"/>
                  </a:lnTo>
                  <a:lnTo>
                    <a:pt x="485" y="575"/>
                  </a:lnTo>
                  <a:lnTo>
                    <a:pt x="489" y="578"/>
                  </a:lnTo>
                  <a:lnTo>
                    <a:pt x="492" y="578"/>
                  </a:lnTo>
                  <a:lnTo>
                    <a:pt x="494" y="580"/>
                  </a:lnTo>
                  <a:lnTo>
                    <a:pt x="499" y="582"/>
                  </a:lnTo>
                  <a:lnTo>
                    <a:pt x="501" y="582"/>
                  </a:lnTo>
                  <a:lnTo>
                    <a:pt x="503" y="585"/>
                  </a:lnTo>
                  <a:lnTo>
                    <a:pt x="506" y="587"/>
                  </a:lnTo>
                  <a:lnTo>
                    <a:pt x="508" y="587"/>
                  </a:lnTo>
                  <a:lnTo>
                    <a:pt x="513" y="589"/>
                  </a:lnTo>
                  <a:lnTo>
                    <a:pt x="515" y="589"/>
                  </a:lnTo>
                  <a:lnTo>
                    <a:pt x="518" y="592"/>
                  </a:lnTo>
                  <a:lnTo>
                    <a:pt x="520" y="592"/>
                  </a:lnTo>
                  <a:lnTo>
                    <a:pt x="522" y="592"/>
                  </a:lnTo>
                  <a:lnTo>
                    <a:pt x="525" y="594"/>
                  </a:lnTo>
                  <a:lnTo>
                    <a:pt x="527" y="594"/>
                  </a:lnTo>
                  <a:lnTo>
                    <a:pt x="532" y="594"/>
                  </a:lnTo>
                  <a:lnTo>
                    <a:pt x="534" y="597"/>
                  </a:lnTo>
                  <a:lnTo>
                    <a:pt x="539" y="597"/>
                  </a:lnTo>
                  <a:lnTo>
                    <a:pt x="541" y="597"/>
                  </a:lnTo>
                  <a:lnTo>
                    <a:pt x="541" y="597"/>
                  </a:lnTo>
                  <a:lnTo>
                    <a:pt x="544" y="599"/>
                  </a:lnTo>
                  <a:lnTo>
                    <a:pt x="546" y="599"/>
                  </a:lnTo>
                  <a:lnTo>
                    <a:pt x="548" y="599"/>
                  </a:lnTo>
                  <a:lnTo>
                    <a:pt x="548" y="599"/>
                  </a:lnTo>
                  <a:lnTo>
                    <a:pt x="551" y="601"/>
                  </a:lnTo>
                  <a:lnTo>
                    <a:pt x="553" y="601"/>
                  </a:lnTo>
                  <a:lnTo>
                    <a:pt x="553" y="601"/>
                  </a:lnTo>
                  <a:lnTo>
                    <a:pt x="553" y="604"/>
                  </a:lnTo>
                  <a:lnTo>
                    <a:pt x="553" y="604"/>
                  </a:lnTo>
                  <a:lnTo>
                    <a:pt x="556" y="604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8"/>
                  </a:lnTo>
                  <a:lnTo>
                    <a:pt x="558" y="608"/>
                  </a:lnTo>
                  <a:lnTo>
                    <a:pt x="558" y="611"/>
                  </a:lnTo>
                  <a:lnTo>
                    <a:pt x="558" y="613"/>
                  </a:lnTo>
                  <a:lnTo>
                    <a:pt x="558" y="615"/>
                  </a:lnTo>
                  <a:lnTo>
                    <a:pt x="558" y="615"/>
                  </a:lnTo>
                  <a:lnTo>
                    <a:pt x="558" y="618"/>
                  </a:lnTo>
                  <a:lnTo>
                    <a:pt x="558" y="618"/>
                  </a:lnTo>
                  <a:lnTo>
                    <a:pt x="558" y="620"/>
                  </a:lnTo>
                  <a:lnTo>
                    <a:pt x="558" y="620"/>
                  </a:lnTo>
                  <a:lnTo>
                    <a:pt x="558" y="623"/>
                  </a:lnTo>
                  <a:lnTo>
                    <a:pt x="558" y="623"/>
                  </a:lnTo>
                  <a:lnTo>
                    <a:pt x="558" y="625"/>
                  </a:lnTo>
                  <a:lnTo>
                    <a:pt x="556" y="625"/>
                  </a:lnTo>
                  <a:lnTo>
                    <a:pt x="556" y="627"/>
                  </a:lnTo>
                  <a:lnTo>
                    <a:pt x="556" y="627"/>
                  </a:lnTo>
                  <a:lnTo>
                    <a:pt x="553" y="627"/>
                  </a:lnTo>
                  <a:lnTo>
                    <a:pt x="553" y="630"/>
                  </a:lnTo>
                  <a:lnTo>
                    <a:pt x="553" y="630"/>
                  </a:lnTo>
                  <a:lnTo>
                    <a:pt x="551" y="630"/>
                  </a:lnTo>
                  <a:lnTo>
                    <a:pt x="551" y="632"/>
                  </a:lnTo>
                  <a:lnTo>
                    <a:pt x="548" y="632"/>
                  </a:lnTo>
                  <a:lnTo>
                    <a:pt x="548" y="634"/>
                  </a:lnTo>
                  <a:lnTo>
                    <a:pt x="546" y="634"/>
                  </a:lnTo>
                  <a:lnTo>
                    <a:pt x="544" y="637"/>
                  </a:lnTo>
                  <a:lnTo>
                    <a:pt x="539" y="639"/>
                  </a:lnTo>
                  <a:lnTo>
                    <a:pt x="534" y="642"/>
                  </a:lnTo>
                  <a:lnTo>
                    <a:pt x="529" y="620"/>
                  </a:lnTo>
                  <a:lnTo>
                    <a:pt x="503" y="627"/>
                  </a:lnTo>
                  <a:lnTo>
                    <a:pt x="501" y="606"/>
                  </a:lnTo>
                  <a:lnTo>
                    <a:pt x="480" y="613"/>
                  </a:lnTo>
                  <a:lnTo>
                    <a:pt x="480" y="597"/>
                  </a:lnTo>
                  <a:lnTo>
                    <a:pt x="456" y="601"/>
                  </a:lnTo>
                  <a:lnTo>
                    <a:pt x="459" y="585"/>
                  </a:lnTo>
                  <a:lnTo>
                    <a:pt x="435" y="587"/>
                  </a:lnTo>
                  <a:lnTo>
                    <a:pt x="435" y="587"/>
                  </a:lnTo>
                  <a:close/>
                  <a:moveTo>
                    <a:pt x="539" y="765"/>
                  </a:moveTo>
                  <a:lnTo>
                    <a:pt x="544" y="760"/>
                  </a:lnTo>
                  <a:lnTo>
                    <a:pt x="546" y="755"/>
                  </a:lnTo>
                  <a:lnTo>
                    <a:pt x="551" y="750"/>
                  </a:lnTo>
                  <a:lnTo>
                    <a:pt x="553" y="746"/>
                  </a:lnTo>
                  <a:lnTo>
                    <a:pt x="558" y="743"/>
                  </a:lnTo>
                  <a:lnTo>
                    <a:pt x="560" y="739"/>
                  </a:lnTo>
                  <a:lnTo>
                    <a:pt x="565" y="734"/>
                  </a:lnTo>
                  <a:lnTo>
                    <a:pt x="567" y="729"/>
                  </a:lnTo>
                  <a:lnTo>
                    <a:pt x="572" y="724"/>
                  </a:lnTo>
                  <a:lnTo>
                    <a:pt x="577" y="720"/>
                  </a:lnTo>
                  <a:lnTo>
                    <a:pt x="579" y="715"/>
                  </a:lnTo>
                  <a:lnTo>
                    <a:pt x="584" y="710"/>
                  </a:lnTo>
                  <a:lnTo>
                    <a:pt x="586" y="705"/>
                  </a:lnTo>
                  <a:lnTo>
                    <a:pt x="591" y="703"/>
                  </a:lnTo>
                  <a:lnTo>
                    <a:pt x="593" y="698"/>
                  </a:lnTo>
                  <a:lnTo>
                    <a:pt x="598" y="694"/>
                  </a:lnTo>
                  <a:lnTo>
                    <a:pt x="603" y="684"/>
                  </a:lnTo>
                  <a:lnTo>
                    <a:pt x="608" y="679"/>
                  </a:lnTo>
                  <a:lnTo>
                    <a:pt x="612" y="672"/>
                  </a:lnTo>
                  <a:lnTo>
                    <a:pt x="617" y="668"/>
                  </a:lnTo>
                  <a:lnTo>
                    <a:pt x="619" y="660"/>
                  </a:lnTo>
                  <a:lnTo>
                    <a:pt x="622" y="656"/>
                  </a:lnTo>
                  <a:lnTo>
                    <a:pt x="624" y="653"/>
                  </a:lnTo>
                  <a:lnTo>
                    <a:pt x="624" y="651"/>
                  </a:lnTo>
                  <a:lnTo>
                    <a:pt x="626" y="649"/>
                  </a:lnTo>
                  <a:lnTo>
                    <a:pt x="626" y="646"/>
                  </a:lnTo>
                  <a:lnTo>
                    <a:pt x="629" y="646"/>
                  </a:lnTo>
                  <a:lnTo>
                    <a:pt x="629" y="644"/>
                  </a:lnTo>
                  <a:lnTo>
                    <a:pt x="631" y="642"/>
                  </a:lnTo>
                  <a:lnTo>
                    <a:pt x="631" y="639"/>
                  </a:lnTo>
                  <a:lnTo>
                    <a:pt x="634" y="637"/>
                  </a:lnTo>
                  <a:lnTo>
                    <a:pt x="634" y="632"/>
                  </a:lnTo>
                  <a:lnTo>
                    <a:pt x="634" y="630"/>
                  </a:lnTo>
                  <a:lnTo>
                    <a:pt x="636" y="627"/>
                  </a:lnTo>
                  <a:lnTo>
                    <a:pt x="638" y="623"/>
                  </a:lnTo>
                  <a:lnTo>
                    <a:pt x="638" y="615"/>
                  </a:lnTo>
                  <a:lnTo>
                    <a:pt x="641" y="608"/>
                  </a:lnTo>
                  <a:lnTo>
                    <a:pt x="643" y="601"/>
                  </a:lnTo>
                  <a:lnTo>
                    <a:pt x="648" y="580"/>
                  </a:lnTo>
                  <a:lnTo>
                    <a:pt x="667" y="601"/>
                  </a:lnTo>
                  <a:lnTo>
                    <a:pt x="674" y="578"/>
                  </a:lnTo>
                  <a:lnTo>
                    <a:pt x="695" y="597"/>
                  </a:lnTo>
                  <a:lnTo>
                    <a:pt x="697" y="578"/>
                  </a:lnTo>
                  <a:lnTo>
                    <a:pt x="716" y="594"/>
                  </a:lnTo>
                  <a:lnTo>
                    <a:pt x="723" y="575"/>
                  </a:lnTo>
                  <a:lnTo>
                    <a:pt x="726" y="578"/>
                  </a:lnTo>
                  <a:lnTo>
                    <a:pt x="726" y="580"/>
                  </a:lnTo>
                  <a:lnTo>
                    <a:pt x="728" y="580"/>
                  </a:lnTo>
                  <a:lnTo>
                    <a:pt x="731" y="582"/>
                  </a:lnTo>
                  <a:lnTo>
                    <a:pt x="733" y="582"/>
                  </a:lnTo>
                  <a:lnTo>
                    <a:pt x="735" y="585"/>
                  </a:lnTo>
                  <a:lnTo>
                    <a:pt x="735" y="585"/>
                  </a:lnTo>
                  <a:lnTo>
                    <a:pt x="738" y="587"/>
                  </a:lnTo>
                  <a:lnTo>
                    <a:pt x="738" y="587"/>
                  </a:lnTo>
                  <a:lnTo>
                    <a:pt x="738" y="589"/>
                  </a:lnTo>
                  <a:lnTo>
                    <a:pt x="740" y="589"/>
                  </a:lnTo>
                  <a:lnTo>
                    <a:pt x="740" y="592"/>
                  </a:lnTo>
                  <a:lnTo>
                    <a:pt x="740" y="594"/>
                  </a:lnTo>
                  <a:lnTo>
                    <a:pt x="742" y="597"/>
                  </a:lnTo>
                  <a:lnTo>
                    <a:pt x="742" y="601"/>
                  </a:lnTo>
                  <a:lnTo>
                    <a:pt x="742" y="604"/>
                  </a:lnTo>
                  <a:lnTo>
                    <a:pt x="742" y="606"/>
                  </a:lnTo>
                  <a:lnTo>
                    <a:pt x="742" y="611"/>
                  </a:lnTo>
                  <a:lnTo>
                    <a:pt x="742" y="613"/>
                  </a:lnTo>
                  <a:lnTo>
                    <a:pt x="740" y="618"/>
                  </a:lnTo>
                  <a:lnTo>
                    <a:pt x="740" y="620"/>
                  </a:lnTo>
                  <a:lnTo>
                    <a:pt x="740" y="625"/>
                  </a:lnTo>
                  <a:lnTo>
                    <a:pt x="740" y="630"/>
                  </a:lnTo>
                  <a:lnTo>
                    <a:pt x="738" y="632"/>
                  </a:lnTo>
                  <a:lnTo>
                    <a:pt x="738" y="637"/>
                  </a:lnTo>
                  <a:lnTo>
                    <a:pt x="738" y="639"/>
                  </a:lnTo>
                  <a:lnTo>
                    <a:pt x="735" y="644"/>
                  </a:lnTo>
                  <a:lnTo>
                    <a:pt x="735" y="649"/>
                  </a:lnTo>
                  <a:lnTo>
                    <a:pt x="733" y="651"/>
                  </a:lnTo>
                  <a:lnTo>
                    <a:pt x="733" y="656"/>
                  </a:lnTo>
                  <a:lnTo>
                    <a:pt x="731" y="660"/>
                  </a:lnTo>
                  <a:lnTo>
                    <a:pt x="731" y="663"/>
                  </a:lnTo>
                  <a:lnTo>
                    <a:pt x="728" y="668"/>
                  </a:lnTo>
                  <a:lnTo>
                    <a:pt x="728" y="670"/>
                  </a:lnTo>
                  <a:lnTo>
                    <a:pt x="726" y="672"/>
                  </a:lnTo>
                  <a:lnTo>
                    <a:pt x="726" y="677"/>
                  </a:lnTo>
                  <a:lnTo>
                    <a:pt x="723" y="679"/>
                  </a:lnTo>
                  <a:lnTo>
                    <a:pt x="723" y="682"/>
                  </a:lnTo>
                  <a:lnTo>
                    <a:pt x="721" y="684"/>
                  </a:lnTo>
                  <a:lnTo>
                    <a:pt x="721" y="686"/>
                  </a:lnTo>
                  <a:lnTo>
                    <a:pt x="719" y="689"/>
                  </a:lnTo>
                  <a:lnTo>
                    <a:pt x="719" y="691"/>
                  </a:lnTo>
                  <a:lnTo>
                    <a:pt x="716" y="694"/>
                  </a:lnTo>
                  <a:lnTo>
                    <a:pt x="714" y="698"/>
                  </a:lnTo>
                  <a:lnTo>
                    <a:pt x="712" y="703"/>
                  </a:lnTo>
                  <a:lnTo>
                    <a:pt x="709" y="705"/>
                  </a:lnTo>
                  <a:lnTo>
                    <a:pt x="705" y="715"/>
                  </a:lnTo>
                  <a:lnTo>
                    <a:pt x="702" y="722"/>
                  </a:lnTo>
                  <a:lnTo>
                    <a:pt x="700" y="727"/>
                  </a:lnTo>
                  <a:lnTo>
                    <a:pt x="697" y="729"/>
                  </a:lnTo>
                  <a:lnTo>
                    <a:pt x="695" y="734"/>
                  </a:lnTo>
                  <a:lnTo>
                    <a:pt x="693" y="739"/>
                  </a:lnTo>
                  <a:lnTo>
                    <a:pt x="690" y="739"/>
                  </a:lnTo>
                  <a:lnTo>
                    <a:pt x="690" y="741"/>
                  </a:lnTo>
                  <a:lnTo>
                    <a:pt x="688" y="743"/>
                  </a:lnTo>
                  <a:lnTo>
                    <a:pt x="686" y="746"/>
                  </a:lnTo>
                  <a:lnTo>
                    <a:pt x="686" y="746"/>
                  </a:lnTo>
                  <a:lnTo>
                    <a:pt x="683" y="748"/>
                  </a:lnTo>
                  <a:lnTo>
                    <a:pt x="683" y="750"/>
                  </a:lnTo>
                  <a:lnTo>
                    <a:pt x="681" y="750"/>
                  </a:lnTo>
                  <a:lnTo>
                    <a:pt x="674" y="757"/>
                  </a:lnTo>
                  <a:lnTo>
                    <a:pt x="669" y="762"/>
                  </a:lnTo>
                  <a:lnTo>
                    <a:pt x="662" y="767"/>
                  </a:lnTo>
                  <a:lnTo>
                    <a:pt x="657" y="772"/>
                  </a:lnTo>
                  <a:lnTo>
                    <a:pt x="652" y="779"/>
                  </a:lnTo>
                  <a:lnTo>
                    <a:pt x="645" y="783"/>
                  </a:lnTo>
                  <a:lnTo>
                    <a:pt x="641" y="788"/>
                  </a:lnTo>
                  <a:lnTo>
                    <a:pt x="634" y="793"/>
                  </a:lnTo>
                  <a:lnTo>
                    <a:pt x="629" y="798"/>
                  </a:lnTo>
                  <a:lnTo>
                    <a:pt x="622" y="802"/>
                  </a:lnTo>
                  <a:lnTo>
                    <a:pt x="617" y="810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8" y="824"/>
                  </a:lnTo>
                  <a:lnTo>
                    <a:pt x="593" y="828"/>
                  </a:lnTo>
                  <a:lnTo>
                    <a:pt x="586" y="833"/>
                  </a:lnTo>
                  <a:lnTo>
                    <a:pt x="584" y="836"/>
                  </a:lnTo>
                  <a:lnTo>
                    <a:pt x="582" y="838"/>
                  </a:lnTo>
                  <a:lnTo>
                    <a:pt x="579" y="840"/>
                  </a:lnTo>
                  <a:lnTo>
                    <a:pt x="577" y="843"/>
                  </a:lnTo>
                  <a:lnTo>
                    <a:pt x="574" y="845"/>
                  </a:lnTo>
                  <a:lnTo>
                    <a:pt x="572" y="847"/>
                  </a:lnTo>
                  <a:lnTo>
                    <a:pt x="572" y="850"/>
                  </a:lnTo>
                  <a:lnTo>
                    <a:pt x="570" y="850"/>
                  </a:lnTo>
                  <a:lnTo>
                    <a:pt x="567" y="852"/>
                  </a:lnTo>
                  <a:lnTo>
                    <a:pt x="565" y="854"/>
                  </a:lnTo>
                  <a:lnTo>
                    <a:pt x="565" y="857"/>
                  </a:lnTo>
                  <a:lnTo>
                    <a:pt x="563" y="859"/>
                  </a:lnTo>
                  <a:lnTo>
                    <a:pt x="563" y="859"/>
                  </a:lnTo>
                  <a:lnTo>
                    <a:pt x="560" y="862"/>
                  </a:lnTo>
                  <a:lnTo>
                    <a:pt x="558" y="864"/>
                  </a:lnTo>
                  <a:lnTo>
                    <a:pt x="558" y="866"/>
                  </a:lnTo>
                  <a:lnTo>
                    <a:pt x="556" y="871"/>
                  </a:lnTo>
                  <a:lnTo>
                    <a:pt x="553" y="873"/>
                  </a:lnTo>
                  <a:lnTo>
                    <a:pt x="551" y="878"/>
                  </a:lnTo>
                  <a:lnTo>
                    <a:pt x="548" y="883"/>
                  </a:lnTo>
                  <a:lnTo>
                    <a:pt x="546" y="888"/>
                  </a:lnTo>
                  <a:lnTo>
                    <a:pt x="544" y="892"/>
                  </a:lnTo>
                  <a:lnTo>
                    <a:pt x="541" y="899"/>
                  </a:lnTo>
                  <a:lnTo>
                    <a:pt x="539" y="904"/>
                  </a:lnTo>
                  <a:lnTo>
                    <a:pt x="537" y="909"/>
                  </a:lnTo>
                  <a:lnTo>
                    <a:pt x="534" y="916"/>
                  </a:lnTo>
                  <a:lnTo>
                    <a:pt x="532" y="921"/>
                  </a:lnTo>
                  <a:lnTo>
                    <a:pt x="532" y="923"/>
                  </a:lnTo>
                  <a:lnTo>
                    <a:pt x="529" y="928"/>
                  </a:lnTo>
                  <a:lnTo>
                    <a:pt x="527" y="933"/>
                  </a:lnTo>
                  <a:lnTo>
                    <a:pt x="527" y="937"/>
                  </a:lnTo>
                  <a:lnTo>
                    <a:pt x="525" y="940"/>
                  </a:lnTo>
                  <a:lnTo>
                    <a:pt x="522" y="944"/>
                  </a:lnTo>
                  <a:lnTo>
                    <a:pt x="520" y="949"/>
                  </a:lnTo>
                  <a:lnTo>
                    <a:pt x="520" y="951"/>
                  </a:lnTo>
                  <a:lnTo>
                    <a:pt x="518" y="956"/>
                  </a:lnTo>
                  <a:lnTo>
                    <a:pt x="513" y="961"/>
                  </a:lnTo>
                  <a:lnTo>
                    <a:pt x="511" y="966"/>
                  </a:lnTo>
                  <a:lnTo>
                    <a:pt x="508" y="968"/>
                  </a:lnTo>
                  <a:lnTo>
                    <a:pt x="503" y="973"/>
                  </a:lnTo>
                  <a:lnTo>
                    <a:pt x="503" y="978"/>
                  </a:lnTo>
                  <a:lnTo>
                    <a:pt x="501" y="980"/>
                  </a:lnTo>
                  <a:lnTo>
                    <a:pt x="499" y="982"/>
                  </a:lnTo>
                  <a:lnTo>
                    <a:pt x="496" y="985"/>
                  </a:lnTo>
                  <a:lnTo>
                    <a:pt x="494" y="987"/>
                  </a:lnTo>
                  <a:lnTo>
                    <a:pt x="492" y="989"/>
                  </a:lnTo>
                  <a:lnTo>
                    <a:pt x="489" y="992"/>
                  </a:lnTo>
                  <a:lnTo>
                    <a:pt x="487" y="994"/>
                  </a:lnTo>
                  <a:lnTo>
                    <a:pt x="485" y="996"/>
                  </a:lnTo>
                  <a:lnTo>
                    <a:pt x="482" y="996"/>
                  </a:lnTo>
                  <a:lnTo>
                    <a:pt x="482" y="999"/>
                  </a:lnTo>
                  <a:lnTo>
                    <a:pt x="480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3" y="1001"/>
                  </a:lnTo>
                  <a:lnTo>
                    <a:pt x="473" y="1001"/>
                  </a:lnTo>
                  <a:lnTo>
                    <a:pt x="473" y="999"/>
                  </a:lnTo>
                  <a:lnTo>
                    <a:pt x="473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4"/>
                  </a:lnTo>
                  <a:lnTo>
                    <a:pt x="468" y="994"/>
                  </a:lnTo>
                  <a:lnTo>
                    <a:pt x="468" y="992"/>
                  </a:lnTo>
                  <a:lnTo>
                    <a:pt x="468" y="992"/>
                  </a:lnTo>
                  <a:lnTo>
                    <a:pt x="468" y="989"/>
                  </a:lnTo>
                  <a:lnTo>
                    <a:pt x="468" y="989"/>
                  </a:lnTo>
                  <a:lnTo>
                    <a:pt x="468" y="987"/>
                  </a:lnTo>
                  <a:lnTo>
                    <a:pt x="470" y="985"/>
                  </a:lnTo>
                  <a:lnTo>
                    <a:pt x="470" y="982"/>
                  </a:lnTo>
                  <a:lnTo>
                    <a:pt x="470" y="982"/>
                  </a:lnTo>
                  <a:lnTo>
                    <a:pt x="473" y="980"/>
                  </a:lnTo>
                  <a:lnTo>
                    <a:pt x="473" y="980"/>
                  </a:lnTo>
                  <a:lnTo>
                    <a:pt x="475" y="978"/>
                  </a:lnTo>
                  <a:lnTo>
                    <a:pt x="475" y="975"/>
                  </a:lnTo>
                  <a:lnTo>
                    <a:pt x="477" y="973"/>
                  </a:lnTo>
                  <a:lnTo>
                    <a:pt x="480" y="970"/>
                  </a:lnTo>
                  <a:lnTo>
                    <a:pt x="480" y="968"/>
                  </a:lnTo>
                  <a:lnTo>
                    <a:pt x="482" y="968"/>
                  </a:lnTo>
                  <a:lnTo>
                    <a:pt x="482" y="966"/>
                  </a:lnTo>
                  <a:lnTo>
                    <a:pt x="485" y="963"/>
                  </a:lnTo>
                  <a:lnTo>
                    <a:pt x="485" y="961"/>
                  </a:lnTo>
                  <a:lnTo>
                    <a:pt x="487" y="959"/>
                  </a:lnTo>
                  <a:lnTo>
                    <a:pt x="489" y="959"/>
                  </a:lnTo>
                  <a:lnTo>
                    <a:pt x="489" y="956"/>
                  </a:lnTo>
                  <a:lnTo>
                    <a:pt x="494" y="951"/>
                  </a:lnTo>
                  <a:lnTo>
                    <a:pt x="496" y="947"/>
                  </a:lnTo>
                  <a:lnTo>
                    <a:pt x="499" y="944"/>
                  </a:lnTo>
                  <a:lnTo>
                    <a:pt x="499" y="942"/>
                  </a:lnTo>
                  <a:lnTo>
                    <a:pt x="501" y="940"/>
                  </a:lnTo>
                  <a:lnTo>
                    <a:pt x="501" y="937"/>
                  </a:lnTo>
                  <a:lnTo>
                    <a:pt x="503" y="935"/>
                  </a:lnTo>
                  <a:lnTo>
                    <a:pt x="503" y="933"/>
                  </a:lnTo>
                  <a:lnTo>
                    <a:pt x="503" y="933"/>
                  </a:lnTo>
                  <a:lnTo>
                    <a:pt x="506" y="930"/>
                  </a:lnTo>
                  <a:lnTo>
                    <a:pt x="506" y="930"/>
                  </a:lnTo>
                  <a:lnTo>
                    <a:pt x="506" y="928"/>
                  </a:lnTo>
                  <a:lnTo>
                    <a:pt x="515" y="878"/>
                  </a:lnTo>
                  <a:lnTo>
                    <a:pt x="527" y="890"/>
                  </a:lnTo>
                  <a:lnTo>
                    <a:pt x="525" y="854"/>
                  </a:lnTo>
                  <a:lnTo>
                    <a:pt x="539" y="864"/>
                  </a:lnTo>
                  <a:lnTo>
                    <a:pt x="534" y="824"/>
                  </a:lnTo>
                  <a:lnTo>
                    <a:pt x="548" y="833"/>
                  </a:lnTo>
                  <a:lnTo>
                    <a:pt x="541" y="798"/>
                  </a:lnTo>
                  <a:lnTo>
                    <a:pt x="553" y="802"/>
                  </a:lnTo>
                  <a:lnTo>
                    <a:pt x="539" y="765"/>
                  </a:lnTo>
                  <a:lnTo>
                    <a:pt x="539" y="765"/>
                  </a:lnTo>
                  <a:close/>
                  <a:moveTo>
                    <a:pt x="667" y="798"/>
                  </a:moveTo>
                  <a:lnTo>
                    <a:pt x="686" y="812"/>
                  </a:lnTo>
                  <a:lnTo>
                    <a:pt x="690" y="781"/>
                  </a:lnTo>
                  <a:lnTo>
                    <a:pt x="702" y="788"/>
                  </a:lnTo>
                  <a:lnTo>
                    <a:pt x="705" y="760"/>
                  </a:lnTo>
                  <a:lnTo>
                    <a:pt x="719" y="765"/>
                  </a:lnTo>
                  <a:lnTo>
                    <a:pt x="716" y="736"/>
                  </a:lnTo>
                  <a:lnTo>
                    <a:pt x="735" y="741"/>
                  </a:lnTo>
                  <a:lnTo>
                    <a:pt x="733" y="717"/>
                  </a:lnTo>
                  <a:lnTo>
                    <a:pt x="747" y="722"/>
                  </a:lnTo>
                  <a:lnTo>
                    <a:pt x="747" y="691"/>
                  </a:lnTo>
                  <a:lnTo>
                    <a:pt x="761" y="703"/>
                  </a:lnTo>
                  <a:lnTo>
                    <a:pt x="759" y="675"/>
                  </a:lnTo>
                  <a:lnTo>
                    <a:pt x="761" y="675"/>
                  </a:lnTo>
                  <a:lnTo>
                    <a:pt x="764" y="677"/>
                  </a:lnTo>
                  <a:lnTo>
                    <a:pt x="766" y="679"/>
                  </a:lnTo>
                  <a:lnTo>
                    <a:pt x="768" y="679"/>
                  </a:lnTo>
                  <a:lnTo>
                    <a:pt x="768" y="682"/>
                  </a:lnTo>
                  <a:lnTo>
                    <a:pt x="771" y="682"/>
                  </a:lnTo>
                  <a:lnTo>
                    <a:pt x="773" y="684"/>
                  </a:lnTo>
                  <a:lnTo>
                    <a:pt x="775" y="684"/>
                  </a:lnTo>
                  <a:lnTo>
                    <a:pt x="775" y="686"/>
                  </a:lnTo>
                  <a:lnTo>
                    <a:pt x="778" y="686"/>
                  </a:lnTo>
                  <a:lnTo>
                    <a:pt x="780" y="686"/>
                  </a:lnTo>
                  <a:lnTo>
                    <a:pt x="780" y="686"/>
                  </a:lnTo>
                  <a:lnTo>
                    <a:pt x="783" y="686"/>
                  </a:lnTo>
                  <a:lnTo>
                    <a:pt x="783" y="689"/>
                  </a:lnTo>
                  <a:lnTo>
                    <a:pt x="785" y="689"/>
                  </a:lnTo>
                  <a:lnTo>
                    <a:pt x="787" y="689"/>
                  </a:lnTo>
                  <a:lnTo>
                    <a:pt x="787" y="689"/>
                  </a:lnTo>
                  <a:lnTo>
                    <a:pt x="790" y="689"/>
                  </a:lnTo>
                  <a:lnTo>
                    <a:pt x="790" y="689"/>
                  </a:lnTo>
                  <a:lnTo>
                    <a:pt x="792" y="689"/>
                  </a:lnTo>
                  <a:lnTo>
                    <a:pt x="794" y="689"/>
                  </a:lnTo>
                  <a:lnTo>
                    <a:pt x="799" y="686"/>
                  </a:lnTo>
                  <a:lnTo>
                    <a:pt x="806" y="686"/>
                  </a:lnTo>
                  <a:lnTo>
                    <a:pt x="816" y="684"/>
                  </a:lnTo>
                  <a:lnTo>
                    <a:pt x="818" y="684"/>
                  </a:lnTo>
                  <a:lnTo>
                    <a:pt x="818" y="684"/>
                  </a:lnTo>
                  <a:lnTo>
                    <a:pt x="820" y="684"/>
                  </a:lnTo>
                  <a:lnTo>
                    <a:pt x="823" y="684"/>
                  </a:lnTo>
                  <a:lnTo>
                    <a:pt x="825" y="684"/>
                  </a:lnTo>
                  <a:lnTo>
                    <a:pt x="828" y="684"/>
                  </a:lnTo>
                  <a:lnTo>
                    <a:pt x="830" y="684"/>
                  </a:lnTo>
                  <a:lnTo>
                    <a:pt x="832" y="684"/>
                  </a:lnTo>
                  <a:lnTo>
                    <a:pt x="832" y="686"/>
                  </a:lnTo>
                  <a:lnTo>
                    <a:pt x="835" y="686"/>
                  </a:lnTo>
                  <a:lnTo>
                    <a:pt x="837" y="686"/>
                  </a:lnTo>
                  <a:lnTo>
                    <a:pt x="839" y="686"/>
                  </a:lnTo>
                  <a:lnTo>
                    <a:pt x="842" y="689"/>
                  </a:lnTo>
                  <a:lnTo>
                    <a:pt x="844" y="689"/>
                  </a:lnTo>
                  <a:lnTo>
                    <a:pt x="844" y="689"/>
                  </a:lnTo>
                  <a:lnTo>
                    <a:pt x="846" y="691"/>
                  </a:lnTo>
                  <a:lnTo>
                    <a:pt x="849" y="691"/>
                  </a:lnTo>
                  <a:lnTo>
                    <a:pt x="851" y="691"/>
                  </a:lnTo>
                  <a:lnTo>
                    <a:pt x="854" y="694"/>
                  </a:lnTo>
                  <a:lnTo>
                    <a:pt x="854" y="694"/>
                  </a:lnTo>
                  <a:lnTo>
                    <a:pt x="856" y="696"/>
                  </a:lnTo>
                  <a:lnTo>
                    <a:pt x="858" y="696"/>
                  </a:lnTo>
                  <a:lnTo>
                    <a:pt x="861" y="698"/>
                  </a:lnTo>
                  <a:lnTo>
                    <a:pt x="861" y="698"/>
                  </a:lnTo>
                  <a:lnTo>
                    <a:pt x="863" y="701"/>
                  </a:lnTo>
                  <a:lnTo>
                    <a:pt x="865" y="701"/>
                  </a:lnTo>
                  <a:lnTo>
                    <a:pt x="865" y="703"/>
                  </a:lnTo>
                  <a:lnTo>
                    <a:pt x="868" y="705"/>
                  </a:lnTo>
                  <a:lnTo>
                    <a:pt x="870" y="708"/>
                  </a:lnTo>
                  <a:lnTo>
                    <a:pt x="875" y="710"/>
                  </a:lnTo>
                  <a:lnTo>
                    <a:pt x="875" y="710"/>
                  </a:lnTo>
                  <a:lnTo>
                    <a:pt x="877" y="712"/>
                  </a:lnTo>
                  <a:lnTo>
                    <a:pt x="880" y="715"/>
                  </a:lnTo>
                  <a:lnTo>
                    <a:pt x="882" y="717"/>
                  </a:lnTo>
                  <a:lnTo>
                    <a:pt x="884" y="720"/>
                  </a:lnTo>
                  <a:lnTo>
                    <a:pt x="884" y="722"/>
                  </a:lnTo>
                  <a:lnTo>
                    <a:pt x="887" y="722"/>
                  </a:lnTo>
                  <a:lnTo>
                    <a:pt x="887" y="722"/>
                  </a:lnTo>
                  <a:lnTo>
                    <a:pt x="887" y="724"/>
                  </a:lnTo>
                  <a:lnTo>
                    <a:pt x="887" y="724"/>
                  </a:lnTo>
                  <a:lnTo>
                    <a:pt x="887" y="727"/>
                  </a:lnTo>
                  <a:lnTo>
                    <a:pt x="887" y="727"/>
                  </a:lnTo>
                  <a:lnTo>
                    <a:pt x="887" y="729"/>
                  </a:lnTo>
                  <a:lnTo>
                    <a:pt x="887" y="731"/>
                  </a:lnTo>
                  <a:lnTo>
                    <a:pt x="887" y="734"/>
                  </a:lnTo>
                  <a:lnTo>
                    <a:pt x="887" y="734"/>
                  </a:lnTo>
                  <a:lnTo>
                    <a:pt x="887" y="736"/>
                  </a:lnTo>
                  <a:lnTo>
                    <a:pt x="887" y="739"/>
                  </a:lnTo>
                  <a:lnTo>
                    <a:pt x="884" y="741"/>
                  </a:lnTo>
                  <a:lnTo>
                    <a:pt x="884" y="743"/>
                  </a:lnTo>
                  <a:lnTo>
                    <a:pt x="884" y="746"/>
                  </a:lnTo>
                  <a:lnTo>
                    <a:pt x="884" y="748"/>
                  </a:lnTo>
                  <a:lnTo>
                    <a:pt x="882" y="748"/>
                  </a:lnTo>
                  <a:lnTo>
                    <a:pt x="882" y="750"/>
                  </a:lnTo>
                  <a:lnTo>
                    <a:pt x="882" y="753"/>
                  </a:lnTo>
                  <a:lnTo>
                    <a:pt x="880" y="753"/>
                  </a:lnTo>
                  <a:lnTo>
                    <a:pt x="877" y="757"/>
                  </a:lnTo>
                  <a:lnTo>
                    <a:pt x="872" y="762"/>
                  </a:lnTo>
                  <a:lnTo>
                    <a:pt x="870" y="767"/>
                  </a:lnTo>
                  <a:lnTo>
                    <a:pt x="865" y="772"/>
                  </a:lnTo>
                  <a:lnTo>
                    <a:pt x="863" y="774"/>
                  </a:lnTo>
                  <a:lnTo>
                    <a:pt x="858" y="779"/>
                  </a:lnTo>
                  <a:lnTo>
                    <a:pt x="856" y="783"/>
                  </a:lnTo>
                  <a:lnTo>
                    <a:pt x="851" y="788"/>
                  </a:lnTo>
                  <a:lnTo>
                    <a:pt x="846" y="793"/>
                  </a:lnTo>
                  <a:lnTo>
                    <a:pt x="842" y="795"/>
                  </a:lnTo>
                  <a:lnTo>
                    <a:pt x="839" y="800"/>
                  </a:lnTo>
                  <a:lnTo>
                    <a:pt x="835" y="805"/>
                  </a:lnTo>
                  <a:lnTo>
                    <a:pt x="830" y="807"/>
                  </a:lnTo>
                  <a:lnTo>
                    <a:pt x="825" y="812"/>
                  </a:lnTo>
                  <a:lnTo>
                    <a:pt x="820" y="817"/>
                  </a:lnTo>
                  <a:lnTo>
                    <a:pt x="818" y="819"/>
                  </a:lnTo>
                  <a:lnTo>
                    <a:pt x="811" y="824"/>
                  </a:lnTo>
                  <a:lnTo>
                    <a:pt x="806" y="828"/>
                  </a:lnTo>
                  <a:lnTo>
                    <a:pt x="799" y="833"/>
                  </a:lnTo>
                  <a:lnTo>
                    <a:pt x="790" y="840"/>
                  </a:lnTo>
                  <a:lnTo>
                    <a:pt x="787" y="843"/>
                  </a:lnTo>
                  <a:lnTo>
                    <a:pt x="783" y="847"/>
                  </a:lnTo>
                  <a:lnTo>
                    <a:pt x="778" y="850"/>
                  </a:lnTo>
                  <a:lnTo>
                    <a:pt x="773" y="854"/>
                  </a:lnTo>
                  <a:lnTo>
                    <a:pt x="768" y="857"/>
                  </a:lnTo>
                  <a:lnTo>
                    <a:pt x="764" y="859"/>
                  </a:lnTo>
                  <a:lnTo>
                    <a:pt x="759" y="862"/>
                  </a:lnTo>
                  <a:lnTo>
                    <a:pt x="754" y="866"/>
                  </a:lnTo>
                  <a:lnTo>
                    <a:pt x="749" y="869"/>
                  </a:lnTo>
                  <a:lnTo>
                    <a:pt x="745" y="871"/>
                  </a:lnTo>
                  <a:lnTo>
                    <a:pt x="740" y="873"/>
                  </a:lnTo>
                  <a:lnTo>
                    <a:pt x="735" y="873"/>
                  </a:lnTo>
                  <a:lnTo>
                    <a:pt x="731" y="876"/>
                  </a:lnTo>
                  <a:lnTo>
                    <a:pt x="728" y="878"/>
                  </a:lnTo>
                  <a:lnTo>
                    <a:pt x="723" y="878"/>
                  </a:lnTo>
                  <a:lnTo>
                    <a:pt x="719" y="881"/>
                  </a:lnTo>
                  <a:lnTo>
                    <a:pt x="714" y="881"/>
                  </a:lnTo>
                  <a:lnTo>
                    <a:pt x="712" y="881"/>
                  </a:lnTo>
                  <a:lnTo>
                    <a:pt x="707" y="878"/>
                  </a:lnTo>
                  <a:lnTo>
                    <a:pt x="702" y="878"/>
                  </a:lnTo>
                  <a:lnTo>
                    <a:pt x="700" y="876"/>
                  </a:lnTo>
                  <a:lnTo>
                    <a:pt x="697" y="876"/>
                  </a:lnTo>
                  <a:lnTo>
                    <a:pt x="693" y="873"/>
                  </a:lnTo>
                  <a:lnTo>
                    <a:pt x="690" y="869"/>
                  </a:lnTo>
                  <a:lnTo>
                    <a:pt x="688" y="866"/>
                  </a:lnTo>
                  <a:lnTo>
                    <a:pt x="688" y="866"/>
                  </a:lnTo>
                  <a:lnTo>
                    <a:pt x="686" y="864"/>
                  </a:lnTo>
                  <a:lnTo>
                    <a:pt x="683" y="862"/>
                  </a:lnTo>
                  <a:lnTo>
                    <a:pt x="683" y="859"/>
                  </a:lnTo>
                  <a:lnTo>
                    <a:pt x="681" y="857"/>
                  </a:lnTo>
                  <a:lnTo>
                    <a:pt x="681" y="854"/>
                  </a:lnTo>
                  <a:lnTo>
                    <a:pt x="679" y="852"/>
                  </a:lnTo>
                  <a:lnTo>
                    <a:pt x="679" y="850"/>
                  </a:lnTo>
                  <a:lnTo>
                    <a:pt x="679" y="847"/>
                  </a:lnTo>
                  <a:lnTo>
                    <a:pt x="676" y="845"/>
                  </a:lnTo>
                  <a:lnTo>
                    <a:pt x="676" y="845"/>
                  </a:lnTo>
                  <a:lnTo>
                    <a:pt x="674" y="843"/>
                  </a:lnTo>
                  <a:lnTo>
                    <a:pt x="674" y="840"/>
                  </a:lnTo>
                  <a:lnTo>
                    <a:pt x="674" y="838"/>
                  </a:lnTo>
                  <a:lnTo>
                    <a:pt x="671" y="836"/>
                  </a:lnTo>
                  <a:lnTo>
                    <a:pt x="671" y="833"/>
                  </a:lnTo>
                  <a:lnTo>
                    <a:pt x="671" y="831"/>
                  </a:lnTo>
                  <a:lnTo>
                    <a:pt x="671" y="828"/>
                  </a:lnTo>
                  <a:lnTo>
                    <a:pt x="669" y="826"/>
                  </a:lnTo>
                  <a:lnTo>
                    <a:pt x="669" y="821"/>
                  </a:lnTo>
                  <a:lnTo>
                    <a:pt x="669" y="817"/>
                  </a:lnTo>
                  <a:lnTo>
                    <a:pt x="667" y="812"/>
                  </a:lnTo>
                  <a:lnTo>
                    <a:pt x="667" y="807"/>
                  </a:lnTo>
                  <a:lnTo>
                    <a:pt x="667" y="802"/>
                  </a:lnTo>
                  <a:lnTo>
                    <a:pt x="667" y="798"/>
                  </a:lnTo>
                  <a:lnTo>
                    <a:pt x="667" y="798"/>
                  </a:lnTo>
                  <a:close/>
                  <a:moveTo>
                    <a:pt x="565" y="1143"/>
                  </a:moveTo>
                  <a:lnTo>
                    <a:pt x="563" y="1141"/>
                  </a:lnTo>
                  <a:lnTo>
                    <a:pt x="563" y="1136"/>
                  </a:lnTo>
                  <a:lnTo>
                    <a:pt x="563" y="1134"/>
                  </a:lnTo>
                  <a:lnTo>
                    <a:pt x="563" y="1131"/>
                  </a:lnTo>
                  <a:lnTo>
                    <a:pt x="563" y="1129"/>
                  </a:lnTo>
                  <a:lnTo>
                    <a:pt x="563" y="1127"/>
                  </a:lnTo>
                  <a:lnTo>
                    <a:pt x="563" y="1124"/>
                  </a:lnTo>
                  <a:lnTo>
                    <a:pt x="563" y="1124"/>
                  </a:lnTo>
                  <a:lnTo>
                    <a:pt x="565" y="1119"/>
                  </a:lnTo>
                  <a:lnTo>
                    <a:pt x="565" y="1115"/>
                  </a:lnTo>
                  <a:lnTo>
                    <a:pt x="565" y="1112"/>
                  </a:lnTo>
                  <a:lnTo>
                    <a:pt x="565" y="1110"/>
                  </a:lnTo>
                  <a:lnTo>
                    <a:pt x="565" y="1108"/>
                  </a:lnTo>
                  <a:lnTo>
                    <a:pt x="565" y="1105"/>
                  </a:lnTo>
                  <a:lnTo>
                    <a:pt x="567" y="1103"/>
                  </a:lnTo>
                  <a:lnTo>
                    <a:pt x="567" y="1101"/>
                  </a:lnTo>
                  <a:lnTo>
                    <a:pt x="567" y="1101"/>
                  </a:lnTo>
                  <a:lnTo>
                    <a:pt x="565" y="1098"/>
                  </a:lnTo>
                  <a:lnTo>
                    <a:pt x="565" y="1098"/>
                  </a:lnTo>
                  <a:lnTo>
                    <a:pt x="565" y="1096"/>
                  </a:lnTo>
                  <a:lnTo>
                    <a:pt x="565" y="1096"/>
                  </a:lnTo>
                  <a:lnTo>
                    <a:pt x="565" y="1093"/>
                  </a:lnTo>
                  <a:lnTo>
                    <a:pt x="565" y="1093"/>
                  </a:lnTo>
                  <a:lnTo>
                    <a:pt x="565" y="1091"/>
                  </a:lnTo>
                  <a:lnTo>
                    <a:pt x="563" y="1089"/>
                  </a:lnTo>
                  <a:lnTo>
                    <a:pt x="563" y="1089"/>
                  </a:lnTo>
                  <a:lnTo>
                    <a:pt x="560" y="1084"/>
                  </a:lnTo>
                  <a:lnTo>
                    <a:pt x="558" y="1082"/>
                  </a:lnTo>
                  <a:lnTo>
                    <a:pt x="558" y="1082"/>
                  </a:lnTo>
                  <a:lnTo>
                    <a:pt x="558" y="1079"/>
                  </a:lnTo>
                  <a:lnTo>
                    <a:pt x="556" y="1079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5"/>
                  </a:lnTo>
                  <a:lnTo>
                    <a:pt x="556" y="1072"/>
                  </a:lnTo>
                  <a:lnTo>
                    <a:pt x="556" y="1072"/>
                  </a:lnTo>
                  <a:lnTo>
                    <a:pt x="556" y="1070"/>
                  </a:lnTo>
                  <a:lnTo>
                    <a:pt x="556" y="1065"/>
                  </a:lnTo>
                  <a:lnTo>
                    <a:pt x="556" y="1063"/>
                  </a:lnTo>
                  <a:lnTo>
                    <a:pt x="556" y="1058"/>
                  </a:lnTo>
                  <a:lnTo>
                    <a:pt x="556" y="1053"/>
                  </a:lnTo>
                  <a:lnTo>
                    <a:pt x="556" y="1051"/>
                  </a:lnTo>
                  <a:lnTo>
                    <a:pt x="556" y="1046"/>
                  </a:lnTo>
                  <a:lnTo>
                    <a:pt x="556" y="1037"/>
                  </a:lnTo>
                  <a:lnTo>
                    <a:pt x="558" y="1030"/>
                  </a:lnTo>
                  <a:lnTo>
                    <a:pt x="558" y="1022"/>
                  </a:lnTo>
                  <a:lnTo>
                    <a:pt x="558" y="1015"/>
                  </a:lnTo>
                  <a:lnTo>
                    <a:pt x="570" y="1020"/>
                  </a:lnTo>
                  <a:lnTo>
                    <a:pt x="574" y="985"/>
                  </a:lnTo>
                  <a:lnTo>
                    <a:pt x="591" y="1006"/>
                  </a:lnTo>
                  <a:lnTo>
                    <a:pt x="600" y="968"/>
                  </a:lnTo>
                  <a:lnTo>
                    <a:pt x="615" y="985"/>
                  </a:lnTo>
                  <a:lnTo>
                    <a:pt x="624" y="959"/>
                  </a:lnTo>
                  <a:lnTo>
                    <a:pt x="626" y="963"/>
                  </a:lnTo>
                  <a:lnTo>
                    <a:pt x="626" y="968"/>
                  </a:lnTo>
                  <a:lnTo>
                    <a:pt x="629" y="973"/>
                  </a:lnTo>
                  <a:lnTo>
                    <a:pt x="629" y="978"/>
                  </a:lnTo>
                  <a:lnTo>
                    <a:pt x="631" y="980"/>
                  </a:lnTo>
                  <a:lnTo>
                    <a:pt x="631" y="980"/>
                  </a:lnTo>
                  <a:lnTo>
                    <a:pt x="634" y="982"/>
                  </a:lnTo>
                  <a:lnTo>
                    <a:pt x="634" y="985"/>
                  </a:lnTo>
                  <a:lnTo>
                    <a:pt x="634" y="987"/>
                  </a:lnTo>
                  <a:lnTo>
                    <a:pt x="636" y="989"/>
                  </a:lnTo>
                  <a:lnTo>
                    <a:pt x="636" y="992"/>
                  </a:lnTo>
                  <a:lnTo>
                    <a:pt x="638" y="994"/>
                  </a:lnTo>
                  <a:lnTo>
                    <a:pt x="638" y="996"/>
                  </a:lnTo>
                  <a:lnTo>
                    <a:pt x="641" y="996"/>
                  </a:lnTo>
                  <a:lnTo>
                    <a:pt x="643" y="999"/>
                  </a:lnTo>
                  <a:lnTo>
                    <a:pt x="643" y="1001"/>
                  </a:lnTo>
                  <a:lnTo>
                    <a:pt x="645" y="1004"/>
                  </a:lnTo>
                  <a:lnTo>
                    <a:pt x="648" y="1006"/>
                  </a:lnTo>
                  <a:lnTo>
                    <a:pt x="648" y="1006"/>
                  </a:lnTo>
                  <a:lnTo>
                    <a:pt x="650" y="1008"/>
                  </a:lnTo>
                  <a:lnTo>
                    <a:pt x="652" y="1011"/>
                  </a:lnTo>
                  <a:lnTo>
                    <a:pt x="655" y="1011"/>
                  </a:lnTo>
                  <a:lnTo>
                    <a:pt x="655" y="1013"/>
                  </a:lnTo>
                  <a:lnTo>
                    <a:pt x="657" y="1015"/>
                  </a:lnTo>
                  <a:lnTo>
                    <a:pt x="660" y="1015"/>
                  </a:lnTo>
                  <a:lnTo>
                    <a:pt x="662" y="1018"/>
                  </a:lnTo>
                  <a:lnTo>
                    <a:pt x="664" y="1020"/>
                  </a:lnTo>
                  <a:lnTo>
                    <a:pt x="667" y="1020"/>
                  </a:lnTo>
                  <a:lnTo>
                    <a:pt x="669" y="1022"/>
                  </a:lnTo>
                  <a:lnTo>
                    <a:pt x="669" y="1022"/>
                  </a:lnTo>
                  <a:lnTo>
                    <a:pt x="671" y="1022"/>
                  </a:lnTo>
                  <a:lnTo>
                    <a:pt x="671" y="1022"/>
                  </a:lnTo>
                  <a:lnTo>
                    <a:pt x="674" y="1022"/>
                  </a:lnTo>
                  <a:lnTo>
                    <a:pt x="676" y="1025"/>
                  </a:lnTo>
                  <a:lnTo>
                    <a:pt x="676" y="1025"/>
                  </a:lnTo>
                  <a:lnTo>
                    <a:pt x="679" y="1025"/>
                  </a:lnTo>
                  <a:lnTo>
                    <a:pt x="681" y="1025"/>
                  </a:lnTo>
                  <a:lnTo>
                    <a:pt x="683" y="1025"/>
                  </a:lnTo>
                  <a:lnTo>
                    <a:pt x="686" y="1025"/>
                  </a:lnTo>
                  <a:lnTo>
                    <a:pt x="690" y="1025"/>
                  </a:lnTo>
                  <a:lnTo>
                    <a:pt x="690" y="1025"/>
                  </a:lnTo>
                  <a:lnTo>
                    <a:pt x="693" y="1025"/>
                  </a:lnTo>
                  <a:lnTo>
                    <a:pt x="695" y="1022"/>
                  </a:lnTo>
                  <a:lnTo>
                    <a:pt x="697" y="1022"/>
                  </a:lnTo>
                  <a:lnTo>
                    <a:pt x="700" y="1022"/>
                  </a:lnTo>
                  <a:lnTo>
                    <a:pt x="702" y="1020"/>
                  </a:lnTo>
                  <a:lnTo>
                    <a:pt x="707" y="1020"/>
                  </a:lnTo>
                  <a:lnTo>
                    <a:pt x="709" y="1018"/>
                  </a:lnTo>
                  <a:lnTo>
                    <a:pt x="712" y="1015"/>
                  </a:lnTo>
                  <a:lnTo>
                    <a:pt x="716" y="1013"/>
                  </a:lnTo>
                  <a:lnTo>
                    <a:pt x="719" y="1011"/>
                  </a:lnTo>
                  <a:lnTo>
                    <a:pt x="721" y="1011"/>
                  </a:lnTo>
                  <a:lnTo>
                    <a:pt x="728" y="1006"/>
                  </a:lnTo>
                  <a:lnTo>
                    <a:pt x="735" y="1001"/>
                  </a:lnTo>
                  <a:lnTo>
                    <a:pt x="742" y="996"/>
                  </a:lnTo>
                  <a:lnTo>
                    <a:pt x="749" y="992"/>
                  </a:lnTo>
                  <a:lnTo>
                    <a:pt x="757" y="987"/>
                  </a:lnTo>
                  <a:lnTo>
                    <a:pt x="764" y="982"/>
                  </a:lnTo>
                  <a:lnTo>
                    <a:pt x="768" y="978"/>
                  </a:lnTo>
                  <a:lnTo>
                    <a:pt x="775" y="973"/>
                  </a:lnTo>
                  <a:lnTo>
                    <a:pt x="780" y="970"/>
                  </a:lnTo>
                  <a:lnTo>
                    <a:pt x="785" y="966"/>
                  </a:lnTo>
                  <a:lnTo>
                    <a:pt x="794" y="973"/>
                  </a:lnTo>
                  <a:lnTo>
                    <a:pt x="787" y="1063"/>
                  </a:lnTo>
                  <a:lnTo>
                    <a:pt x="787" y="1067"/>
                  </a:lnTo>
                  <a:lnTo>
                    <a:pt x="787" y="1072"/>
                  </a:lnTo>
                  <a:lnTo>
                    <a:pt x="787" y="1077"/>
                  </a:lnTo>
                  <a:lnTo>
                    <a:pt x="787" y="1082"/>
                  </a:lnTo>
                  <a:lnTo>
                    <a:pt x="787" y="1086"/>
                  </a:lnTo>
                  <a:lnTo>
                    <a:pt x="787" y="1091"/>
                  </a:lnTo>
                  <a:lnTo>
                    <a:pt x="787" y="1096"/>
                  </a:lnTo>
                  <a:lnTo>
                    <a:pt x="787" y="1101"/>
                  </a:lnTo>
                  <a:lnTo>
                    <a:pt x="790" y="1105"/>
                  </a:lnTo>
                  <a:lnTo>
                    <a:pt x="790" y="1110"/>
                  </a:lnTo>
                  <a:lnTo>
                    <a:pt x="790" y="1115"/>
                  </a:lnTo>
                  <a:lnTo>
                    <a:pt x="790" y="1119"/>
                  </a:lnTo>
                  <a:lnTo>
                    <a:pt x="790" y="1124"/>
                  </a:lnTo>
                  <a:lnTo>
                    <a:pt x="790" y="1129"/>
                  </a:lnTo>
                  <a:lnTo>
                    <a:pt x="790" y="1134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41"/>
                  </a:lnTo>
                  <a:lnTo>
                    <a:pt x="792" y="1141"/>
                  </a:lnTo>
                  <a:lnTo>
                    <a:pt x="792" y="1143"/>
                  </a:lnTo>
                  <a:lnTo>
                    <a:pt x="794" y="1143"/>
                  </a:lnTo>
                  <a:lnTo>
                    <a:pt x="797" y="1148"/>
                  </a:lnTo>
                  <a:lnTo>
                    <a:pt x="797" y="1150"/>
                  </a:lnTo>
                  <a:lnTo>
                    <a:pt x="799" y="1150"/>
                  </a:lnTo>
                  <a:lnTo>
                    <a:pt x="799" y="1153"/>
                  </a:lnTo>
                  <a:lnTo>
                    <a:pt x="799" y="1153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0" y="1155"/>
                  </a:lnTo>
                  <a:lnTo>
                    <a:pt x="787" y="1155"/>
                  </a:lnTo>
                  <a:lnTo>
                    <a:pt x="787" y="1153"/>
                  </a:lnTo>
                  <a:lnTo>
                    <a:pt x="785" y="1150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78" y="1146"/>
                  </a:lnTo>
                  <a:lnTo>
                    <a:pt x="778" y="1143"/>
                  </a:lnTo>
                  <a:lnTo>
                    <a:pt x="778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3" y="1143"/>
                  </a:lnTo>
                  <a:lnTo>
                    <a:pt x="773" y="1146"/>
                  </a:lnTo>
                  <a:lnTo>
                    <a:pt x="773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3"/>
                  </a:lnTo>
                  <a:lnTo>
                    <a:pt x="771" y="1153"/>
                  </a:lnTo>
                  <a:lnTo>
                    <a:pt x="771" y="1155"/>
                  </a:lnTo>
                  <a:lnTo>
                    <a:pt x="773" y="1157"/>
                  </a:lnTo>
                  <a:lnTo>
                    <a:pt x="773" y="1160"/>
                  </a:lnTo>
                  <a:lnTo>
                    <a:pt x="775" y="1164"/>
                  </a:lnTo>
                  <a:lnTo>
                    <a:pt x="775" y="1167"/>
                  </a:lnTo>
                  <a:lnTo>
                    <a:pt x="775" y="1167"/>
                  </a:lnTo>
                  <a:lnTo>
                    <a:pt x="775" y="1169"/>
                  </a:lnTo>
                  <a:lnTo>
                    <a:pt x="775" y="1169"/>
                  </a:lnTo>
                  <a:lnTo>
                    <a:pt x="775" y="1172"/>
                  </a:lnTo>
                  <a:lnTo>
                    <a:pt x="775" y="1172"/>
                  </a:lnTo>
                  <a:lnTo>
                    <a:pt x="775" y="1174"/>
                  </a:lnTo>
                  <a:lnTo>
                    <a:pt x="773" y="1174"/>
                  </a:lnTo>
                  <a:lnTo>
                    <a:pt x="773" y="1176"/>
                  </a:lnTo>
                  <a:lnTo>
                    <a:pt x="773" y="1179"/>
                  </a:lnTo>
                  <a:lnTo>
                    <a:pt x="771" y="1181"/>
                  </a:lnTo>
                  <a:lnTo>
                    <a:pt x="771" y="1181"/>
                  </a:lnTo>
                  <a:lnTo>
                    <a:pt x="768" y="1183"/>
                  </a:lnTo>
                  <a:lnTo>
                    <a:pt x="768" y="1186"/>
                  </a:lnTo>
                  <a:lnTo>
                    <a:pt x="768" y="1186"/>
                  </a:lnTo>
                  <a:lnTo>
                    <a:pt x="766" y="1188"/>
                  </a:lnTo>
                  <a:lnTo>
                    <a:pt x="764" y="1190"/>
                  </a:lnTo>
                  <a:lnTo>
                    <a:pt x="764" y="1190"/>
                  </a:lnTo>
                  <a:lnTo>
                    <a:pt x="761" y="1193"/>
                  </a:lnTo>
                  <a:lnTo>
                    <a:pt x="761" y="1193"/>
                  </a:lnTo>
                  <a:lnTo>
                    <a:pt x="759" y="1195"/>
                  </a:lnTo>
                  <a:lnTo>
                    <a:pt x="759" y="1198"/>
                  </a:lnTo>
                  <a:lnTo>
                    <a:pt x="757" y="1198"/>
                  </a:lnTo>
                  <a:lnTo>
                    <a:pt x="757" y="1198"/>
                  </a:lnTo>
                  <a:lnTo>
                    <a:pt x="754" y="1200"/>
                  </a:lnTo>
                  <a:lnTo>
                    <a:pt x="754" y="1200"/>
                  </a:lnTo>
                  <a:lnTo>
                    <a:pt x="752" y="1200"/>
                  </a:lnTo>
                  <a:lnTo>
                    <a:pt x="752" y="1200"/>
                  </a:lnTo>
                  <a:lnTo>
                    <a:pt x="749" y="1202"/>
                  </a:lnTo>
                  <a:lnTo>
                    <a:pt x="749" y="1202"/>
                  </a:lnTo>
                  <a:lnTo>
                    <a:pt x="747" y="1202"/>
                  </a:lnTo>
                  <a:lnTo>
                    <a:pt x="747" y="1202"/>
                  </a:lnTo>
                  <a:lnTo>
                    <a:pt x="745" y="1202"/>
                  </a:lnTo>
                  <a:lnTo>
                    <a:pt x="742" y="1202"/>
                  </a:lnTo>
                  <a:lnTo>
                    <a:pt x="742" y="1202"/>
                  </a:lnTo>
                  <a:lnTo>
                    <a:pt x="740" y="1202"/>
                  </a:lnTo>
                  <a:lnTo>
                    <a:pt x="740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5" y="1202"/>
                  </a:lnTo>
                  <a:lnTo>
                    <a:pt x="735" y="1200"/>
                  </a:lnTo>
                  <a:lnTo>
                    <a:pt x="735" y="1200"/>
                  </a:lnTo>
                  <a:lnTo>
                    <a:pt x="735" y="1198"/>
                  </a:lnTo>
                  <a:lnTo>
                    <a:pt x="735" y="1198"/>
                  </a:lnTo>
                  <a:lnTo>
                    <a:pt x="735" y="1195"/>
                  </a:lnTo>
                  <a:lnTo>
                    <a:pt x="735" y="1195"/>
                  </a:lnTo>
                  <a:lnTo>
                    <a:pt x="735" y="1193"/>
                  </a:lnTo>
                  <a:lnTo>
                    <a:pt x="735" y="1193"/>
                  </a:lnTo>
                  <a:lnTo>
                    <a:pt x="735" y="1190"/>
                  </a:lnTo>
                  <a:lnTo>
                    <a:pt x="735" y="1190"/>
                  </a:lnTo>
                  <a:lnTo>
                    <a:pt x="735" y="1188"/>
                  </a:lnTo>
                  <a:lnTo>
                    <a:pt x="735" y="1188"/>
                  </a:lnTo>
                  <a:lnTo>
                    <a:pt x="735" y="1186"/>
                  </a:lnTo>
                  <a:lnTo>
                    <a:pt x="738" y="1183"/>
                  </a:lnTo>
                  <a:lnTo>
                    <a:pt x="740" y="1181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6"/>
                  </a:lnTo>
                  <a:lnTo>
                    <a:pt x="740" y="1176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5" y="1167"/>
                  </a:lnTo>
                  <a:lnTo>
                    <a:pt x="735" y="1167"/>
                  </a:lnTo>
                  <a:lnTo>
                    <a:pt x="733" y="1164"/>
                  </a:lnTo>
                  <a:lnTo>
                    <a:pt x="731" y="1164"/>
                  </a:lnTo>
                  <a:lnTo>
                    <a:pt x="728" y="1162"/>
                  </a:lnTo>
                  <a:lnTo>
                    <a:pt x="726" y="1162"/>
                  </a:lnTo>
                  <a:lnTo>
                    <a:pt x="726" y="1160"/>
                  </a:lnTo>
                  <a:lnTo>
                    <a:pt x="723" y="1160"/>
                  </a:lnTo>
                  <a:lnTo>
                    <a:pt x="721" y="1160"/>
                  </a:lnTo>
                  <a:lnTo>
                    <a:pt x="719" y="1157"/>
                  </a:lnTo>
                  <a:lnTo>
                    <a:pt x="719" y="1157"/>
                  </a:lnTo>
                  <a:lnTo>
                    <a:pt x="716" y="1157"/>
                  </a:lnTo>
                  <a:lnTo>
                    <a:pt x="716" y="1157"/>
                  </a:lnTo>
                  <a:lnTo>
                    <a:pt x="714" y="1157"/>
                  </a:lnTo>
                  <a:lnTo>
                    <a:pt x="714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09" y="1157"/>
                  </a:lnTo>
                  <a:lnTo>
                    <a:pt x="709" y="1160"/>
                  </a:lnTo>
                  <a:lnTo>
                    <a:pt x="707" y="1160"/>
                  </a:lnTo>
                  <a:lnTo>
                    <a:pt x="707" y="1160"/>
                  </a:lnTo>
                  <a:lnTo>
                    <a:pt x="705" y="1160"/>
                  </a:lnTo>
                  <a:lnTo>
                    <a:pt x="705" y="1162"/>
                  </a:lnTo>
                  <a:lnTo>
                    <a:pt x="702" y="1164"/>
                  </a:lnTo>
                  <a:lnTo>
                    <a:pt x="700" y="1164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5" y="1167"/>
                  </a:lnTo>
                  <a:lnTo>
                    <a:pt x="695" y="1167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0" y="1169"/>
                  </a:lnTo>
                  <a:lnTo>
                    <a:pt x="690" y="1169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6"/>
                  </a:lnTo>
                  <a:lnTo>
                    <a:pt x="690" y="1176"/>
                  </a:lnTo>
                  <a:lnTo>
                    <a:pt x="690" y="1179"/>
                  </a:lnTo>
                  <a:lnTo>
                    <a:pt x="690" y="1181"/>
                  </a:lnTo>
                  <a:lnTo>
                    <a:pt x="690" y="1183"/>
                  </a:lnTo>
                  <a:lnTo>
                    <a:pt x="690" y="1186"/>
                  </a:lnTo>
                  <a:lnTo>
                    <a:pt x="693" y="1188"/>
                  </a:lnTo>
                  <a:lnTo>
                    <a:pt x="693" y="1190"/>
                  </a:lnTo>
                  <a:lnTo>
                    <a:pt x="695" y="1195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200"/>
                  </a:lnTo>
                  <a:lnTo>
                    <a:pt x="695" y="1200"/>
                  </a:lnTo>
                  <a:lnTo>
                    <a:pt x="693" y="1200"/>
                  </a:lnTo>
                  <a:lnTo>
                    <a:pt x="693" y="1202"/>
                  </a:lnTo>
                  <a:lnTo>
                    <a:pt x="690" y="1202"/>
                  </a:lnTo>
                  <a:lnTo>
                    <a:pt x="688" y="1202"/>
                  </a:lnTo>
                  <a:lnTo>
                    <a:pt x="688" y="1205"/>
                  </a:lnTo>
                  <a:lnTo>
                    <a:pt x="686" y="1205"/>
                  </a:lnTo>
                  <a:lnTo>
                    <a:pt x="683" y="1205"/>
                  </a:lnTo>
                  <a:lnTo>
                    <a:pt x="683" y="1205"/>
                  </a:lnTo>
                  <a:lnTo>
                    <a:pt x="681" y="1205"/>
                  </a:lnTo>
                  <a:lnTo>
                    <a:pt x="679" y="1205"/>
                  </a:lnTo>
                  <a:lnTo>
                    <a:pt x="676" y="1205"/>
                  </a:lnTo>
                  <a:lnTo>
                    <a:pt x="676" y="1202"/>
                  </a:lnTo>
                  <a:lnTo>
                    <a:pt x="674" y="1202"/>
                  </a:lnTo>
                  <a:lnTo>
                    <a:pt x="671" y="1202"/>
                  </a:lnTo>
                  <a:lnTo>
                    <a:pt x="669" y="1202"/>
                  </a:lnTo>
                  <a:lnTo>
                    <a:pt x="669" y="1202"/>
                  </a:lnTo>
                  <a:lnTo>
                    <a:pt x="664" y="1200"/>
                  </a:lnTo>
                  <a:lnTo>
                    <a:pt x="662" y="1198"/>
                  </a:lnTo>
                  <a:lnTo>
                    <a:pt x="657" y="1198"/>
                  </a:lnTo>
                  <a:lnTo>
                    <a:pt x="655" y="1198"/>
                  </a:lnTo>
                  <a:lnTo>
                    <a:pt x="652" y="1195"/>
                  </a:lnTo>
                  <a:lnTo>
                    <a:pt x="652" y="1195"/>
                  </a:lnTo>
                  <a:lnTo>
                    <a:pt x="650" y="1195"/>
                  </a:lnTo>
                  <a:lnTo>
                    <a:pt x="648" y="1195"/>
                  </a:lnTo>
                  <a:lnTo>
                    <a:pt x="648" y="1195"/>
                  </a:lnTo>
                  <a:lnTo>
                    <a:pt x="645" y="1195"/>
                  </a:lnTo>
                  <a:lnTo>
                    <a:pt x="645" y="1195"/>
                  </a:lnTo>
                  <a:lnTo>
                    <a:pt x="643" y="1195"/>
                  </a:lnTo>
                  <a:lnTo>
                    <a:pt x="643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0"/>
                  </a:lnTo>
                  <a:lnTo>
                    <a:pt x="638" y="1188"/>
                  </a:lnTo>
                  <a:lnTo>
                    <a:pt x="638" y="1188"/>
                  </a:lnTo>
                  <a:lnTo>
                    <a:pt x="638" y="1183"/>
                  </a:lnTo>
                  <a:lnTo>
                    <a:pt x="638" y="1179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2"/>
                  </a:lnTo>
                  <a:lnTo>
                    <a:pt x="638" y="1172"/>
                  </a:lnTo>
                  <a:lnTo>
                    <a:pt x="634" y="1169"/>
                  </a:lnTo>
                  <a:lnTo>
                    <a:pt x="631" y="1167"/>
                  </a:lnTo>
                  <a:lnTo>
                    <a:pt x="629" y="1164"/>
                  </a:lnTo>
                  <a:lnTo>
                    <a:pt x="626" y="1162"/>
                  </a:lnTo>
                  <a:lnTo>
                    <a:pt x="624" y="1162"/>
                  </a:lnTo>
                  <a:lnTo>
                    <a:pt x="622" y="1160"/>
                  </a:lnTo>
                  <a:lnTo>
                    <a:pt x="619" y="1157"/>
                  </a:lnTo>
                  <a:lnTo>
                    <a:pt x="617" y="1155"/>
                  </a:lnTo>
                  <a:lnTo>
                    <a:pt x="612" y="1155"/>
                  </a:lnTo>
                  <a:lnTo>
                    <a:pt x="610" y="1153"/>
                  </a:lnTo>
                  <a:lnTo>
                    <a:pt x="608" y="1150"/>
                  </a:lnTo>
                  <a:lnTo>
                    <a:pt x="603" y="1150"/>
                  </a:lnTo>
                  <a:lnTo>
                    <a:pt x="600" y="1148"/>
                  </a:lnTo>
                  <a:lnTo>
                    <a:pt x="598" y="1148"/>
                  </a:lnTo>
                  <a:lnTo>
                    <a:pt x="598" y="1148"/>
                  </a:lnTo>
                  <a:lnTo>
                    <a:pt x="596" y="1148"/>
                  </a:lnTo>
                  <a:lnTo>
                    <a:pt x="591" y="1146"/>
                  </a:lnTo>
                  <a:lnTo>
                    <a:pt x="586" y="1146"/>
                  </a:lnTo>
                  <a:lnTo>
                    <a:pt x="584" y="1146"/>
                  </a:lnTo>
                  <a:lnTo>
                    <a:pt x="584" y="1146"/>
                  </a:lnTo>
                  <a:lnTo>
                    <a:pt x="582" y="1146"/>
                  </a:lnTo>
                  <a:lnTo>
                    <a:pt x="579" y="1146"/>
                  </a:lnTo>
                  <a:lnTo>
                    <a:pt x="577" y="1146"/>
                  </a:lnTo>
                  <a:lnTo>
                    <a:pt x="572" y="1148"/>
                  </a:lnTo>
                  <a:lnTo>
                    <a:pt x="572" y="1148"/>
                  </a:lnTo>
                  <a:lnTo>
                    <a:pt x="570" y="1148"/>
                  </a:lnTo>
                  <a:lnTo>
                    <a:pt x="570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5" y="1148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3"/>
                  </a:lnTo>
                  <a:lnTo>
                    <a:pt x="565" y="1143"/>
                  </a:lnTo>
                  <a:close/>
                  <a:moveTo>
                    <a:pt x="844" y="1001"/>
                  </a:moveTo>
                  <a:lnTo>
                    <a:pt x="844" y="1001"/>
                  </a:lnTo>
                  <a:lnTo>
                    <a:pt x="844" y="1001"/>
                  </a:lnTo>
                  <a:lnTo>
                    <a:pt x="844" y="1001"/>
                  </a:lnTo>
                  <a:lnTo>
                    <a:pt x="846" y="1001"/>
                  </a:lnTo>
                  <a:lnTo>
                    <a:pt x="846" y="1001"/>
                  </a:lnTo>
                  <a:lnTo>
                    <a:pt x="849" y="1001"/>
                  </a:lnTo>
                  <a:lnTo>
                    <a:pt x="849" y="1001"/>
                  </a:lnTo>
                  <a:lnTo>
                    <a:pt x="851" y="999"/>
                  </a:lnTo>
                  <a:lnTo>
                    <a:pt x="851" y="999"/>
                  </a:lnTo>
                  <a:lnTo>
                    <a:pt x="851" y="996"/>
                  </a:lnTo>
                  <a:lnTo>
                    <a:pt x="854" y="996"/>
                  </a:lnTo>
                  <a:lnTo>
                    <a:pt x="854" y="996"/>
                  </a:lnTo>
                  <a:lnTo>
                    <a:pt x="856" y="994"/>
                  </a:lnTo>
                  <a:lnTo>
                    <a:pt x="856" y="994"/>
                  </a:lnTo>
                  <a:lnTo>
                    <a:pt x="858" y="992"/>
                  </a:lnTo>
                  <a:lnTo>
                    <a:pt x="858" y="989"/>
                  </a:lnTo>
                  <a:lnTo>
                    <a:pt x="872" y="970"/>
                  </a:lnTo>
                  <a:lnTo>
                    <a:pt x="872" y="975"/>
                  </a:lnTo>
                  <a:lnTo>
                    <a:pt x="872" y="978"/>
                  </a:lnTo>
                  <a:lnTo>
                    <a:pt x="872" y="980"/>
                  </a:lnTo>
                  <a:lnTo>
                    <a:pt x="872" y="985"/>
                  </a:lnTo>
                  <a:lnTo>
                    <a:pt x="870" y="987"/>
                  </a:lnTo>
                  <a:lnTo>
                    <a:pt x="870" y="992"/>
                  </a:lnTo>
                  <a:lnTo>
                    <a:pt x="870" y="994"/>
                  </a:lnTo>
                  <a:lnTo>
                    <a:pt x="870" y="999"/>
                  </a:lnTo>
                  <a:lnTo>
                    <a:pt x="870" y="1001"/>
                  </a:lnTo>
                  <a:lnTo>
                    <a:pt x="868" y="1006"/>
                  </a:lnTo>
                  <a:lnTo>
                    <a:pt x="868" y="1008"/>
                  </a:lnTo>
                  <a:lnTo>
                    <a:pt x="868" y="1011"/>
                  </a:lnTo>
                  <a:lnTo>
                    <a:pt x="868" y="1013"/>
                  </a:lnTo>
                  <a:lnTo>
                    <a:pt x="868" y="1015"/>
                  </a:lnTo>
                  <a:lnTo>
                    <a:pt x="868" y="1018"/>
                  </a:lnTo>
                  <a:lnTo>
                    <a:pt x="868" y="1018"/>
                  </a:lnTo>
                  <a:lnTo>
                    <a:pt x="868" y="1020"/>
                  </a:lnTo>
                  <a:lnTo>
                    <a:pt x="868" y="1022"/>
                  </a:lnTo>
                  <a:lnTo>
                    <a:pt x="868" y="1025"/>
                  </a:lnTo>
                  <a:lnTo>
                    <a:pt x="868" y="1025"/>
                  </a:lnTo>
                  <a:lnTo>
                    <a:pt x="868" y="1027"/>
                  </a:lnTo>
                  <a:lnTo>
                    <a:pt x="868" y="1027"/>
                  </a:lnTo>
                  <a:lnTo>
                    <a:pt x="868" y="1030"/>
                  </a:lnTo>
                  <a:lnTo>
                    <a:pt x="868" y="1030"/>
                  </a:lnTo>
                  <a:lnTo>
                    <a:pt x="868" y="1032"/>
                  </a:lnTo>
                  <a:lnTo>
                    <a:pt x="870" y="1032"/>
                  </a:lnTo>
                  <a:lnTo>
                    <a:pt x="870" y="1034"/>
                  </a:lnTo>
                  <a:lnTo>
                    <a:pt x="870" y="1034"/>
                  </a:lnTo>
                  <a:lnTo>
                    <a:pt x="870" y="1037"/>
                  </a:lnTo>
                  <a:lnTo>
                    <a:pt x="872" y="1037"/>
                  </a:lnTo>
                  <a:lnTo>
                    <a:pt x="872" y="1037"/>
                  </a:lnTo>
                  <a:lnTo>
                    <a:pt x="872" y="1039"/>
                  </a:lnTo>
                  <a:lnTo>
                    <a:pt x="875" y="1041"/>
                  </a:lnTo>
                  <a:lnTo>
                    <a:pt x="877" y="1041"/>
                  </a:lnTo>
                  <a:lnTo>
                    <a:pt x="880" y="1044"/>
                  </a:lnTo>
                  <a:lnTo>
                    <a:pt x="882" y="1046"/>
                  </a:lnTo>
                  <a:lnTo>
                    <a:pt x="882" y="1046"/>
                  </a:lnTo>
                  <a:lnTo>
                    <a:pt x="884" y="1049"/>
                  </a:lnTo>
                  <a:lnTo>
                    <a:pt x="887" y="1049"/>
                  </a:lnTo>
                  <a:lnTo>
                    <a:pt x="889" y="1049"/>
                  </a:lnTo>
                  <a:lnTo>
                    <a:pt x="891" y="1051"/>
                  </a:lnTo>
                  <a:lnTo>
                    <a:pt x="894" y="1051"/>
                  </a:lnTo>
                  <a:lnTo>
                    <a:pt x="896" y="1051"/>
                  </a:lnTo>
                  <a:lnTo>
                    <a:pt x="898" y="1051"/>
                  </a:lnTo>
                  <a:lnTo>
                    <a:pt x="901" y="1051"/>
                  </a:lnTo>
                  <a:lnTo>
                    <a:pt x="903" y="1053"/>
                  </a:lnTo>
                  <a:lnTo>
                    <a:pt x="906" y="1053"/>
                  </a:lnTo>
                  <a:lnTo>
                    <a:pt x="908" y="1053"/>
                  </a:lnTo>
                  <a:lnTo>
                    <a:pt x="910" y="1053"/>
                  </a:lnTo>
                  <a:lnTo>
                    <a:pt x="913" y="1051"/>
                  </a:lnTo>
                  <a:lnTo>
                    <a:pt x="915" y="1051"/>
                  </a:lnTo>
                  <a:lnTo>
                    <a:pt x="917" y="1051"/>
                  </a:lnTo>
                  <a:lnTo>
                    <a:pt x="920" y="1051"/>
                  </a:lnTo>
                  <a:lnTo>
                    <a:pt x="920" y="1051"/>
                  </a:lnTo>
                  <a:lnTo>
                    <a:pt x="922" y="1051"/>
                  </a:lnTo>
                  <a:lnTo>
                    <a:pt x="924" y="1049"/>
                  </a:lnTo>
                  <a:lnTo>
                    <a:pt x="927" y="1049"/>
                  </a:lnTo>
                  <a:lnTo>
                    <a:pt x="927" y="1049"/>
                  </a:lnTo>
                  <a:lnTo>
                    <a:pt x="929" y="1049"/>
                  </a:lnTo>
                  <a:lnTo>
                    <a:pt x="932" y="1046"/>
                  </a:lnTo>
                  <a:lnTo>
                    <a:pt x="932" y="1046"/>
                  </a:lnTo>
                  <a:lnTo>
                    <a:pt x="934" y="1044"/>
                  </a:lnTo>
                  <a:lnTo>
                    <a:pt x="936" y="1044"/>
                  </a:lnTo>
                  <a:lnTo>
                    <a:pt x="939" y="1041"/>
                  </a:lnTo>
                  <a:lnTo>
                    <a:pt x="939" y="1041"/>
                  </a:lnTo>
                  <a:lnTo>
                    <a:pt x="941" y="1039"/>
                  </a:lnTo>
                  <a:lnTo>
                    <a:pt x="943" y="1037"/>
                  </a:lnTo>
                  <a:lnTo>
                    <a:pt x="948" y="1034"/>
                  </a:lnTo>
                  <a:lnTo>
                    <a:pt x="951" y="1032"/>
                  </a:lnTo>
                  <a:lnTo>
                    <a:pt x="955" y="1027"/>
                  </a:lnTo>
                  <a:lnTo>
                    <a:pt x="960" y="1022"/>
                  </a:lnTo>
                  <a:lnTo>
                    <a:pt x="967" y="1018"/>
                  </a:lnTo>
                  <a:lnTo>
                    <a:pt x="969" y="1015"/>
                  </a:lnTo>
                  <a:lnTo>
                    <a:pt x="972" y="1013"/>
                  </a:lnTo>
                  <a:lnTo>
                    <a:pt x="974" y="1011"/>
                  </a:lnTo>
                  <a:lnTo>
                    <a:pt x="974" y="1008"/>
                  </a:lnTo>
                  <a:lnTo>
                    <a:pt x="977" y="1008"/>
                  </a:lnTo>
                  <a:lnTo>
                    <a:pt x="977" y="1006"/>
                  </a:lnTo>
                  <a:lnTo>
                    <a:pt x="979" y="1004"/>
                  </a:lnTo>
                  <a:lnTo>
                    <a:pt x="979" y="1004"/>
                  </a:lnTo>
                  <a:lnTo>
                    <a:pt x="981" y="1001"/>
                  </a:lnTo>
                  <a:lnTo>
                    <a:pt x="981" y="999"/>
                  </a:lnTo>
                  <a:lnTo>
                    <a:pt x="984" y="996"/>
                  </a:lnTo>
                  <a:lnTo>
                    <a:pt x="984" y="996"/>
                  </a:lnTo>
                  <a:lnTo>
                    <a:pt x="984" y="994"/>
                  </a:lnTo>
                  <a:lnTo>
                    <a:pt x="986" y="992"/>
                  </a:lnTo>
                  <a:lnTo>
                    <a:pt x="986" y="992"/>
                  </a:lnTo>
                  <a:lnTo>
                    <a:pt x="986" y="989"/>
                  </a:lnTo>
                  <a:lnTo>
                    <a:pt x="986" y="987"/>
                  </a:lnTo>
                  <a:lnTo>
                    <a:pt x="986" y="985"/>
                  </a:lnTo>
                  <a:lnTo>
                    <a:pt x="986" y="982"/>
                  </a:lnTo>
                  <a:lnTo>
                    <a:pt x="986" y="982"/>
                  </a:lnTo>
                  <a:lnTo>
                    <a:pt x="986" y="980"/>
                  </a:lnTo>
                  <a:lnTo>
                    <a:pt x="986" y="978"/>
                  </a:lnTo>
                  <a:lnTo>
                    <a:pt x="984" y="973"/>
                  </a:lnTo>
                  <a:lnTo>
                    <a:pt x="981" y="968"/>
                  </a:lnTo>
                  <a:lnTo>
                    <a:pt x="979" y="963"/>
                  </a:lnTo>
                  <a:lnTo>
                    <a:pt x="977" y="959"/>
                  </a:lnTo>
                  <a:lnTo>
                    <a:pt x="974" y="954"/>
                  </a:lnTo>
                  <a:lnTo>
                    <a:pt x="969" y="949"/>
                  </a:lnTo>
                  <a:lnTo>
                    <a:pt x="967" y="944"/>
                  </a:lnTo>
                  <a:lnTo>
                    <a:pt x="962" y="942"/>
                  </a:lnTo>
                  <a:lnTo>
                    <a:pt x="958" y="937"/>
                  </a:lnTo>
                  <a:lnTo>
                    <a:pt x="953" y="935"/>
                  </a:lnTo>
                  <a:lnTo>
                    <a:pt x="948" y="930"/>
                  </a:lnTo>
                  <a:lnTo>
                    <a:pt x="943" y="928"/>
                  </a:lnTo>
                  <a:lnTo>
                    <a:pt x="939" y="925"/>
                  </a:lnTo>
                  <a:lnTo>
                    <a:pt x="934" y="923"/>
                  </a:lnTo>
                  <a:lnTo>
                    <a:pt x="929" y="921"/>
                  </a:lnTo>
                  <a:lnTo>
                    <a:pt x="922" y="918"/>
                  </a:lnTo>
                  <a:lnTo>
                    <a:pt x="917" y="918"/>
                  </a:lnTo>
                  <a:lnTo>
                    <a:pt x="913" y="916"/>
                  </a:lnTo>
                  <a:lnTo>
                    <a:pt x="906" y="916"/>
                  </a:lnTo>
                  <a:lnTo>
                    <a:pt x="901" y="916"/>
                  </a:lnTo>
                  <a:lnTo>
                    <a:pt x="896" y="916"/>
                  </a:lnTo>
                  <a:lnTo>
                    <a:pt x="889" y="916"/>
                  </a:lnTo>
                  <a:lnTo>
                    <a:pt x="884" y="916"/>
                  </a:lnTo>
                  <a:lnTo>
                    <a:pt x="880" y="918"/>
                  </a:lnTo>
                  <a:lnTo>
                    <a:pt x="875" y="918"/>
                  </a:lnTo>
                  <a:lnTo>
                    <a:pt x="868" y="921"/>
                  </a:lnTo>
                  <a:lnTo>
                    <a:pt x="863" y="923"/>
                  </a:lnTo>
                  <a:lnTo>
                    <a:pt x="858" y="928"/>
                  </a:lnTo>
                  <a:lnTo>
                    <a:pt x="854" y="930"/>
                  </a:lnTo>
                  <a:lnTo>
                    <a:pt x="851" y="935"/>
                  </a:lnTo>
                  <a:lnTo>
                    <a:pt x="846" y="940"/>
                  </a:lnTo>
                  <a:lnTo>
                    <a:pt x="842" y="944"/>
                  </a:lnTo>
                  <a:lnTo>
                    <a:pt x="842" y="947"/>
                  </a:lnTo>
                  <a:lnTo>
                    <a:pt x="839" y="949"/>
                  </a:lnTo>
                  <a:lnTo>
                    <a:pt x="839" y="951"/>
                  </a:lnTo>
                  <a:lnTo>
                    <a:pt x="837" y="951"/>
                  </a:lnTo>
                  <a:lnTo>
                    <a:pt x="837" y="954"/>
                  </a:lnTo>
                  <a:lnTo>
                    <a:pt x="837" y="954"/>
                  </a:lnTo>
                  <a:lnTo>
                    <a:pt x="837" y="956"/>
                  </a:lnTo>
                  <a:lnTo>
                    <a:pt x="835" y="959"/>
                  </a:lnTo>
                  <a:lnTo>
                    <a:pt x="835" y="959"/>
                  </a:lnTo>
                  <a:lnTo>
                    <a:pt x="835" y="961"/>
                  </a:lnTo>
                  <a:lnTo>
                    <a:pt x="835" y="961"/>
                  </a:lnTo>
                  <a:lnTo>
                    <a:pt x="835" y="963"/>
                  </a:lnTo>
                  <a:lnTo>
                    <a:pt x="835" y="966"/>
                  </a:lnTo>
                  <a:lnTo>
                    <a:pt x="835" y="966"/>
                  </a:lnTo>
                  <a:lnTo>
                    <a:pt x="835" y="970"/>
                  </a:lnTo>
                  <a:lnTo>
                    <a:pt x="832" y="975"/>
                  </a:lnTo>
                  <a:lnTo>
                    <a:pt x="832" y="978"/>
                  </a:lnTo>
                  <a:lnTo>
                    <a:pt x="832" y="980"/>
                  </a:lnTo>
                  <a:lnTo>
                    <a:pt x="835" y="985"/>
                  </a:lnTo>
                  <a:lnTo>
                    <a:pt x="835" y="987"/>
                  </a:lnTo>
                  <a:lnTo>
                    <a:pt x="835" y="987"/>
                  </a:lnTo>
                  <a:lnTo>
                    <a:pt x="835" y="989"/>
                  </a:lnTo>
                  <a:lnTo>
                    <a:pt x="835" y="992"/>
                  </a:lnTo>
                  <a:lnTo>
                    <a:pt x="835" y="992"/>
                  </a:lnTo>
                  <a:lnTo>
                    <a:pt x="835" y="994"/>
                  </a:lnTo>
                  <a:lnTo>
                    <a:pt x="835" y="994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9"/>
                  </a:lnTo>
                  <a:lnTo>
                    <a:pt x="839" y="999"/>
                  </a:lnTo>
                  <a:lnTo>
                    <a:pt x="839" y="1001"/>
                  </a:lnTo>
                  <a:lnTo>
                    <a:pt x="839" y="1001"/>
                  </a:lnTo>
                  <a:lnTo>
                    <a:pt x="842" y="1001"/>
                  </a:lnTo>
                  <a:lnTo>
                    <a:pt x="842" y="1001"/>
                  </a:lnTo>
                  <a:lnTo>
                    <a:pt x="844" y="1001"/>
                  </a:lnTo>
                  <a:lnTo>
                    <a:pt x="844" y="1001"/>
                  </a:lnTo>
                  <a:close/>
                  <a:moveTo>
                    <a:pt x="842" y="1067"/>
                  </a:moveTo>
                  <a:lnTo>
                    <a:pt x="851" y="1065"/>
                  </a:lnTo>
                  <a:lnTo>
                    <a:pt x="870" y="1077"/>
                  </a:lnTo>
                  <a:lnTo>
                    <a:pt x="875" y="1079"/>
                  </a:lnTo>
                  <a:lnTo>
                    <a:pt x="880" y="1082"/>
                  </a:lnTo>
                  <a:lnTo>
                    <a:pt x="882" y="1084"/>
                  </a:lnTo>
                  <a:lnTo>
                    <a:pt x="887" y="1084"/>
                  </a:lnTo>
                  <a:lnTo>
                    <a:pt x="889" y="1086"/>
                  </a:lnTo>
                  <a:lnTo>
                    <a:pt x="894" y="1086"/>
                  </a:lnTo>
                  <a:lnTo>
                    <a:pt x="898" y="1089"/>
                  </a:lnTo>
                  <a:lnTo>
                    <a:pt x="901" y="1089"/>
                  </a:lnTo>
                  <a:lnTo>
                    <a:pt x="906" y="1089"/>
                  </a:lnTo>
                  <a:lnTo>
                    <a:pt x="908" y="1089"/>
                  </a:lnTo>
                  <a:lnTo>
                    <a:pt x="913" y="1089"/>
                  </a:lnTo>
                  <a:lnTo>
                    <a:pt x="915" y="1089"/>
                  </a:lnTo>
                  <a:lnTo>
                    <a:pt x="920" y="1089"/>
                  </a:lnTo>
                  <a:lnTo>
                    <a:pt x="922" y="1086"/>
                  </a:lnTo>
                  <a:lnTo>
                    <a:pt x="927" y="1086"/>
                  </a:lnTo>
                  <a:lnTo>
                    <a:pt x="929" y="1086"/>
                  </a:lnTo>
                  <a:lnTo>
                    <a:pt x="934" y="1084"/>
                  </a:lnTo>
                  <a:lnTo>
                    <a:pt x="936" y="1084"/>
                  </a:lnTo>
                  <a:lnTo>
                    <a:pt x="939" y="1082"/>
                  </a:lnTo>
                  <a:lnTo>
                    <a:pt x="943" y="1079"/>
                  </a:lnTo>
                  <a:lnTo>
                    <a:pt x="946" y="1077"/>
                  </a:lnTo>
                  <a:lnTo>
                    <a:pt x="951" y="1077"/>
                  </a:lnTo>
                  <a:lnTo>
                    <a:pt x="953" y="1075"/>
                  </a:lnTo>
                  <a:lnTo>
                    <a:pt x="955" y="1072"/>
                  </a:lnTo>
                  <a:lnTo>
                    <a:pt x="960" y="1070"/>
                  </a:lnTo>
                  <a:lnTo>
                    <a:pt x="962" y="1067"/>
                  </a:lnTo>
                  <a:lnTo>
                    <a:pt x="967" y="1065"/>
                  </a:lnTo>
                  <a:lnTo>
                    <a:pt x="969" y="1063"/>
                  </a:lnTo>
                  <a:lnTo>
                    <a:pt x="972" y="1060"/>
                  </a:lnTo>
                  <a:lnTo>
                    <a:pt x="977" y="1058"/>
                  </a:lnTo>
                  <a:lnTo>
                    <a:pt x="979" y="1053"/>
                  </a:lnTo>
                  <a:lnTo>
                    <a:pt x="984" y="1051"/>
                  </a:lnTo>
                  <a:lnTo>
                    <a:pt x="984" y="1051"/>
                  </a:lnTo>
                  <a:lnTo>
                    <a:pt x="986" y="1049"/>
                  </a:lnTo>
                  <a:lnTo>
                    <a:pt x="986" y="1049"/>
                  </a:lnTo>
                  <a:lnTo>
                    <a:pt x="988" y="1046"/>
                  </a:lnTo>
                  <a:lnTo>
                    <a:pt x="991" y="1044"/>
                  </a:lnTo>
                  <a:lnTo>
                    <a:pt x="993" y="1041"/>
                  </a:lnTo>
                  <a:lnTo>
                    <a:pt x="993" y="1039"/>
                  </a:lnTo>
                  <a:lnTo>
                    <a:pt x="995" y="1037"/>
                  </a:lnTo>
                  <a:lnTo>
                    <a:pt x="995" y="1037"/>
                  </a:lnTo>
                  <a:lnTo>
                    <a:pt x="998" y="1034"/>
                  </a:lnTo>
                  <a:lnTo>
                    <a:pt x="998" y="1034"/>
                  </a:lnTo>
                  <a:lnTo>
                    <a:pt x="1000" y="1032"/>
                  </a:lnTo>
                  <a:lnTo>
                    <a:pt x="1003" y="1032"/>
                  </a:lnTo>
                  <a:lnTo>
                    <a:pt x="1003" y="1032"/>
                  </a:lnTo>
                  <a:lnTo>
                    <a:pt x="1005" y="1032"/>
                  </a:lnTo>
                  <a:lnTo>
                    <a:pt x="1005" y="1030"/>
                  </a:lnTo>
                  <a:lnTo>
                    <a:pt x="1007" y="1030"/>
                  </a:lnTo>
                  <a:lnTo>
                    <a:pt x="1007" y="1030"/>
                  </a:lnTo>
                  <a:lnTo>
                    <a:pt x="1010" y="1030"/>
                  </a:lnTo>
                  <a:lnTo>
                    <a:pt x="1010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4" y="1032"/>
                  </a:lnTo>
                  <a:lnTo>
                    <a:pt x="1014" y="1032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9" y="1037"/>
                  </a:lnTo>
                  <a:lnTo>
                    <a:pt x="1019" y="1037"/>
                  </a:lnTo>
                  <a:lnTo>
                    <a:pt x="1021" y="1041"/>
                  </a:lnTo>
                  <a:lnTo>
                    <a:pt x="1024" y="1044"/>
                  </a:lnTo>
                  <a:lnTo>
                    <a:pt x="1024" y="1049"/>
                  </a:lnTo>
                  <a:lnTo>
                    <a:pt x="1026" y="1051"/>
                  </a:lnTo>
                  <a:lnTo>
                    <a:pt x="1029" y="1056"/>
                  </a:lnTo>
                  <a:lnTo>
                    <a:pt x="1029" y="1058"/>
                  </a:lnTo>
                  <a:lnTo>
                    <a:pt x="1031" y="1063"/>
                  </a:lnTo>
                  <a:lnTo>
                    <a:pt x="1031" y="1067"/>
                  </a:lnTo>
                  <a:lnTo>
                    <a:pt x="1033" y="1070"/>
                  </a:lnTo>
                  <a:lnTo>
                    <a:pt x="1033" y="1075"/>
                  </a:lnTo>
                  <a:lnTo>
                    <a:pt x="1033" y="1079"/>
                  </a:lnTo>
                  <a:lnTo>
                    <a:pt x="1036" y="1084"/>
                  </a:lnTo>
                  <a:lnTo>
                    <a:pt x="1036" y="1086"/>
                  </a:lnTo>
                  <a:lnTo>
                    <a:pt x="1036" y="1091"/>
                  </a:lnTo>
                  <a:lnTo>
                    <a:pt x="1036" y="1096"/>
                  </a:lnTo>
                  <a:lnTo>
                    <a:pt x="1036" y="1101"/>
                  </a:lnTo>
                  <a:lnTo>
                    <a:pt x="1036" y="1103"/>
                  </a:lnTo>
                  <a:lnTo>
                    <a:pt x="1036" y="1108"/>
                  </a:lnTo>
                  <a:lnTo>
                    <a:pt x="1036" y="1112"/>
                  </a:lnTo>
                  <a:lnTo>
                    <a:pt x="1036" y="1117"/>
                  </a:lnTo>
                  <a:lnTo>
                    <a:pt x="1036" y="1119"/>
                  </a:lnTo>
                  <a:lnTo>
                    <a:pt x="1036" y="1124"/>
                  </a:lnTo>
                  <a:lnTo>
                    <a:pt x="1033" y="1129"/>
                  </a:lnTo>
                  <a:lnTo>
                    <a:pt x="1033" y="1134"/>
                  </a:lnTo>
                  <a:lnTo>
                    <a:pt x="1033" y="1136"/>
                  </a:lnTo>
                  <a:lnTo>
                    <a:pt x="1031" y="1141"/>
                  </a:lnTo>
                  <a:lnTo>
                    <a:pt x="1031" y="1146"/>
                  </a:lnTo>
                  <a:lnTo>
                    <a:pt x="1029" y="1148"/>
                  </a:lnTo>
                  <a:lnTo>
                    <a:pt x="1029" y="1153"/>
                  </a:lnTo>
                  <a:lnTo>
                    <a:pt x="1026" y="1157"/>
                  </a:lnTo>
                  <a:lnTo>
                    <a:pt x="1026" y="1160"/>
                  </a:lnTo>
                  <a:lnTo>
                    <a:pt x="1024" y="1164"/>
                  </a:lnTo>
                  <a:lnTo>
                    <a:pt x="1014" y="1186"/>
                  </a:lnTo>
                  <a:lnTo>
                    <a:pt x="1064" y="1131"/>
                  </a:lnTo>
                  <a:lnTo>
                    <a:pt x="1057" y="1176"/>
                  </a:lnTo>
                  <a:lnTo>
                    <a:pt x="1047" y="1207"/>
                  </a:lnTo>
                  <a:lnTo>
                    <a:pt x="1104" y="1148"/>
                  </a:lnTo>
                  <a:lnTo>
                    <a:pt x="1104" y="1172"/>
                  </a:lnTo>
                  <a:lnTo>
                    <a:pt x="1088" y="1212"/>
                  </a:lnTo>
                  <a:lnTo>
                    <a:pt x="1137" y="1174"/>
                  </a:lnTo>
                  <a:lnTo>
                    <a:pt x="1133" y="1209"/>
                  </a:lnTo>
                  <a:lnTo>
                    <a:pt x="1118" y="1235"/>
                  </a:lnTo>
                  <a:lnTo>
                    <a:pt x="1097" y="1257"/>
                  </a:lnTo>
                  <a:lnTo>
                    <a:pt x="1135" y="1254"/>
                  </a:lnTo>
                  <a:lnTo>
                    <a:pt x="1130" y="1257"/>
                  </a:lnTo>
                  <a:lnTo>
                    <a:pt x="1128" y="1259"/>
                  </a:lnTo>
                  <a:lnTo>
                    <a:pt x="1123" y="1261"/>
                  </a:lnTo>
                  <a:lnTo>
                    <a:pt x="1118" y="1266"/>
                  </a:lnTo>
                  <a:lnTo>
                    <a:pt x="1114" y="1269"/>
                  </a:lnTo>
                  <a:lnTo>
                    <a:pt x="1111" y="1273"/>
                  </a:lnTo>
                  <a:lnTo>
                    <a:pt x="1107" y="1276"/>
                  </a:lnTo>
                  <a:lnTo>
                    <a:pt x="1102" y="1280"/>
                  </a:lnTo>
                  <a:lnTo>
                    <a:pt x="1097" y="1283"/>
                  </a:lnTo>
                  <a:lnTo>
                    <a:pt x="1092" y="1285"/>
                  </a:lnTo>
                  <a:lnTo>
                    <a:pt x="1088" y="1290"/>
                  </a:lnTo>
                  <a:lnTo>
                    <a:pt x="1085" y="1292"/>
                  </a:lnTo>
                  <a:lnTo>
                    <a:pt x="1081" y="1295"/>
                  </a:lnTo>
                  <a:lnTo>
                    <a:pt x="1076" y="1297"/>
                  </a:lnTo>
                  <a:lnTo>
                    <a:pt x="1073" y="1299"/>
                  </a:lnTo>
                  <a:lnTo>
                    <a:pt x="1071" y="1299"/>
                  </a:lnTo>
                  <a:lnTo>
                    <a:pt x="1071" y="1302"/>
                  </a:lnTo>
                  <a:lnTo>
                    <a:pt x="1069" y="1302"/>
                  </a:lnTo>
                  <a:lnTo>
                    <a:pt x="1066" y="1304"/>
                  </a:lnTo>
                  <a:lnTo>
                    <a:pt x="1066" y="1304"/>
                  </a:lnTo>
                  <a:lnTo>
                    <a:pt x="1064" y="1304"/>
                  </a:lnTo>
                  <a:lnTo>
                    <a:pt x="1062" y="1304"/>
                  </a:lnTo>
                  <a:lnTo>
                    <a:pt x="1059" y="1306"/>
                  </a:lnTo>
                  <a:lnTo>
                    <a:pt x="1055" y="1306"/>
                  </a:lnTo>
                  <a:lnTo>
                    <a:pt x="1050" y="1309"/>
                  </a:lnTo>
                  <a:lnTo>
                    <a:pt x="1045" y="1309"/>
                  </a:lnTo>
                  <a:lnTo>
                    <a:pt x="1040" y="1309"/>
                  </a:lnTo>
                  <a:lnTo>
                    <a:pt x="1036" y="1311"/>
                  </a:lnTo>
                  <a:lnTo>
                    <a:pt x="1031" y="1311"/>
                  </a:lnTo>
                  <a:lnTo>
                    <a:pt x="1026" y="1311"/>
                  </a:lnTo>
                  <a:lnTo>
                    <a:pt x="1021" y="1311"/>
                  </a:lnTo>
                  <a:lnTo>
                    <a:pt x="1017" y="1314"/>
                  </a:lnTo>
                  <a:lnTo>
                    <a:pt x="1012" y="1314"/>
                  </a:lnTo>
                  <a:lnTo>
                    <a:pt x="1010" y="1314"/>
                  </a:lnTo>
                  <a:lnTo>
                    <a:pt x="1007" y="1314"/>
                  </a:lnTo>
                  <a:lnTo>
                    <a:pt x="1005" y="1314"/>
                  </a:lnTo>
                  <a:lnTo>
                    <a:pt x="1005" y="1311"/>
                  </a:lnTo>
                  <a:lnTo>
                    <a:pt x="1003" y="1311"/>
                  </a:lnTo>
                  <a:lnTo>
                    <a:pt x="1000" y="1311"/>
                  </a:lnTo>
                  <a:lnTo>
                    <a:pt x="998" y="1311"/>
                  </a:lnTo>
                  <a:lnTo>
                    <a:pt x="995" y="1311"/>
                  </a:lnTo>
                  <a:lnTo>
                    <a:pt x="993" y="1311"/>
                  </a:lnTo>
                  <a:lnTo>
                    <a:pt x="993" y="1309"/>
                  </a:lnTo>
                  <a:lnTo>
                    <a:pt x="991" y="1309"/>
                  </a:lnTo>
                  <a:lnTo>
                    <a:pt x="988" y="1309"/>
                  </a:lnTo>
                  <a:lnTo>
                    <a:pt x="986" y="1306"/>
                  </a:lnTo>
                  <a:lnTo>
                    <a:pt x="981" y="1304"/>
                  </a:lnTo>
                  <a:lnTo>
                    <a:pt x="977" y="1304"/>
                  </a:lnTo>
                  <a:lnTo>
                    <a:pt x="972" y="1302"/>
                  </a:lnTo>
                  <a:lnTo>
                    <a:pt x="967" y="1299"/>
                  </a:lnTo>
                  <a:lnTo>
                    <a:pt x="962" y="1297"/>
                  </a:lnTo>
                  <a:lnTo>
                    <a:pt x="958" y="1295"/>
                  </a:lnTo>
                  <a:lnTo>
                    <a:pt x="953" y="1290"/>
                  </a:lnTo>
                  <a:lnTo>
                    <a:pt x="948" y="1288"/>
                  </a:lnTo>
                  <a:lnTo>
                    <a:pt x="943" y="1285"/>
                  </a:lnTo>
                  <a:lnTo>
                    <a:pt x="939" y="1283"/>
                  </a:lnTo>
                  <a:lnTo>
                    <a:pt x="936" y="1280"/>
                  </a:lnTo>
                  <a:lnTo>
                    <a:pt x="932" y="1278"/>
                  </a:lnTo>
                  <a:lnTo>
                    <a:pt x="929" y="1276"/>
                  </a:lnTo>
                  <a:lnTo>
                    <a:pt x="927" y="1273"/>
                  </a:lnTo>
                  <a:lnTo>
                    <a:pt x="922" y="1271"/>
                  </a:lnTo>
                  <a:lnTo>
                    <a:pt x="920" y="1269"/>
                  </a:lnTo>
                  <a:lnTo>
                    <a:pt x="917" y="1264"/>
                  </a:lnTo>
                  <a:lnTo>
                    <a:pt x="913" y="1261"/>
                  </a:lnTo>
                  <a:lnTo>
                    <a:pt x="910" y="1259"/>
                  </a:lnTo>
                  <a:lnTo>
                    <a:pt x="908" y="1257"/>
                  </a:lnTo>
                  <a:lnTo>
                    <a:pt x="906" y="1254"/>
                  </a:lnTo>
                  <a:lnTo>
                    <a:pt x="903" y="1250"/>
                  </a:lnTo>
                  <a:lnTo>
                    <a:pt x="898" y="1247"/>
                  </a:lnTo>
                  <a:lnTo>
                    <a:pt x="896" y="1245"/>
                  </a:lnTo>
                  <a:lnTo>
                    <a:pt x="894" y="1240"/>
                  </a:lnTo>
                  <a:lnTo>
                    <a:pt x="891" y="1238"/>
                  </a:lnTo>
                  <a:lnTo>
                    <a:pt x="889" y="1235"/>
                  </a:lnTo>
                  <a:lnTo>
                    <a:pt x="887" y="1231"/>
                  </a:lnTo>
                  <a:lnTo>
                    <a:pt x="884" y="1228"/>
                  </a:lnTo>
                  <a:lnTo>
                    <a:pt x="882" y="1226"/>
                  </a:lnTo>
                  <a:lnTo>
                    <a:pt x="880" y="1221"/>
                  </a:lnTo>
                  <a:lnTo>
                    <a:pt x="877" y="1219"/>
                  </a:lnTo>
                  <a:lnTo>
                    <a:pt x="875" y="1214"/>
                  </a:lnTo>
                  <a:lnTo>
                    <a:pt x="872" y="1212"/>
                  </a:lnTo>
                  <a:lnTo>
                    <a:pt x="870" y="1207"/>
                  </a:lnTo>
                  <a:lnTo>
                    <a:pt x="868" y="1205"/>
                  </a:lnTo>
                  <a:lnTo>
                    <a:pt x="865" y="1200"/>
                  </a:lnTo>
                  <a:lnTo>
                    <a:pt x="865" y="1198"/>
                  </a:lnTo>
                  <a:lnTo>
                    <a:pt x="863" y="1193"/>
                  </a:lnTo>
                  <a:lnTo>
                    <a:pt x="861" y="1190"/>
                  </a:lnTo>
                  <a:lnTo>
                    <a:pt x="861" y="1186"/>
                  </a:lnTo>
                  <a:lnTo>
                    <a:pt x="858" y="1181"/>
                  </a:lnTo>
                  <a:lnTo>
                    <a:pt x="856" y="1179"/>
                  </a:lnTo>
                  <a:lnTo>
                    <a:pt x="856" y="1174"/>
                  </a:lnTo>
                  <a:lnTo>
                    <a:pt x="854" y="1172"/>
                  </a:lnTo>
                  <a:lnTo>
                    <a:pt x="854" y="1169"/>
                  </a:lnTo>
                  <a:lnTo>
                    <a:pt x="854" y="1164"/>
                  </a:lnTo>
                  <a:lnTo>
                    <a:pt x="851" y="1162"/>
                  </a:lnTo>
                  <a:lnTo>
                    <a:pt x="851" y="1160"/>
                  </a:lnTo>
                  <a:lnTo>
                    <a:pt x="851" y="1155"/>
                  </a:lnTo>
                  <a:lnTo>
                    <a:pt x="849" y="1153"/>
                  </a:lnTo>
                  <a:lnTo>
                    <a:pt x="849" y="1150"/>
                  </a:lnTo>
                  <a:lnTo>
                    <a:pt x="849" y="1143"/>
                  </a:lnTo>
                  <a:lnTo>
                    <a:pt x="846" y="1136"/>
                  </a:lnTo>
                  <a:lnTo>
                    <a:pt x="846" y="1129"/>
                  </a:lnTo>
                  <a:lnTo>
                    <a:pt x="844" y="1122"/>
                  </a:lnTo>
                  <a:lnTo>
                    <a:pt x="844" y="1115"/>
                  </a:lnTo>
                  <a:lnTo>
                    <a:pt x="844" y="1108"/>
                  </a:lnTo>
                  <a:lnTo>
                    <a:pt x="844" y="1101"/>
                  </a:lnTo>
                  <a:lnTo>
                    <a:pt x="844" y="1093"/>
                  </a:lnTo>
                  <a:lnTo>
                    <a:pt x="842" y="1086"/>
                  </a:lnTo>
                  <a:lnTo>
                    <a:pt x="842" y="1082"/>
                  </a:lnTo>
                  <a:lnTo>
                    <a:pt x="842" y="1075"/>
                  </a:lnTo>
                  <a:lnTo>
                    <a:pt x="842" y="1067"/>
                  </a:lnTo>
                  <a:lnTo>
                    <a:pt x="842" y="1067"/>
                  </a:lnTo>
                  <a:close/>
                  <a:moveTo>
                    <a:pt x="1078" y="959"/>
                  </a:moveTo>
                  <a:lnTo>
                    <a:pt x="1081" y="961"/>
                  </a:lnTo>
                  <a:lnTo>
                    <a:pt x="1083" y="963"/>
                  </a:lnTo>
                  <a:lnTo>
                    <a:pt x="1085" y="966"/>
                  </a:lnTo>
                  <a:lnTo>
                    <a:pt x="1088" y="966"/>
                  </a:lnTo>
                  <a:lnTo>
                    <a:pt x="1090" y="970"/>
                  </a:lnTo>
                  <a:lnTo>
                    <a:pt x="1095" y="975"/>
                  </a:lnTo>
                  <a:lnTo>
                    <a:pt x="1100" y="978"/>
                  </a:lnTo>
                  <a:lnTo>
                    <a:pt x="1104" y="982"/>
                  </a:lnTo>
                  <a:lnTo>
                    <a:pt x="1107" y="985"/>
                  </a:lnTo>
                  <a:lnTo>
                    <a:pt x="1111" y="987"/>
                  </a:lnTo>
                  <a:lnTo>
                    <a:pt x="1114" y="992"/>
                  </a:lnTo>
                  <a:lnTo>
                    <a:pt x="1118" y="994"/>
                  </a:lnTo>
                  <a:lnTo>
                    <a:pt x="1121" y="996"/>
                  </a:lnTo>
                  <a:lnTo>
                    <a:pt x="1121" y="999"/>
                  </a:lnTo>
                  <a:lnTo>
                    <a:pt x="1123" y="1001"/>
                  </a:lnTo>
                  <a:lnTo>
                    <a:pt x="1126" y="1004"/>
                  </a:lnTo>
                  <a:lnTo>
                    <a:pt x="1128" y="1004"/>
                  </a:lnTo>
                  <a:lnTo>
                    <a:pt x="1130" y="1006"/>
                  </a:lnTo>
                  <a:lnTo>
                    <a:pt x="1130" y="1008"/>
                  </a:lnTo>
                  <a:lnTo>
                    <a:pt x="1133" y="1013"/>
                  </a:lnTo>
                  <a:lnTo>
                    <a:pt x="1135" y="1015"/>
                  </a:lnTo>
                  <a:lnTo>
                    <a:pt x="1137" y="1018"/>
                  </a:lnTo>
                  <a:lnTo>
                    <a:pt x="1140" y="1020"/>
                  </a:lnTo>
                  <a:lnTo>
                    <a:pt x="1140" y="1022"/>
                  </a:lnTo>
                  <a:lnTo>
                    <a:pt x="1144" y="1030"/>
                  </a:lnTo>
                  <a:lnTo>
                    <a:pt x="1147" y="1034"/>
                  </a:lnTo>
                  <a:lnTo>
                    <a:pt x="1149" y="1039"/>
                  </a:lnTo>
                  <a:lnTo>
                    <a:pt x="1152" y="1044"/>
                  </a:lnTo>
                  <a:lnTo>
                    <a:pt x="1154" y="1051"/>
                  </a:lnTo>
                  <a:lnTo>
                    <a:pt x="1156" y="1056"/>
                  </a:lnTo>
                  <a:lnTo>
                    <a:pt x="1159" y="1060"/>
                  </a:lnTo>
                  <a:lnTo>
                    <a:pt x="1161" y="1065"/>
                  </a:lnTo>
                  <a:lnTo>
                    <a:pt x="1163" y="1070"/>
                  </a:lnTo>
                  <a:lnTo>
                    <a:pt x="1163" y="1075"/>
                  </a:lnTo>
                  <a:lnTo>
                    <a:pt x="1166" y="1082"/>
                  </a:lnTo>
                  <a:lnTo>
                    <a:pt x="1168" y="1086"/>
                  </a:lnTo>
                  <a:lnTo>
                    <a:pt x="1168" y="1091"/>
                  </a:lnTo>
                  <a:lnTo>
                    <a:pt x="1170" y="1098"/>
                  </a:lnTo>
                  <a:lnTo>
                    <a:pt x="1173" y="1103"/>
                  </a:lnTo>
                  <a:lnTo>
                    <a:pt x="1173" y="1110"/>
                  </a:lnTo>
                  <a:lnTo>
                    <a:pt x="1182" y="1169"/>
                  </a:lnTo>
                  <a:lnTo>
                    <a:pt x="1189" y="1167"/>
                  </a:lnTo>
                  <a:lnTo>
                    <a:pt x="1194" y="1162"/>
                  </a:lnTo>
                  <a:lnTo>
                    <a:pt x="1201" y="1157"/>
                  </a:lnTo>
                  <a:lnTo>
                    <a:pt x="1206" y="1153"/>
                  </a:lnTo>
                  <a:lnTo>
                    <a:pt x="1208" y="1150"/>
                  </a:lnTo>
                  <a:lnTo>
                    <a:pt x="1213" y="1148"/>
                  </a:lnTo>
                  <a:lnTo>
                    <a:pt x="1215" y="1146"/>
                  </a:lnTo>
                  <a:lnTo>
                    <a:pt x="1218" y="1146"/>
                  </a:lnTo>
                  <a:lnTo>
                    <a:pt x="1220" y="1141"/>
                  </a:lnTo>
                  <a:lnTo>
                    <a:pt x="1222" y="1138"/>
                  </a:lnTo>
                  <a:lnTo>
                    <a:pt x="1225" y="1136"/>
                  </a:lnTo>
                  <a:lnTo>
                    <a:pt x="1227" y="1134"/>
                  </a:lnTo>
                  <a:lnTo>
                    <a:pt x="1234" y="1129"/>
                  </a:lnTo>
                  <a:lnTo>
                    <a:pt x="1239" y="1122"/>
                  </a:lnTo>
                  <a:lnTo>
                    <a:pt x="1244" y="1117"/>
                  </a:lnTo>
                  <a:lnTo>
                    <a:pt x="1249" y="1110"/>
                  </a:lnTo>
                  <a:lnTo>
                    <a:pt x="1253" y="1105"/>
                  </a:lnTo>
                  <a:lnTo>
                    <a:pt x="1258" y="1098"/>
                  </a:lnTo>
                  <a:lnTo>
                    <a:pt x="1263" y="1093"/>
                  </a:lnTo>
                  <a:lnTo>
                    <a:pt x="1265" y="1086"/>
                  </a:lnTo>
                  <a:lnTo>
                    <a:pt x="1270" y="1082"/>
                  </a:lnTo>
                  <a:lnTo>
                    <a:pt x="1275" y="1075"/>
                  </a:lnTo>
                  <a:lnTo>
                    <a:pt x="1277" y="1070"/>
                  </a:lnTo>
                  <a:lnTo>
                    <a:pt x="1282" y="1063"/>
                  </a:lnTo>
                  <a:lnTo>
                    <a:pt x="1284" y="1056"/>
                  </a:lnTo>
                  <a:lnTo>
                    <a:pt x="1289" y="1049"/>
                  </a:lnTo>
                  <a:lnTo>
                    <a:pt x="1293" y="1041"/>
                  </a:lnTo>
                  <a:lnTo>
                    <a:pt x="1296" y="1034"/>
                  </a:lnTo>
                  <a:lnTo>
                    <a:pt x="1298" y="1030"/>
                  </a:lnTo>
                  <a:lnTo>
                    <a:pt x="1301" y="1027"/>
                  </a:lnTo>
                  <a:lnTo>
                    <a:pt x="1301" y="1022"/>
                  </a:lnTo>
                  <a:lnTo>
                    <a:pt x="1303" y="1018"/>
                  </a:lnTo>
                  <a:lnTo>
                    <a:pt x="1305" y="1013"/>
                  </a:lnTo>
                  <a:lnTo>
                    <a:pt x="1305" y="1008"/>
                  </a:lnTo>
                  <a:lnTo>
                    <a:pt x="1308" y="1004"/>
                  </a:lnTo>
                  <a:lnTo>
                    <a:pt x="1308" y="999"/>
                  </a:lnTo>
                  <a:lnTo>
                    <a:pt x="1310" y="994"/>
                  </a:lnTo>
                  <a:lnTo>
                    <a:pt x="1310" y="989"/>
                  </a:lnTo>
                  <a:lnTo>
                    <a:pt x="1312" y="985"/>
                  </a:lnTo>
                  <a:lnTo>
                    <a:pt x="1312" y="980"/>
                  </a:lnTo>
                  <a:lnTo>
                    <a:pt x="1312" y="975"/>
                  </a:lnTo>
                  <a:lnTo>
                    <a:pt x="1312" y="970"/>
                  </a:lnTo>
                  <a:lnTo>
                    <a:pt x="1315" y="963"/>
                  </a:lnTo>
                  <a:lnTo>
                    <a:pt x="1315" y="959"/>
                  </a:lnTo>
                  <a:lnTo>
                    <a:pt x="1315" y="954"/>
                  </a:lnTo>
                  <a:lnTo>
                    <a:pt x="1315" y="949"/>
                  </a:lnTo>
                  <a:lnTo>
                    <a:pt x="1315" y="944"/>
                  </a:lnTo>
                  <a:lnTo>
                    <a:pt x="1315" y="940"/>
                  </a:lnTo>
                  <a:lnTo>
                    <a:pt x="1312" y="933"/>
                  </a:lnTo>
                  <a:lnTo>
                    <a:pt x="1312" y="928"/>
                  </a:lnTo>
                  <a:lnTo>
                    <a:pt x="1312" y="923"/>
                  </a:lnTo>
                  <a:lnTo>
                    <a:pt x="1312" y="918"/>
                  </a:lnTo>
                  <a:lnTo>
                    <a:pt x="1310" y="914"/>
                  </a:lnTo>
                  <a:lnTo>
                    <a:pt x="1310" y="909"/>
                  </a:lnTo>
                  <a:lnTo>
                    <a:pt x="1308" y="904"/>
                  </a:lnTo>
                  <a:lnTo>
                    <a:pt x="1308" y="899"/>
                  </a:lnTo>
                  <a:lnTo>
                    <a:pt x="1305" y="895"/>
                  </a:lnTo>
                  <a:lnTo>
                    <a:pt x="1305" y="890"/>
                  </a:lnTo>
                  <a:lnTo>
                    <a:pt x="1303" y="888"/>
                  </a:lnTo>
                  <a:lnTo>
                    <a:pt x="1301" y="883"/>
                  </a:lnTo>
                  <a:lnTo>
                    <a:pt x="1301" y="881"/>
                  </a:lnTo>
                  <a:lnTo>
                    <a:pt x="1298" y="878"/>
                  </a:lnTo>
                  <a:lnTo>
                    <a:pt x="1296" y="873"/>
                  </a:lnTo>
                  <a:lnTo>
                    <a:pt x="1293" y="871"/>
                  </a:lnTo>
                  <a:lnTo>
                    <a:pt x="1293" y="869"/>
                  </a:lnTo>
                  <a:lnTo>
                    <a:pt x="1291" y="866"/>
                  </a:lnTo>
                  <a:lnTo>
                    <a:pt x="1289" y="862"/>
                  </a:lnTo>
                  <a:lnTo>
                    <a:pt x="1286" y="859"/>
                  </a:lnTo>
                  <a:lnTo>
                    <a:pt x="1282" y="857"/>
                  </a:lnTo>
                  <a:lnTo>
                    <a:pt x="1279" y="852"/>
                  </a:lnTo>
                  <a:lnTo>
                    <a:pt x="1277" y="850"/>
                  </a:lnTo>
                  <a:lnTo>
                    <a:pt x="1275" y="845"/>
                  </a:lnTo>
                  <a:lnTo>
                    <a:pt x="1272" y="843"/>
                  </a:lnTo>
                  <a:lnTo>
                    <a:pt x="1267" y="840"/>
                  </a:lnTo>
                  <a:lnTo>
                    <a:pt x="1265" y="836"/>
                  </a:lnTo>
                  <a:lnTo>
                    <a:pt x="1263" y="833"/>
                  </a:lnTo>
                  <a:lnTo>
                    <a:pt x="1256" y="826"/>
                  </a:lnTo>
                  <a:lnTo>
                    <a:pt x="1249" y="819"/>
                  </a:lnTo>
                  <a:lnTo>
                    <a:pt x="1241" y="814"/>
                  </a:lnTo>
                  <a:lnTo>
                    <a:pt x="1237" y="807"/>
                  </a:lnTo>
                  <a:lnTo>
                    <a:pt x="1230" y="802"/>
                  </a:lnTo>
                  <a:lnTo>
                    <a:pt x="1222" y="798"/>
                  </a:lnTo>
                  <a:lnTo>
                    <a:pt x="1218" y="793"/>
                  </a:lnTo>
                  <a:lnTo>
                    <a:pt x="1213" y="788"/>
                  </a:lnTo>
                  <a:lnTo>
                    <a:pt x="1211" y="788"/>
                  </a:lnTo>
                  <a:lnTo>
                    <a:pt x="1208" y="786"/>
                  </a:lnTo>
                  <a:lnTo>
                    <a:pt x="1206" y="783"/>
                  </a:lnTo>
                  <a:lnTo>
                    <a:pt x="1201" y="781"/>
                  </a:lnTo>
                  <a:lnTo>
                    <a:pt x="1196" y="779"/>
                  </a:lnTo>
                  <a:lnTo>
                    <a:pt x="1192" y="776"/>
                  </a:lnTo>
                  <a:lnTo>
                    <a:pt x="1187" y="774"/>
                  </a:lnTo>
                  <a:lnTo>
                    <a:pt x="1182" y="772"/>
                  </a:lnTo>
                  <a:lnTo>
                    <a:pt x="1180" y="772"/>
                  </a:lnTo>
                  <a:lnTo>
                    <a:pt x="1178" y="772"/>
                  </a:lnTo>
                  <a:lnTo>
                    <a:pt x="1175" y="769"/>
                  </a:lnTo>
                  <a:lnTo>
                    <a:pt x="1173" y="769"/>
                  </a:lnTo>
                  <a:lnTo>
                    <a:pt x="1170" y="769"/>
                  </a:lnTo>
                  <a:lnTo>
                    <a:pt x="1168" y="767"/>
                  </a:lnTo>
                  <a:lnTo>
                    <a:pt x="1166" y="767"/>
                  </a:lnTo>
                  <a:lnTo>
                    <a:pt x="1163" y="767"/>
                  </a:lnTo>
                  <a:lnTo>
                    <a:pt x="1163" y="767"/>
                  </a:lnTo>
                  <a:lnTo>
                    <a:pt x="1161" y="767"/>
                  </a:lnTo>
                  <a:lnTo>
                    <a:pt x="1159" y="767"/>
                  </a:lnTo>
                  <a:lnTo>
                    <a:pt x="1159" y="769"/>
                  </a:lnTo>
                  <a:lnTo>
                    <a:pt x="1156" y="769"/>
                  </a:lnTo>
                  <a:lnTo>
                    <a:pt x="1156" y="769"/>
                  </a:lnTo>
                  <a:lnTo>
                    <a:pt x="1154" y="772"/>
                  </a:lnTo>
                  <a:lnTo>
                    <a:pt x="1154" y="772"/>
                  </a:lnTo>
                  <a:lnTo>
                    <a:pt x="1154" y="774"/>
                  </a:lnTo>
                  <a:lnTo>
                    <a:pt x="1152" y="776"/>
                  </a:lnTo>
                  <a:lnTo>
                    <a:pt x="1152" y="779"/>
                  </a:lnTo>
                  <a:lnTo>
                    <a:pt x="1152" y="781"/>
                  </a:lnTo>
                  <a:lnTo>
                    <a:pt x="1149" y="786"/>
                  </a:lnTo>
                  <a:lnTo>
                    <a:pt x="1149" y="791"/>
                  </a:lnTo>
                  <a:lnTo>
                    <a:pt x="1149" y="795"/>
                  </a:lnTo>
                  <a:lnTo>
                    <a:pt x="1149" y="800"/>
                  </a:lnTo>
                  <a:lnTo>
                    <a:pt x="1147" y="802"/>
                  </a:lnTo>
                  <a:lnTo>
                    <a:pt x="1147" y="805"/>
                  </a:lnTo>
                  <a:lnTo>
                    <a:pt x="1147" y="807"/>
                  </a:lnTo>
                  <a:lnTo>
                    <a:pt x="1147" y="810"/>
                  </a:lnTo>
                  <a:lnTo>
                    <a:pt x="1144" y="812"/>
                  </a:lnTo>
                  <a:lnTo>
                    <a:pt x="1142" y="817"/>
                  </a:lnTo>
                  <a:lnTo>
                    <a:pt x="1142" y="819"/>
                  </a:lnTo>
                  <a:lnTo>
                    <a:pt x="1140" y="824"/>
                  </a:lnTo>
                  <a:lnTo>
                    <a:pt x="1135" y="831"/>
                  </a:lnTo>
                  <a:lnTo>
                    <a:pt x="1133" y="838"/>
                  </a:lnTo>
                  <a:lnTo>
                    <a:pt x="1128" y="847"/>
                  </a:lnTo>
                  <a:lnTo>
                    <a:pt x="1123" y="854"/>
                  </a:lnTo>
                  <a:lnTo>
                    <a:pt x="1121" y="862"/>
                  </a:lnTo>
                  <a:lnTo>
                    <a:pt x="1116" y="869"/>
                  </a:lnTo>
                  <a:lnTo>
                    <a:pt x="1111" y="876"/>
                  </a:lnTo>
                  <a:lnTo>
                    <a:pt x="1109" y="883"/>
                  </a:lnTo>
                  <a:lnTo>
                    <a:pt x="1104" y="890"/>
                  </a:lnTo>
                  <a:lnTo>
                    <a:pt x="1100" y="897"/>
                  </a:lnTo>
                  <a:lnTo>
                    <a:pt x="1095" y="904"/>
                  </a:lnTo>
                  <a:lnTo>
                    <a:pt x="1092" y="911"/>
                  </a:lnTo>
                  <a:lnTo>
                    <a:pt x="1090" y="914"/>
                  </a:lnTo>
                  <a:lnTo>
                    <a:pt x="1088" y="918"/>
                  </a:lnTo>
                  <a:lnTo>
                    <a:pt x="1085" y="921"/>
                  </a:lnTo>
                  <a:lnTo>
                    <a:pt x="1085" y="925"/>
                  </a:lnTo>
                  <a:lnTo>
                    <a:pt x="1083" y="928"/>
                  </a:lnTo>
                  <a:lnTo>
                    <a:pt x="1081" y="933"/>
                  </a:lnTo>
                  <a:lnTo>
                    <a:pt x="1081" y="935"/>
                  </a:lnTo>
                  <a:lnTo>
                    <a:pt x="1081" y="937"/>
                  </a:lnTo>
                  <a:lnTo>
                    <a:pt x="1078" y="940"/>
                  </a:lnTo>
                  <a:lnTo>
                    <a:pt x="1078" y="942"/>
                  </a:lnTo>
                  <a:lnTo>
                    <a:pt x="1078" y="944"/>
                  </a:lnTo>
                  <a:lnTo>
                    <a:pt x="1078" y="947"/>
                  </a:lnTo>
                  <a:lnTo>
                    <a:pt x="1076" y="949"/>
                  </a:lnTo>
                  <a:lnTo>
                    <a:pt x="1076" y="951"/>
                  </a:lnTo>
                  <a:lnTo>
                    <a:pt x="1076" y="951"/>
                  </a:lnTo>
                  <a:lnTo>
                    <a:pt x="1076" y="954"/>
                  </a:lnTo>
                  <a:lnTo>
                    <a:pt x="1076" y="954"/>
                  </a:lnTo>
                  <a:lnTo>
                    <a:pt x="1076" y="956"/>
                  </a:lnTo>
                  <a:lnTo>
                    <a:pt x="1076" y="956"/>
                  </a:lnTo>
                  <a:lnTo>
                    <a:pt x="1078" y="956"/>
                  </a:lnTo>
                  <a:lnTo>
                    <a:pt x="1078" y="956"/>
                  </a:lnTo>
                  <a:lnTo>
                    <a:pt x="1078" y="959"/>
                  </a:lnTo>
                  <a:lnTo>
                    <a:pt x="1078" y="959"/>
                  </a:lnTo>
                  <a:close/>
                  <a:moveTo>
                    <a:pt x="861" y="876"/>
                  </a:moveTo>
                  <a:lnTo>
                    <a:pt x="863" y="873"/>
                  </a:lnTo>
                  <a:lnTo>
                    <a:pt x="865" y="871"/>
                  </a:lnTo>
                  <a:lnTo>
                    <a:pt x="865" y="869"/>
                  </a:lnTo>
                  <a:lnTo>
                    <a:pt x="868" y="869"/>
                  </a:lnTo>
                  <a:lnTo>
                    <a:pt x="870" y="864"/>
                  </a:lnTo>
                  <a:lnTo>
                    <a:pt x="872" y="859"/>
                  </a:lnTo>
                  <a:lnTo>
                    <a:pt x="875" y="857"/>
                  </a:lnTo>
                  <a:lnTo>
                    <a:pt x="877" y="854"/>
                  </a:lnTo>
                  <a:lnTo>
                    <a:pt x="877" y="854"/>
                  </a:lnTo>
                  <a:lnTo>
                    <a:pt x="880" y="852"/>
                  </a:lnTo>
                  <a:lnTo>
                    <a:pt x="880" y="850"/>
                  </a:lnTo>
                  <a:lnTo>
                    <a:pt x="882" y="847"/>
                  </a:lnTo>
                  <a:lnTo>
                    <a:pt x="882" y="845"/>
                  </a:lnTo>
                  <a:lnTo>
                    <a:pt x="882" y="843"/>
                  </a:lnTo>
                  <a:lnTo>
                    <a:pt x="884" y="838"/>
                  </a:lnTo>
                  <a:lnTo>
                    <a:pt x="884" y="833"/>
                  </a:lnTo>
                  <a:lnTo>
                    <a:pt x="887" y="828"/>
                  </a:lnTo>
                  <a:lnTo>
                    <a:pt x="889" y="824"/>
                  </a:lnTo>
                  <a:lnTo>
                    <a:pt x="889" y="817"/>
                  </a:lnTo>
                  <a:lnTo>
                    <a:pt x="891" y="810"/>
                  </a:lnTo>
                  <a:lnTo>
                    <a:pt x="894" y="802"/>
                  </a:lnTo>
                  <a:lnTo>
                    <a:pt x="896" y="795"/>
                  </a:lnTo>
                  <a:lnTo>
                    <a:pt x="896" y="793"/>
                  </a:lnTo>
                  <a:lnTo>
                    <a:pt x="898" y="788"/>
                  </a:lnTo>
                  <a:lnTo>
                    <a:pt x="898" y="786"/>
                  </a:lnTo>
                  <a:lnTo>
                    <a:pt x="901" y="783"/>
                  </a:lnTo>
                  <a:lnTo>
                    <a:pt x="901" y="779"/>
                  </a:lnTo>
                  <a:lnTo>
                    <a:pt x="903" y="776"/>
                  </a:lnTo>
                  <a:lnTo>
                    <a:pt x="903" y="774"/>
                  </a:lnTo>
                  <a:lnTo>
                    <a:pt x="906" y="769"/>
                  </a:lnTo>
                  <a:lnTo>
                    <a:pt x="908" y="767"/>
                  </a:lnTo>
                  <a:lnTo>
                    <a:pt x="908" y="765"/>
                  </a:lnTo>
                  <a:lnTo>
                    <a:pt x="910" y="762"/>
                  </a:lnTo>
                  <a:lnTo>
                    <a:pt x="910" y="760"/>
                  </a:lnTo>
                  <a:lnTo>
                    <a:pt x="913" y="760"/>
                  </a:lnTo>
                  <a:lnTo>
                    <a:pt x="915" y="757"/>
                  </a:lnTo>
                  <a:lnTo>
                    <a:pt x="915" y="755"/>
                  </a:lnTo>
                  <a:lnTo>
                    <a:pt x="917" y="755"/>
                  </a:lnTo>
                  <a:lnTo>
                    <a:pt x="917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3"/>
                  </a:lnTo>
                  <a:lnTo>
                    <a:pt x="922" y="753"/>
                  </a:lnTo>
                  <a:lnTo>
                    <a:pt x="922" y="755"/>
                  </a:lnTo>
                  <a:lnTo>
                    <a:pt x="924" y="755"/>
                  </a:lnTo>
                  <a:lnTo>
                    <a:pt x="924" y="755"/>
                  </a:lnTo>
                  <a:lnTo>
                    <a:pt x="927" y="755"/>
                  </a:lnTo>
                  <a:lnTo>
                    <a:pt x="929" y="755"/>
                  </a:lnTo>
                  <a:lnTo>
                    <a:pt x="932" y="757"/>
                  </a:lnTo>
                  <a:lnTo>
                    <a:pt x="934" y="757"/>
                  </a:lnTo>
                  <a:lnTo>
                    <a:pt x="934" y="757"/>
                  </a:lnTo>
                  <a:lnTo>
                    <a:pt x="936" y="757"/>
                  </a:lnTo>
                  <a:lnTo>
                    <a:pt x="936" y="757"/>
                  </a:lnTo>
                  <a:lnTo>
                    <a:pt x="939" y="760"/>
                  </a:lnTo>
                  <a:lnTo>
                    <a:pt x="943" y="760"/>
                  </a:lnTo>
                  <a:lnTo>
                    <a:pt x="946" y="760"/>
                  </a:lnTo>
                  <a:lnTo>
                    <a:pt x="948" y="760"/>
                  </a:lnTo>
                  <a:lnTo>
                    <a:pt x="951" y="760"/>
                  </a:lnTo>
                  <a:lnTo>
                    <a:pt x="953" y="760"/>
                  </a:lnTo>
                  <a:lnTo>
                    <a:pt x="958" y="760"/>
                  </a:lnTo>
                  <a:lnTo>
                    <a:pt x="960" y="760"/>
                  </a:lnTo>
                  <a:lnTo>
                    <a:pt x="962" y="760"/>
                  </a:lnTo>
                  <a:lnTo>
                    <a:pt x="965" y="760"/>
                  </a:lnTo>
                  <a:lnTo>
                    <a:pt x="967" y="760"/>
                  </a:lnTo>
                  <a:lnTo>
                    <a:pt x="972" y="760"/>
                  </a:lnTo>
                  <a:lnTo>
                    <a:pt x="974" y="757"/>
                  </a:lnTo>
                  <a:lnTo>
                    <a:pt x="977" y="757"/>
                  </a:lnTo>
                  <a:lnTo>
                    <a:pt x="979" y="757"/>
                  </a:lnTo>
                  <a:lnTo>
                    <a:pt x="981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8" y="753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3"/>
                  </a:lnTo>
                  <a:lnTo>
                    <a:pt x="991" y="743"/>
                  </a:lnTo>
                  <a:lnTo>
                    <a:pt x="993" y="741"/>
                  </a:lnTo>
                  <a:lnTo>
                    <a:pt x="991" y="741"/>
                  </a:lnTo>
                  <a:lnTo>
                    <a:pt x="991" y="741"/>
                  </a:lnTo>
                  <a:lnTo>
                    <a:pt x="991" y="739"/>
                  </a:lnTo>
                  <a:lnTo>
                    <a:pt x="991" y="739"/>
                  </a:lnTo>
                  <a:lnTo>
                    <a:pt x="991" y="736"/>
                  </a:lnTo>
                  <a:lnTo>
                    <a:pt x="991" y="736"/>
                  </a:lnTo>
                  <a:lnTo>
                    <a:pt x="991" y="734"/>
                  </a:lnTo>
                  <a:lnTo>
                    <a:pt x="988" y="731"/>
                  </a:lnTo>
                  <a:lnTo>
                    <a:pt x="988" y="729"/>
                  </a:lnTo>
                  <a:lnTo>
                    <a:pt x="986" y="727"/>
                  </a:lnTo>
                  <a:lnTo>
                    <a:pt x="986" y="724"/>
                  </a:lnTo>
                  <a:lnTo>
                    <a:pt x="986" y="722"/>
                  </a:lnTo>
                  <a:lnTo>
                    <a:pt x="984" y="720"/>
                  </a:lnTo>
                  <a:lnTo>
                    <a:pt x="984" y="720"/>
                  </a:lnTo>
                  <a:lnTo>
                    <a:pt x="984" y="717"/>
                  </a:lnTo>
                  <a:lnTo>
                    <a:pt x="981" y="715"/>
                  </a:lnTo>
                  <a:lnTo>
                    <a:pt x="981" y="715"/>
                  </a:lnTo>
                  <a:lnTo>
                    <a:pt x="979" y="712"/>
                  </a:lnTo>
                  <a:lnTo>
                    <a:pt x="979" y="712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4" y="708"/>
                  </a:lnTo>
                  <a:lnTo>
                    <a:pt x="972" y="705"/>
                  </a:lnTo>
                  <a:lnTo>
                    <a:pt x="969" y="705"/>
                  </a:lnTo>
                  <a:lnTo>
                    <a:pt x="967" y="703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2" y="698"/>
                  </a:lnTo>
                  <a:lnTo>
                    <a:pt x="962" y="698"/>
                  </a:lnTo>
                  <a:lnTo>
                    <a:pt x="960" y="696"/>
                  </a:lnTo>
                  <a:lnTo>
                    <a:pt x="960" y="696"/>
                  </a:lnTo>
                  <a:lnTo>
                    <a:pt x="960" y="694"/>
                  </a:lnTo>
                  <a:lnTo>
                    <a:pt x="958" y="691"/>
                  </a:lnTo>
                  <a:lnTo>
                    <a:pt x="958" y="691"/>
                  </a:lnTo>
                  <a:lnTo>
                    <a:pt x="958" y="689"/>
                  </a:lnTo>
                  <a:lnTo>
                    <a:pt x="958" y="686"/>
                  </a:lnTo>
                  <a:lnTo>
                    <a:pt x="958" y="684"/>
                  </a:lnTo>
                  <a:lnTo>
                    <a:pt x="955" y="682"/>
                  </a:lnTo>
                  <a:lnTo>
                    <a:pt x="955" y="679"/>
                  </a:lnTo>
                  <a:lnTo>
                    <a:pt x="955" y="677"/>
                  </a:lnTo>
                  <a:lnTo>
                    <a:pt x="955" y="675"/>
                  </a:lnTo>
                  <a:lnTo>
                    <a:pt x="955" y="672"/>
                  </a:lnTo>
                  <a:lnTo>
                    <a:pt x="958" y="670"/>
                  </a:lnTo>
                  <a:lnTo>
                    <a:pt x="958" y="668"/>
                  </a:lnTo>
                  <a:lnTo>
                    <a:pt x="958" y="663"/>
                  </a:lnTo>
                  <a:lnTo>
                    <a:pt x="960" y="660"/>
                  </a:lnTo>
                  <a:lnTo>
                    <a:pt x="960" y="656"/>
                  </a:lnTo>
                  <a:lnTo>
                    <a:pt x="962" y="651"/>
                  </a:lnTo>
                  <a:lnTo>
                    <a:pt x="965" y="644"/>
                  </a:lnTo>
                  <a:lnTo>
                    <a:pt x="967" y="637"/>
                  </a:lnTo>
                  <a:lnTo>
                    <a:pt x="969" y="630"/>
                  </a:lnTo>
                  <a:lnTo>
                    <a:pt x="972" y="623"/>
                  </a:lnTo>
                  <a:lnTo>
                    <a:pt x="974" y="615"/>
                  </a:lnTo>
                  <a:lnTo>
                    <a:pt x="977" y="608"/>
                  </a:lnTo>
                  <a:lnTo>
                    <a:pt x="979" y="604"/>
                  </a:lnTo>
                  <a:lnTo>
                    <a:pt x="979" y="599"/>
                  </a:lnTo>
                  <a:lnTo>
                    <a:pt x="981" y="594"/>
                  </a:lnTo>
                  <a:lnTo>
                    <a:pt x="984" y="589"/>
                  </a:lnTo>
                  <a:lnTo>
                    <a:pt x="984" y="585"/>
                  </a:lnTo>
                  <a:lnTo>
                    <a:pt x="986" y="578"/>
                  </a:lnTo>
                  <a:lnTo>
                    <a:pt x="988" y="573"/>
                  </a:lnTo>
                  <a:lnTo>
                    <a:pt x="988" y="568"/>
                  </a:lnTo>
                  <a:lnTo>
                    <a:pt x="991" y="563"/>
                  </a:lnTo>
                  <a:lnTo>
                    <a:pt x="993" y="559"/>
                  </a:lnTo>
                  <a:lnTo>
                    <a:pt x="993" y="554"/>
                  </a:lnTo>
                  <a:lnTo>
                    <a:pt x="995" y="549"/>
                  </a:lnTo>
                  <a:lnTo>
                    <a:pt x="998" y="544"/>
                  </a:lnTo>
                  <a:lnTo>
                    <a:pt x="998" y="540"/>
                  </a:lnTo>
                  <a:lnTo>
                    <a:pt x="1000" y="535"/>
                  </a:lnTo>
                  <a:lnTo>
                    <a:pt x="1003" y="530"/>
                  </a:lnTo>
                  <a:lnTo>
                    <a:pt x="1003" y="528"/>
                  </a:lnTo>
                  <a:lnTo>
                    <a:pt x="1005" y="526"/>
                  </a:lnTo>
                  <a:lnTo>
                    <a:pt x="1005" y="523"/>
                  </a:lnTo>
                  <a:lnTo>
                    <a:pt x="1007" y="521"/>
                  </a:lnTo>
                  <a:lnTo>
                    <a:pt x="1010" y="516"/>
                  </a:lnTo>
                  <a:lnTo>
                    <a:pt x="1012" y="511"/>
                  </a:lnTo>
                  <a:lnTo>
                    <a:pt x="1017" y="507"/>
                  </a:lnTo>
                  <a:lnTo>
                    <a:pt x="1019" y="502"/>
                  </a:lnTo>
                  <a:lnTo>
                    <a:pt x="1019" y="497"/>
                  </a:lnTo>
                  <a:lnTo>
                    <a:pt x="1021" y="495"/>
                  </a:lnTo>
                  <a:lnTo>
                    <a:pt x="1021" y="492"/>
                  </a:lnTo>
                  <a:lnTo>
                    <a:pt x="1024" y="490"/>
                  </a:lnTo>
                  <a:lnTo>
                    <a:pt x="1024" y="488"/>
                  </a:lnTo>
                  <a:lnTo>
                    <a:pt x="1024" y="485"/>
                  </a:lnTo>
                  <a:lnTo>
                    <a:pt x="1026" y="483"/>
                  </a:lnTo>
                  <a:lnTo>
                    <a:pt x="1026" y="481"/>
                  </a:lnTo>
                  <a:lnTo>
                    <a:pt x="1026" y="481"/>
                  </a:lnTo>
                  <a:lnTo>
                    <a:pt x="1026" y="478"/>
                  </a:lnTo>
                  <a:lnTo>
                    <a:pt x="1026" y="476"/>
                  </a:lnTo>
                  <a:lnTo>
                    <a:pt x="1026" y="476"/>
                  </a:lnTo>
                  <a:lnTo>
                    <a:pt x="1029" y="474"/>
                  </a:lnTo>
                  <a:lnTo>
                    <a:pt x="1029" y="471"/>
                  </a:lnTo>
                  <a:lnTo>
                    <a:pt x="1029" y="469"/>
                  </a:lnTo>
                  <a:lnTo>
                    <a:pt x="1029" y="469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4"/>
                  </a:lnTo>
                  <a:lnTo>
                    <a:pt x="1031" y="464"/>
                  </a:lnTo>
                  <a:lnTo>
                    <a:pt x="1031" y="464"/>
                  </a:lnTo>
                  <a:lnTo>
                    <a:pt x="1031" y="462"/>
                  </a:lnTo>
                  <a:lnTo>
                    <a:pt x="1033" y="462"/>
                  </a:lnTo>
                  <a:lnTo>
                    <a:pt x="1033" y="462"/>
                  </a:lnTo>
                  <a:lnTo>
                    <a:pt x="1038" y="459"/>
                  </a:lnTo>
                  <a:lnTo>
                    <a:pt x="1043" y="457"/>
                  </a:lnTo>
                  <a:lnTo>
                    <a:pt x="1047" y="455"/>
                  </a:lnTo>
                  <a:lnTo>
                    <a:pt x="1052" y="452"/>
                  </a:lnTo>
                  <a:lnTo>
                    <a:pt x="1059" y="450"/>
                  </a:lnTo>
                  <a:lnTo>
                    <a:pt x="1066" y="447"/>
                  </a:lnTo>
                  <a:lnTo>
                    <a:pt x="1069" y="445"/>
                  </a:lnTo>
                  <a:lnTo>
                    <a:pt x="1073" y="445"/>
                  </a:lnTo>
                  <a:lnTo>
                    <a:pt x="1076" y="443"/>
                  </a:lnTo>
                  <a:lnTo>
                    <a:pt x="1081" y="443"/>
                  </a:lnTo>
                  <a:lnTo>
                    <a:pt x="1083" y="443"/>
                  </a:lnTo>
                  <a:lnTo>
                    <a:pt x="1088" y="440"/>
                  </a:lnTo>
                  <a:lnTo>
                    <a:pt x="1090" y="440"/>
                  </a:lnTo>
                  <a:lnTo>
                    <a:pt x="1095" y="440"/>
                  </a:lnTo>
                  <a:lnTo>
                    <a:pt x="1095" y="440"/>
                  </a:lnTo>
                  <a:lnTo>
                    <a:pt x="1097" y="440"/>
                  </a:lnTo>
                  <a:lnTo>
                    <a:pt x="1100" y="440"/>
                  </a:lnTo>
                  <a:lnTo>
                    <a:pt x="1102" y="440"/>
                  </a:lnTo>
                  <a:lnTo>
                    <a:pt x="1102" y="440"/>
                  </a:lnTo>
                  <a:lnTo>
                    <a:pt x="1104" y="440"/>
                  </a:lnTo>
                  <a:lnTo>
                    <a:pt x="1107" y="440"/>
                  </a:lnTo>
                  <a:lnTo>
                    <a:pt x="1109" y="443"/>
                  </a:lnTo>
                  <a:lnTo>
                    <a:pt x="1109" y="443"/>
                  </a:lnTo>
                  <a:lnTo>
                    <a:pt x="1111" y="443"/>
                  </a:lnTo>
                  <a:lnTo>
                    <a:pt x="1114" y="443"/>
                  </a:lnTo>
                  <a:lnTo>
                    <a:pt x="1116" y="445"/>
                  </a:lnTo>
                  <a:lnTo>
                    <a:pt x="1118" y="445"/>
                  </a:lnTo>
                  <a:lnTo>
                    <a:pt x="1121" y="447"/>
                  </a:lnTo>
                  <a:lnTo>
                    <a:pt x="1123" y="447"/>
                  </a:lnTo>
                  <a:lnTo>
                    <a:pt x="1126" y="447"/>
                  </a:lnTo>
                  <a:lnTo>
                    <a:pt x="1128" y="450"/>
                  </a:lnTo>
                  <a:lnTo>
                    <a:pt x="1130" y="452"/>
                  </a:lnTo>
                  <a:lnTo>
                    <a:pt x="1133" y="452"/>
                  </a:lnTo>
                  <a:lnTo>
                    <a:pt x="1135" y="455"/>
                  </a:lnTo>
                  <a:lnTo>
                    <a:pt x="1135" y="455"/>
                  </a:lnTo>
                  <a:lnTo>
                    <a:pt x="1137" y="457"/>
                  </a:lnTo>
                  <a:lnTo>
                    <a:pt x="1140" y="459"/>
                  </a:lnTo>
                  <a:lnTo>
                    <a:pt x="1140" y="459"/>
                  </a:lnTo>
                  <a:lnTo>
                    <a:pt x="1142" y="462"/>
                  </a:lnTo>
                  <a:lnTo>
                    <a:pt x="1142" y="464"/>
                  </a:lnTo>
                  <a:lnTo>
                    <a:pt x="1142" y="466"/>
                  </a:lnTo>
                  <a:lnTo>
                    <a:pt x="1144" y="466"/>
                  </a:lnTo>
                  <a:lnTo>
                    <a:pt x="1144" y="469"/>
                  </a:lnTo>
                  <a:lnTo>
                    <a:pt x="1144" y="469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4"/>
                  </a:lnTo>
                  <a:lnTo>
                    <a:pt x="1144" y="474"/>
                  </a:lnTo>
                  <a:lnTo>
                    <a:pt x="1144" y="476"/>
                  </a:lnTo>
                  <a:lnTo>
                    <a:pt x="1144" y="476"/>
                  </a:lnTo>
                  <a:lnTo>
                    <a:pt x="1144" y="478"/>
                  </a:lnTo>
                  <a:lnTo>
                    <a:pt x="1144" y="478"/>
                  </a:lnTo>
                  <a:lnTo>
                    <a:pt x="1142" y="481"/>
                  </a:lnTo>
                  <a:lnTo>
                    <a:pt x="1142" y="483"/>
                  </a:lnTo>
                  <a:lnTo>
                    <a:pt x="1140" y="488"/>
                  </a:lnTo>
                  <a:lnTo>
                    <a:pt x="1137" y="490"/>
                  </a:lnTo>
                  <a:lnTo>
                    <a:pt x="1135" y="495"/>
                  </a:lnTo>
                  <a:lnTo>
                    <a:pt x="1133" y="497"/>
                  </a:lnTo>
                  <a:lnTo>
                    <a:pt x="1130" y="502"/>
                  </a:lnTo>
                  <a:lnTo>
                    <a:pt x="1126" y="509"/>
                  </a:lnTo>
                  <a:lnTo>
                    <a:pt x="1121" y="516"/>
                  </a:lnTo>
                  <a:lnTo>
                    <a:pt x="1116" y="523"/>
                  </a:lnTo>
                  <a:lnTo>
                    <a:pt x="1114" y="528"/>
                  </a:lnTo>
                  <a:lnTo>
                    <a:pt x="1111" y="533"/>
                  </a:lnTo>
                  <a:lnTo>
                    <a:pt x="1109" y="535"/>
                  </a:lnTo>
                  <a:lnTo>
                    <a:pt x="1107" y="540"/>
                  </a:lnTo>
                  <a:lnTo>
                    <a:pt x="1104" y="544"/>
                  </a:lnTo>
                  <a:lnTo>
                    <a:pt x="1102" y="547"/>
                  </a:lnTo>
                  <a:lnTo>
                    <a:pt x="1097" y="552"/>
                  </a:lnTo>
                  <a:lnTo>
                    <a:pt x="1097" y="554"/>
                  </a:lnTo>
                  <a:lnTo>
                    <a:pt x="1095" y="554"/>
                  </a:lnTo>
                  <a:lnTo>
                    <a:pt x="1095" y="556"/>
                  </a:lnTo>
                  <a:lnTo>
                    <a:pt x="1092" y="559"/>
                  </a:lnTo>
                  <a:lnTo>
                    <a:pt x="1090" y="561"/>
                  </a:lnTo>
                  <a:lnTo>
                    <a:pt x="1088" y="566"/>
                  </a:lnTo>
                  <a:lnTo>
                    <a:pt x="1083" y="568"/>
                  </a:lnTo>
                  <a:lnTo>
                    <a:pt x="1081" y="571"/>
                  </a:lnTo>
                  <a:lnTo>
                    <a:pt x="1078" y="575"/>
                  </a:lnTo>
                  <a:lnTo>
                    <a:pt x="1073" y="578"/>
                  </a:lnTo>
                  <a:lnTo>
                    <a:pt x="1071" y="580"/>
                  </a:lnTo>
                  <a:lnTo>
                    <a:pt x="1066" y="582"/>
                  </a:lnTo>
                  <a:lnTo>
                    <a:pt x="1059" y="587"/>
                  </a:lnTo>
                  <a:lnTo>
                    <a:pt x="1055" y="592"/>
                  </a:lnTo>
                  <a:lnTo>
                    <a:pt x="1047" y="599"/>
                  </a:lnTo>
                  <a:lnTo>
                    <a:pt x="1040" y="604"/>
                  </a:lnTo>
                  <a:lnTo>
                    <a:pt x="1036" y="606"/>
                  </a:lnTo>
                  <a:lnTo>
                    <a:pt x="1033" y="608"/>
                  </a:lnTo>
                  <a:lnTo>
                    <a:pt x="1031" y="611"/>
                  </a:lnTo>
                  <a:lnTo>
                    <a:pt x="1026" y="613"/>
                  </a:lnTo>
                  <a:lnTo>
                    <a:pt x="1026" y="613"/>
                  </a:lnTo>
                  <a:lnTo>
                    <a:pt x="1024" y="615"/>
                  </a:lnTo>
                  <a:lnTo>
                    <a:pt x="1021" y="615"/>
                  </a:lnTo>
                  <a:lnTo>
                    <a:pt x="1021" y="618"/>
                  </a:lnTo>
                  <a:lnTo>
                    <a:pt x="1019" y="620"/>
                  </a:lnTo>
                  <a:lnTo>
                    <a:pt x="1019" y="620"/>
                  </a:lnTo>
                  <a:lnTo>
                    <a:pt x="1017" y="623"/>
                  </a:lnTo>
                  <a:lnTo>
                    <a:pt x="1017" y="623"/>
                  </a:lnTo>
                  <a:lnTo>
                    <a:pt x="1014" y="625"/>
                  </a:lnTo>
                  <a:lnTo>
                    <a:pt x="1014" y="627"/>
                  </a:lnTo>
                  <a:lnTo>
                    <a:pt x="1012" y="627"/>
                  </a:lnTo>
                  <a:lnTo>
                    <a:pt x="1012" y="630"/>
                  </a:lnTo>
                  <a:lnTo>
                    <a:pt x="1012" y="630"/>
                  </a:lnTo>
                  <a:lnTo>
                    <a:pt x="1010" y="632"/>
                  </a:lnTo>
                  <a:lnTo>
                    <a:pt x="1010" y="634"/>
                  </a:lnTo>
                  <a:lnTo>
                    <a:pt x="1010" y="634"/>
                  </a:lnTo>
                  <a:lnTo>
                    <a:pt x="1007" y="637"/>
                  </a:lnTo>
                  <a:lnTo>
                    <a:pt x="1007" y="639"/>
                  </a:lnTo>
                  <a:lnTo>
                    <a:pt x="1007" y="639"/>
                  </a:lnTo>
                  <a:lnTo>
                    <a:pt x="1007" y="642"/>
                  </a:lnTo>
                  <a:lnTo>
                    <a:pt x="1005" y="644"/>
                  </a:lnTo>
                  <a:lnTo>
                    <a:pt x="1005" y="644"/>
                  </a:lnTo>
                  <a:lnTo>
                    <a:pt x="1005" y="646"/>
                  </a:lnTo>
                  <a:lnTo>
                    <a:pt x="1005" y="649"/>
                  </a:lnTo>
                  <a:lnTo>
                    <a:pt x="1005" y="649"/>
                  </a:lnTo>
                  <a:lnTo>
                    <a:pt x="1005" y="651"/>
                  </a:lnTo>
                  <a:lnTo>
                    <a:pt x="1005" y="653"/>
                  </a:lnTo>
                  <a:lnTo>
                    <a:pt x="1005" y="653"/>
                  </a:lnTo>
                  <a:lnTo>
                    <a:pt x="1005" y="656"/>
                  </a:lnTo>
                  <a:lnTo>
                    <a:pt x="1007" y="658"/>
                  </a:lnTo>
                  <a:lnTo>
                    <a:pt x="1007" y="658"/>
                  </a:lnTo>
                  <a:lnTo>
                    <a:pt x="1007" y="660"/>
                  </a:lnTo>
                  <a:lnTo>
                    <a:pt x="1007" y="663"/>
                  </a:lnTo>
                  <a:lnTo>
                    <a:pt x="1007" y="663"/>
                  </a:lnTo>
                  <a:lnTo>
                    <a:pt x="1010" y="665"/>
                  </a:lnTo>
                  <a:lnTo>
                    <a:pt x="1010" y="665"/>
                  </a:lnTo>
                  <a:lnTo>
                    <a:pt x="1010" y="670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7" y="677"/>
                  </a:lnTo>
                  <a:lnTo>
                    <a:pt x="1019" y="679"/>
                  </a:lnTo>
                  <a:lnTo>
                    <a:pt x="1021" y="682"/>
                  </a:lnTo>
                  <a:lnTo>
                    <a:pt x="1021" y="684"/>
                  </a:lnTo>
                  <a:lnTo>
                    <a:pt x="1024" y="684"/>
                  </a:lnTo>
                  <a:lnTo>
                    <a:pt x="1026" y="686"/>
                  </a:lnTo>
                  <a:lnTo>
                    <a:pt x="1029" y="686"/>
                  </a:lnTo>
                  <a:lnTo>
                    <a:pt x="1029" y="686"/>
                  </a:lnTo>
                  <a:lnTo>
                    <a:pt x="1031" y="686"/>
                  </a:lnTo>
                  <a:lnTo>
                    <a:pt x="1033" y="689"/>
                  </a:lnTo>
                  <a:lnTo>
                    <a:pt x="1036" y="689"/>
                  </a:lnTo>
                  <a:lnTo>
                    <a:pt x="1038" y="689"/>
                  </a:lnTo>
                  <a:lnTo>
                    <a:pt x="1040" y="691"/>
                  </a:lnTo>
                  <a:lnTo>
                    <a:pt x="1043" y="691"/>
                  </a:lnTo>
                  <a:lnTo>
                    <a:pt x="1045" y="691"/>
                  </a:lnTo>
                  <a:lnTo>
                    <a:pt x="1047" y="691"/>
                  </a:lnTo>
                  <a:lnTo>
                    <a:pt x="1047" y="691"/>
                  </a:lnTo>
                  <a:lnTo>
                    <a:pt x="1050" y="694"/>
                  </a:lnTo>
                  <a:lnTo>
                    <a:pt x="1052" y="694"/>
                  </a:lnTo>
                  <a:lnTo>
                    <a:pt x="1055" y="696"/>
                  </a:lnTo>
                  <a:lnTo>
                    <a:pt x="1057" y="696"/>
                  </a:lnTo>
                  <a:lnTo>
                    <a:pt x="1059" y="698"/>
                  </a:lnTo>
                  <a:lnTo>
                    <a:pt x="1059" y="698"/>
                  </a:lnTo>
                  <a:lnTo>
                    <a:pt x="1062" y="701"/>
                  </a:lnTo>
                  <a:lnTo>
                    <a:pt x="1064" y="703"/>
                  </a:lnTo>
                  <a:lnTo>
                    <a:pt x="1066" y="703"/>
                  </a:lnTo>
                  <a:lnTo>
                    <a:pt x="1069" y="703"/>
                  </a:lnTo>
                  <a:lnTo>
                    <a:pt x="1069" y="705"/>
                  </a:lnTo>
                  <a:lnTo>
                    <a:pt x="1071" y="705"/>
                  </a:lnTo>
                  <a:lnTo>
                    <a:pt x="1071" y="705"/>
                  </a:lnTo>
                  <a:lnTo>
                    <a:pt x="1073" y="705"/>
                  </a:lnTo>
                  <a:lnTo>
                    <a:pt x="1076" y="705"/>
                  </a:lnTo>
                  <a:lnTo>
                    <a:pt x="1076" y="705"/>
                  </a:lnTo>
                  <a:lnTo>
                    <a:pt x="1078" y="708"/>
                  </a:lnTo>
                  <a:lnTo>
                    <a:pt x="1078" y="708"/>
                  </a:lnTo>
                  <a:lnTo>
                    <a:pt x="1081" y="708"/>
                  </a:lnTo>
                  <a:lnTo>
                    <a:pt x="1081" y="708"/>
                  </a:lnTo>
                  <a:lnTo>
                    <a:pt x="1081" y="710"/>
                  </a:lnTo>
                  <a:lnTo>
                    <a:pt x="1083" y="710"/>
                  </a:lnTo>
                  <a:lnTo>
                    <a:pt x="1083" y="710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7"/>
                  </a:lnTo>
                  <a:lnTo>
                    <a:pt x="1083" y="717"/>
                  </a:lnTo>
                  <a:lnTo>
                    <a:pt x="1081" y="717"/>
                  </a:lnTo>
                  <a:lnTo>
                    <a:pt x="1081" y="717"/>
                  </a:lnTo>
                  <a:lnTo>
                    <a:pt x="1081" y="720"/>
                  </a:lnTo>
                  <a:lnTo>
                    <a:pt x="1081" y="720"/>
                  </a:lnTo>
                  <a:lnTo>
                    <a:pt x="1078" y="720"/>
                  </a:lnTo>
                  <a:lnTo>
                    <a:pt x="1078" y="720"/>
                  </a:lnTo>
                  <a:lnTo>
                    <a:pt x="1078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3" y="722"/>
                  </a:lnTo>
                  <a:lnTo>
                    <a:pt x="1073" y="722"/>
                  </a:lnTo>
                  <a:lnTo>
                    <a:pt x="1071" y="722"/>
                  </a:lnTo>
                  <a:lnTo>
                    <a:pt x="1069" y="722"/>
                  </a:lnTo>
                  <a:lnTo>
                    <a:pt x="1066" y="722"/>
                  </a:lnTo>
                  <a:lnTo>
                    <a:pt x="1064" y="722"/>
                  </a:lnTo>
                  <a:lnTo>
                    <a:pt x="1062" y="722"/>
                  </a:lnTo>
                  <a:lnTo>
                    <a:pt x="1062" y="722"/>
                  </a:lnTo>
                  <a:lnTo>
                    <a:pt x="1059" y="722"/>
                  </a:lnTo>
                  <a:lnTo>
                    <a:pt x="1059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5" y="722"/>
                  </a:lnTo>
                  <a:lnTo>
                    <a:pt x="1055" y="722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9"/>
                  </a:lnTo>
                  <a:lnTo>
                    <a:pt x="1055" y="729"/>
                  </a:lnTo>
                  <a:lnTo>
                    <a:pt x="1055" y="731"/>
                  </a:lnTo>
                  <a:lnTo>
                    <a:pt x="1055" y="731"/>
                  </a:lnTo>
                  <a:lnTo>
                    <a:pt x="1055" y="734"/>
                  </a:lnTo>
                  <a:lnTo>
                    <a:pt x="1055" y="734"/>
                  </a:lnTo>
                  <a:lnTo>
                    <a:pt x="1057" y="734"/>
                  </a:lnTo>
                  <a:lnTo>
                    <a:pt x="1057" y="736"/>
                  </a:lnTo>
                  <a:lnTo>
                    <a:pt x="1057" y="736"/>
                  </a:lnTo>
                  <a:lnTo>
                    <a:pt x="1059" y="736"/>
                  </a:lnTo>
                  <a:lnTo>
                    <a:pt x="1062" y="741"/>
                  </a:lnTo>
                  <a:lnTo>
                    <a:pt x="1064" y="743"/>
                  </a:lnTo>
                  <a:lnTo>
                    <a:pt x="1069" y="748"/>
                  </a:lnTo>
                  <a:lnTo>
                    <a:pt x="1073" y="753"/>
                  </a:lnTo>
                  <a:lnTo>
                    <a:pt x="1076" y="753"/>
                  </a:lnTo>
                  <a:lnTo>
                    <a:pt x="1078" y="755"/>
                  </a:lnTo>
                  <a:lnTo>
                    <a:pt x="1081" y="757"/>
                  </a:lnTo>
                  <a:lnTo>
                    <a:pt x="1083" y="760"/>
                  </a:lnTo>
                  <a:lnTo>
                    <a:pt x="1083" y="762"/>
                  </a:lnTo>
                  <a:lnTo>
                    <a:pt x="1085" y="765"/>
                  </a:lnTo>
                  <a:lnTo>
                    <a:pt x="1085" y="767"/>
                  </a:lnTo>
                  <a:lnTo>
                    <a:pt x="1088" y="767"/>
                  </a:lnTo>
                  <a:lnTo>
                    <a:pt x="1088" y="769"/>
                  </a:lnTo>
                  <a:lnTo>
                    <a:pt x="1088" y="769"/>
                  </a:lnTo>
                  <a:lnTo>
                    <a:pt x="1090" y="772"/>
                  </a:lnTo>
                  <a:lnTo>
                    <a:pt x="1090" y="772"/>
                  </a:lnTo>
                  <a:lnTo>
                    <a:pt x="1090" y="774"/>
                  </a:lnTo>
                  <a:lnTo>
                    <a:pt x="1090" y="774"/>
                  </a:lnTo>
                  <a:lnTo>
                    <a:pt x="1092" y="776"/>
                  </a:lnTo>
                  <a:lnTo>
                    <a:pt x="1092" y="779"/>
                  </a:lnTo>
                  <a:lnTo>
                    <a:pt x="1092" y="779"/>
                  </a:lnTo>
                  <a:lnTo>
                    <a:pt x="1092" y="781"/>
                  </a:lnTo>
                  <a:lnTo>
                    <a:pt x="1095" y="786"/>
                  </a:lnTo>
                  <a:lnTo>
                    <a:pt x="1095" y="791"/>
                  </a:lnTo>
                  <a:lnTo>
                    <a:pt x="1095" y="793"/>
                  </a:lnTo>
                  <a:lnTo>
                    <a:pt x="1095" y="798"/>
                  </a:lnTo>
                  <a:lnTo>
                    <a:pt x="1095" y="800"/>
                  </a:lnTo>
                  <a:lnTo>
                    <a:pt x="1095" y="800"/>
                  </a:lnTo>
                  <a:lnTo>
                    <a:pt x="1095" y="802"/>
                  </a:lnTo>
                  <a:lnTo>
                    <a:pt x="1095" y="805"/>
                  </a:lnTo>
                  <a:lnTo>
                    <a:pt x="1095" y="807"/>
                  </a:lnTo>
                  <a:lnTo>
                    <a:pt x="1095" y="812"/>
                  </a:lnTo>
                  <a:lnTo>
                    <a:pt x="1095" y="814"/>
                  </a:lnTo>
                  <a:lnTo>
                    <a:pt x="1092" y="817"/>
                  </a:lnTo>
                  <a:lnTo>
                    <a:pt x="1092" y="821"/>
                  </a:lnTo>
                  <a:lnTo>
                    <a:pt x="1090" y="824"/>
                  </a:lnTo>
                  <a:lnTo>
                    <a:pt x="1090" y="826"/>
                  </a:lnTo>
                  <a:lnTo>
                    <a:pt x="1088" y="831"/>
                  </a:lnTo>
                  <a:lnTo>
                    <a:pt x="1088" y="833"/>
                  </a:lnTo>
                  <a:lnTo>
                    <a:pt x="1085" y="838"/>
                  </a:lnTo>
                  <a:lnTo>
                    <a:pt x="1083" y="843"/>
                  </a:lnTo>
                  <a:lnTo>
                    <a:pt x="1081" y="850"/>
                  </a:lnTo>
                  <a:lnTo>
                    <a:pt x="1078" y="854"/>
                  </a:lnTo>
                  <a:lnTo>
                    <a:pt x="1076" y="859"/>
                  </a:lnTo>
                  <a:lnTo>
                    <a:pt x="1073" y="866"/>
                  </a:lnTo>
                  <a:lnTo>
                    <a:pt x="1071" y="871"/>
                  </a:lnTo>
                  <a:lnTo>
                    <a:pt x="1069" y="873"/>
                  </a:lnTo>
                  <a:lnTo>
                    <a:pt x="1066" y="876"/>
                  </a:lnTo>
                  <a:lnTo>
                    <a:pt x="1066" y="878"/>
                  </a:lnTo>
                  <a:lnTo>
                    <a:pt x="1064" y="881"/>
                  </a:lnTo>
                  <a:lnTo>
                    <a:pt x="1062" y="883"/>
                  </a:lnTo>
                  <a:lnTo>
                    <a:pt x="1059" y="890"/>
                  </a:lnTo>
                  <a:lnTo>
                    <a:pt x="1057" y="892"/>
                  </a:lnTo>
                  <a:lnTo>
                    <a:pt x="1055" y="895"/>
                  </a:lnTo>
                  <a:lnTo>
                    <a:pt x="1052" y="899"/>
                  </a:lnTo>
                  <a:lnTo>
                    <a:pt x="1047" y="902"/>
                  </a:lnTo>
                  <a:lnTo>
                    <a:pt x="1045" y="904"/>
                  </a:lnTo>
                  <a:lnTo>
                    <a:pt x="1043" y="907"/>
                  </a:lnTo>
                  <a:lnTo>
                    <a:pt x="1040" y="911"/>
                  </a:lnTo>
                  <a:lnTo>
                    <a:pt x="1038" y="914"/>
                  </a:lnTo>
                  <a:lnTo>
                    <a:pt x="1036" y="914"/>
                  </a:lnTo>
                  <a:lnTo>
                    <a:pt x="1036" y="914"/>
                  </a:lnTo>
                  <a:lnTo>
                    <a:pt x="1033" y="916"/>
                  </a:lnTo>
                  <a:lnTo>
                    <a:pt x="1033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29" y="916"/>
                  </a:lnTo>
                  <a:lnTo>
                    <a:pt x="1026" y="916"/>
                  </a:lnTo>
                  <a:lnTo>
                    <a:pt x="1026" y="916"/>
                  </a:lnTo>
                  <a:lnTo>
                    <a:pt x="1024" y="916"/>
                  </a:lnTo>
                  <a:lnTo>
                    <a:pt x="1021" y="914"/>
                  </a:lnTo>
                  <a:lnTo>
                    <a:pt x="1019" y="914"/>
                  </a:lnTo>
                  <a:lnTo>
                    <a:pt x="1017" y="914"/>
                  </a:lnTo>
                  <a:lnTo>
                    <a:pt x="1014" y="911"/>
                  </a:lnTo>
                  <a:lnTo>
                    <a:pt x="1012" y="911"/>
                  </a:lnTo>
                  <a:lnTo>
                    <a:pt x="1010" y="907"/>
                  </a:lnTo>
                  <a:lnTo>
                    <a:pt x="1005" y="904"/>
                  </a:lnTo>
                  <a:lnTo>
                    <a:pt x="1003" y="904"/>
                  </a:lnTo>
                  <a:lnTo>
                    <a:pt x="1003" y="902"/>
                  </a:lnTo>
                  <a:lnTo>
                    <a:pt x="1000" y="902"/>
                  </a:lnTo>
                  <a:lnTo>
                    <a:pt x="998" y="899"/>
                  </a:lnTo>
                  <a:lnTo>
                    <a:pt x="993" y="899"/>
                  </a:lnTo>
                  <a:lnTo>
                    <a:pt x="988" y="897"/>
                  </a:lnTo>
                  <a:lnTo>
                    <a:pt x="986" y="895"/>
                  </a:lnTo>
                  <a:lnTo>
                    <a:pt x="981" y="892"/>
                  </a:lnTo>
                  <a:lnTo>
                    <a:pt x="979" y="892"/>
                  </a:lnTo>
                  <a:lnTo>
                    <a:pt x="974" y="890"/>
                  </a:lnTo>
                  <a:lnTo>
                    <a:pt x="972" y="888"/>
                  </a:lnTo>
                  <a:lnTo>
                    <a:pt x="967" y="888"/>
                  </a:lnTo>
                  <a:lnTo>
                    <a:pt x="965" y="885"/>
                  </a:lnTo>
                  <a:lnTo>
                    <a:pt x="962" y="885"/>
                  </a:lnTo>
                  <a:lnTo>
                    <a:pt x="958" y="883"/>
                  </a:lnTo>
                  <a:lnTo>
                    <a:pt x="955" y="883"/>
                  </a:lnTo>
                  <a:lnTo>
                    <a:pt x="953" y="883"/>
                  </a:lnTo>
                  <a:lnTo>
                    <a:pt x="948" y="881"/>
                  </a:lnTo>
                  <a:lnTo>
                    <a:pt x="946" y="881"/>
                  </a:lnTo>
                  <a:lnTo>
                    <a:pt x="943" y="881"/>
                  </a:lnTo>
                  <a:lnTo>
                    <a:pt x="941" y="881"/>
                  </a:lnTo>
                  <a:lnTo>
                    <a:pt x="936" y="878"/>
                  </a:lnTo>
                  <a:lnTo>
                    <a:pt x="934" y="878"/>
                  </a:lnTo>
                  <a:lnTo>
                    <a:pt x="932" y="878"/>
                  </a:lnTo>
                  <a:lnTo>
                    <a:pt x="927" y="878"/>
                  </a:lnTo>
                  <a:lnTo>
                    <a:pt x="924" y="878"/>
                  </a:lnTo>
                  <a:lnTo>
                    <a:pt x="920" y="878"/>
                  </a:lnTo>
                  <a:lnTo>
                    <a:pt x="917" y="878"/>
                  </a:lnTo>
                  <a:lnTo>
                    <a:pt x="910" y="878"/>
                  </a:lnTo>
                  <a:lnTo>
                    <a:pt x="903" y="878"/>
                  </a:lnTo>
                  <a:lnTo>
                    <a:pt x="894" y="878"/>
                  </a:lnTo>
                  <a:lnTo>
                    <a:pt x="887" y="881"/>
                  </a:lnTo>
                  <a:lnTo>
                    <a:pt x="861" y="876"/>
                  </a:lnTo>
                  <a:lnTo>
                    <a:pt x="861" y="876"/>
                  </a:lnTo>
                  <a:close/>
                  <a:moveTo>
                    <a:pt x="1085" y="608"/>
                  </a:moveTo>
                  <a:lnTo>
                    <a:pt x="1083" y="611"/>
                  </a:lnTo>
                  <a:lnTo>
                    <a:pt x="1083" y="611"/>
                  </a:lnTo>
                  <a:lnTo>
                    <a:pt x="1083" y="611"/>
                  </a:lnTo>
                  <a:lnTo>
                    <a:pt x="1083" y="613"/>
                  </a:lnTo>
                  <a:lnTo>
                    <a:pt x="1083" y="613"/>
                  </a:lnTo>
                  <a:lnTo>
                    <a:pt x="1081" y="615"/>
                  </a:lnTo>
                  <a:lnTo>
                    <a:pt x="1081" y="615"/>
                  </a:lnTo>
                  <a:lnTo>
                    <a:pt x="1081" y="618"/>
                  </a:lnTo>
                  <a:lnTo>
                    <a:pt x="1081" y="620"/>
                  </a:lnTo>
                  <a:lnTo>
                    <a:pt x="1081" y="623"/>
                  </a:lnTo>
                  <a:lnTo>
                    <a:pt x="1081" y="625"/>
                  </a:lnTo>
                  <a:lnTo>
                    <a:pt x="1081" y="627"/>
                  </a:lnTo>
                  <a:lnTo>
                    <a:pt x="1081" y="630"/>
                  </a:lnTo>
                  <a:lnTo>
                    <a:pt x="1081" y="632"/>
                  </a:lnTo>
                  <a:lnTo>
                    <a:pt x="1081" y="634"/>
                  </a:lnTo>
                  <a:lnTo>
                    <a:pt x="1083" y="639"/>
                  </a:lnTo>
                  <a:lnTo>
                    <a:pt x="1083" y="639"/>
                  </a:lnTo>
                  <a:lnTo>
                    <a:pt x="1083" y="642"/>
                  </a:lnTo>
                  <a:lnTo>
                    <a:pt x="1083" y="642"/>
                  </a:lnTo>
                  <a:lnTo>
                    <a:pt x="1085" y="644"/>
                  </a:lnTo>
                  <a:lnTo>
                    <a:pt x="1085" y="644"/>
                  </a:lnTo>
                  <a:lnTo>
                    <a:pt x="1085" y="646"/>
                  </a:lnTo>
                  <a:lnTo>
                    <a:pt x="1085" y="646"/>
                  </a:lnTo>
                  <a:lnTo>
                    <a:pt x="1088" y="649"/>
                  </a:lnTo>
                  <a:lnTo>
                    <a:pt x="1088" y="649"/>
                  </a:lnTo>
                  <a:lnTo>
                    <a:pt x="1090" y="649"/>
                  </a:lnTo>
                  <a:lnTo>
                    <a:pt x="1090" y="651"/>
                  </a:lnTo>
                  <a:lnTo>
                    <a:pt x="1092" y="651"/>
                  </a:lnTo>
                  <a:lnTo>
                    <a:pt x="1092" y="653"/>
                  </a:lnTo>
                  <a:lnTo>
                    <a:pt x="1095" y="653"/>
                  </a:lnTo>
                  <a:lnTo>
                    <a:pt x="1095" y="653"/>
                  </a:lnTo>
                  <a:lnTo>
                    <a:pt x="1097" y="656"/>
                  </a:lnTo>
                  <a:lnTo>
                    <a:pt x="1100" y="656"/>
                  </a:lnTo>
                  <a:lnTo>
                    <a:pt x="1102" y="658"/>
                  </a:lnTo>
                  <a:lnTo>
                    <a:pt x="1107" y="660"/>
                  </a:lnTo>
                  <a:lnTo>
                    <a:pt x="1109" y="660"/>
                  </a:lnTo>
                  <a:lnTo>
                    <a:pt x="1114" y="665"/>
                  </a:lnTo>
                  <a:lnTo>
                    <a:pt x="1118" y="668"/>
                  </a:lnTo>
                  <a:lnTo>
                    <a:pt x="1123" y="670"/>
                  </a:lnTo>
                  <a:lnTo>
                    <a:pt x="1128" y="672"/>
                  </a:lnTo>
                  <a:lnTo>
                    <a:pt x="1133" y="675"/>
                  </a:lnTo>
                  <a:lnTo>
                    <a:pt x="1137" y="677"/>
                  </a:lnTo>
                  <a:lnTo>
                    <a:pt x="1142" y="679"/>
                  </a:lnTo>
                  <a:lnTo>
                    <a:pt x="1144" y="682"/>
                  </a:lnTo>
                  <a:lnTo>
                    <a:pt x="1149" y="684"/>
                  </a:lnTo>
                  <a:lnTo>
                    <a:pt x="1152" y="686"/>
                  </a:lnTo>
                  <a:lnTo>
                    <a:pt x="1156" y="689"/>
                  </a:lnTo>
                  <a:lnTo>
                    <a:pt x="1159" y="689"/>
                  </a:lnTo>
                  <a:lnTo>
                    <a:pt x="1166" y="694"/>
                  </a:lnTo>
                  <a:lnTo>
                    <a:pt x="1173" y="696"/>
                  </a:lnTo>
                  <a:lnTo>
                    <a:pt x="1180" y="698"/>
                  </a:lnTo>
                  <a:lnTo>
                    <a:pt x="1187" y="701"/>
                  </a:lnTo>
                  <a:lnTo>
                    <a:pt x="1192" y="705"/>
                  </a:lnTo>
                  <a:lnTo>
                    <a:pt x="1201" y="708"/>
                  </a:lnTo>
                  <a:lnTo>
                    <a:pt x="1201" y="708"/>
                  </a:lnTo>
                  <a:lnTo>
                    <a:pt x="1201" y="710"/>
                  </a:lnTo>
                  <a:lnTo>
                    <a:pt x="1204" y="710"/>
                  </a:lnTo>
                  <a:lnTo>
                    <a:pt x="1204" y="710"/>
                  </a:lnTo>
                  <a:lnTo>
                    <a:pt x="1206" y="712"/>
                  </a:lnTo>
                  <a:lnTo>
                    <a:pt x="1208" y="715"/>
                  </a:lnTo>
                  <a:lnTo>
                    <a:pt x="1208" y="715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3" y="717"/>
                  </a:lnTo>
                  <a:lnTo>
                    <a:pt x="1213" y="717"/>
                  </a:lnTo>
                  <a:lnTo>
                    <a:pt x="1213" y="720"/>
                  </a:lnTo>
                  <a:lnTo>
                    <a:pt x="1213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17"/>
                  </a:lnTo>
                  <a:lnTo>
                    <a:pt x="1218" y="717"/>
                  </a:lnTo>
                  <a:lnTo>
                    <a:pt x="1218" y="717"/>
                  </a:lnTo>
                  <a:lnTo>
                    <a:pt x="1220" y="717"/>
                  </a:lnTo>
                  <a:lnTo>
                    <a:pt x="1222" y="717"/>
                  </a:lnTo>
                  <a:lnTo>
                    <a:pt x="1225" y="715"/>
                  </a:lnTo>
                  <a:lnTo>
                    <a:pt x="1227" y="715"/>
                  </a:lnTo>
                  <a:lnTo>
                    <a:pt x="1230" y="712"/>
                  </a:lnTo>
                  <a:lnTo>
                    <a:pt x="1232" y="710"/>
                  </a:lnTo>
                  <a:lnTo>
                    <a:pt x="1234" y="710"/>
                  </a:lnTo>
                  <a:lnTo>
                    <a:pt x="1237" y="708"/>
                  </a:lnTo>
                  <a:lnTo>
                    <a:pt x="1239" y="705"/>
                  </a:lnTo>
                  <a:lnTo>
                    <a:pt x="1241" y="703"/>
                  </a:lnTo>
                  <a:lnTo>
                    <a:pt x="1244" y="701"/>
                  </a:lnTo>
                  <a:lnTo>
                    <a:pt x="1244" y="701"/>
                  </a:lnTo>
                  <a:lnTo>
                    <a:pt x="1249" y="696"/>
                  </a:lnTo>
                  <a:lnTo>
                    <a:pt x="1253" y="691"/>
                  </a:lnTo>
                  <a:lnTo>
                    <a:pt x="1256" y="691"/>
                  </a:lnTo>
                  <a:lnTo>
                    <a:pt x="1256" y="689"/>
                  </a:lnTo>
                  <a:lnTo>
                    <a:pt x="1258" y="689"/>
                  </a:lnTo>
                  <a:lnTo>
                    <a:pt x="1260" y="686"/>
                  </a:lnTo>
                  <a:lnTo>
                    <a:pt x="1263" y="684"/>
                  </a:lnTo>
                  <a:lnTo>
                    <a:pt x="1265" y="679"/>
                  </a:lnTo>
                  <a:lnTo>
                    <a:pt x="1267" y="677"/>
                  </a:lnTo>
                  <a:lnTo>
                    <a:pt x="1270" y="675"/>
                  </a:lnTo>
                  <a:lnTo>
                    <a:pt x="1272" y="670"/>
                  </a:lnTo>
                  <a:lnTo>
                    <a:pt x="1275" y="668"/>
                  </a:lnTo>
                  <a:lnTo>
                    <a:pt x="1277" y="663"/>
                  </a:lnTo>
                  <a:lnTo>
                    <a:pt x="1279" y="658"/>
                  </a:lnTo>
                  <a:lnTo>
                    <a:pt x="1282" y="656"/>
                  </a:lnTo>
                  <a:lnTo>
                    <a:pt x="1284" y="651"/>
                  </a:lnTo>
                  <a:lnTo>
                    <a:pt x="1284" y="649"/>
                  </a:lnTo>
                  <a:lnTo>
                    <a:pt x="1286" y="649"/>
                  </a:lnTo>
                  <a:lnTo>
                    <a:pt x="1286" y="646"/>
                  </a:lnTo>
                  <a:lnTo>
                    <a:pt x="1286" y="644"/>
                  </a:lnTo>
                  <a:lnTo>
                    <a:pt x="1289" y="642"/>
                  </a:lnTo>
                  <a:lnTo>
                    <a:pt x="1289" y="639"/>
                  </a:lnTo>
                  <a:lnTo>
                    <a:pt x="1289" y="637"/>
                  </a:lnTo>
                  <a:lnTo>
                    <a:pt x="1291" y="634"/>
                  </a:lnTo>
                  <a:lnTo>
                    <a:pt x="1291" y="632"/>
                  </a:lnTo>
                  <a:lnTo>
                    <a:pt x="1291" y="630"/>
                  </a:lnTo>
                  <a:lnTo>
                    <a:pt x="1291" y="627"/>
                  </a:lnTo>
                  <a:lnTo>
                    <a:pt x="1291" y="625"/>
                  </a:lnTo>
                  <a:lnTo>
                    <a:pt x="1291" y="623"/>
                  </a:lnTo>
                  <a:lnTo>
                    <a:pt x="1293" y="620"/>
                  </a:lnTo>
                  <a:lnTo>
                    <a:pt x="1293" y="618"/>
                  </a:lnTo>
                  <a:lnTo>
                    <a:pt x="1293" y="613"/>
                  </a:lnTo>
                  <a:lnTo>
                    <a:pt x="1293" y="611"/>
                  </a:lnTo>
                  <a:lnTo>
                    <a:pt x="1293" y="608"/>
                  </a:lnTo>
                  <a:lnTo>
                    <a:pt x="1291" y="606"/>
                  </a:lnTo>
                  <a:lnTo>
                    <a:pt x="1291" y="604"/>
                  </a:lnTo>
                  <a:lnTo>
                    <a:pt x="1291" y="601"/>
                  </a:lnTo>
                  <a:lnTo>
                    <a:pt x="1291" y="599"/>
                  </a:lnTo>
                  <a:lnTo>
                    <a:pt x="1291" y="597"/>
                  </a:lnTo>
                  <a:lnTo>
                    <a:pt x="1289" y="594"/>
                  </a:lnTo>
                  <a:lnTo>
                    <a:pt x="1289" y="594"/>
                  </a:lnTo>
                  <a:lnTo>
                    <a:pt x="1289" y="592"/>
                  </a:lnTo>
                  <a:lnTo>
                    <a:pt x="1289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4" y="592"/>
                  </a:lnTo>
                  <a:lnTo>
                    <a:pt x="1284" y="592"/>
                  </a:lnTo>
                  <a:lnTo>
                    <a:pt x="1284" y="594"/>
                  </a:lnTo>
                  <a:lnTo>
                    <a:pt x="1282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2" y="597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67" y="599"/>
                  </a:lnTo>
                  <a:lnTo>
                    <a:pt x="1267" y="599"/>
                  </a:lnTo>
                  <a:lnTo>
                    <a:pt x="1265" y="599"/>
                  </a:lnTo>
                  <a:lnTo>
                    <a:pt x="1263" y="597"/>
                  </a:lnTo>
                  <a:lnTo>
                    <a:pt x="1260" y="594"/>
                  </a:lnTo>
                  <a:lnTo>
                    <a:pt x="1258" y="594"/>
                  </a:lnTo>
                  <a:lnTo>
                    <a:pt x="1256" y="592"/>
                  </a:lnTo>
                  <a:lnTo>
                    <a:pt x="1256" y="592"/>
                  </a:lnTo>
                  <a:lnTo>
                    <a:pt x="1253" y="589"/>
                  </a:lnTo>
                  <a:lnTo>
                    <a:pt x="1253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7"/>
                  </a:lnTo>
                  <a:lnTo>
                    <a:pt x="1244" y="587"/>
                  </a:lnTo>
                  <a:lnTo>
                    <a:pt x="1244" y="585"/>
                  </a:lnTo>
                  <a:lnTo>
                    <a:pt x="1244" y="585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0"/>
                  </a:lnTo>
                  <a:lnTo>
                    <a:pt x="1249" y="578"/>
                  </a:lnTo>
                  <a:lnTo>
                    <a:pt x="1249" y="578"/>
                  </a:lnTo>
                  <a:lnTo>
                    <a:pt x="1249" y="575"/>
                  </a:lnTo>
                  <a:lnTo>
                    <a:pt x="1251" y="575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1"/>
                  </a:lnTo>
                  <a:lnTo>
                    <a:pt x="1251" y="571"/>
                  </a:lnTo>
                  <a:lnTo>
                    <a:pt x="1249" y="571"/>
                  </a:lnTo>
                  <a:lnTo>
                    <a:pt x="1249" y="571"/>
                  </a:lnTo>
                  <a:lnTo>
                    <a:pt x="1249" y="568"/>
                  </a:lnTo>
                  <a:lnTo>
                    <a:pt x="1246" y="568"/>
                  </a:lnTo>
                  <a:lnTo>
                    <a:pt x="1246" y="566"/>
                  </a:lnTo>
                  <a:lnTo>
                    <a:pt x="1244" y="563"/>
                  </a:lnTo>
                  <a:lnTo>
                    <a:pt x="1241" y="563"/>
                  </a:lnTo>
                  <a:lnTo>
                    <a:pt x="1241" y="563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6" y="554"/>
                  </a:lnTo>
                  <a:lnTo>
                    <a:pt x="1246" y="554"/>
                  </a:lnTo>
                  <a:lnTo>
                    <a:pt x="1249" y="554"/>
                  </a:lnTo>
                  <a:lnTo>
                    <a:pt x="1251" y="552"/>
                  </a:lnTo>
                  <a:lnTo>
                    <a:pt x="1251" y="552"/>
                  </a:lnTo>
                  <a:lnTo>
                    <a:pt x="1253" y="552"/>
                  </a:lnTo>
                  <a:lnTo>
                    <a:pt x="1253" y="549"/>
                  </a:lnTo>
                  <a:lnTo>
                    <a:pt x="1253" y="549"/>
                  </a:lnTo>
                  <a:lnTo>
                    <a:pt x="1253" y="547"/>
                  </a:lnTo>
                  <a:lnTo>
                    <a:pt x="1253" y="547"/>
                  </a:lnTo>
                  <a:lnTo>
                    <a:pt x="1253" y="544"/>
                  </a:lnTo>
                  <a:lnTo>
                    <a:pt x="1253" y="544"/>
                  </a:lnTo>
                  <a:lnTo>
                    <a:pt x="1253" y="542"/>
                  </a:lnTo>
                  <a:lnTo>
                    <a:pt x="1253" y="542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1" y="537"/>
                  </a:lnTo>
                  <a:lnTo>
                    <a:pt x="1251" y="535"/>
                  </a:lnTo>
                  <a:lnTo>
                    <a:pt x="1249" y="535"/>
                  </a:lnTo>
                  <a:lnTo>
                    <a:pt x="1249" y="533"/>
                  </a:lnTo>
                  <a:lnTo>
                    <a:pt x="1246" y="533"/>
                  </a:lnTo>
                  <a:lnTo>
                    <a:pt x="1246" y="533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39" y="530"/>
                  </a:lnTo>
                  <a:lnTo>
                    <a:pt x="1239" y="530"/>
                  </a:lnTo>
                  <a:lnTo>
                    <a:pt x="1237" y="528"/>
                  </a:lnTo>
                  <a:lnTo>
                    <a:pt x="1237" y="528"/>
                  </a:lnTo>
                  <a:lnTo>
                    <a:pt x="1234" y="530"/>
                  </a:lnTo>
                  <a:lnTo>
                    <a:pt x="1232" y="530"/>
                  </a:lnTo>
                  <a:lnTo>
                    <a:pt x="1230" y="530"/>
                  </a:lnTo>
                  <a:lnTo>
                    <a:pt x="1227" y="530"/>
                  </a:lnTo>
                  <a:lnTo>
                    <a:pt x="1225" y="530"/>
                  </a:lnTo>
                  <a:lnTo>
                    <a:pt x="1222" y="530"/>
                  </a:lnTo>
                  <a:lnTo>
                    <a:pt x="1220" y="530"/>
                  </a:lnTo>
                  <a:lnTo>
                    <a:pt x="1218" y="530"/>
                  </a:lnTo>
                  <a:lnTo>
                    <a:pt x="1215" y="533"/>
                  </a:lnTo>
                  <a:lnTo>
                    <a:pt x="1215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08" y="533"/>
                  </a:lnTo>
                  <a:lnTo>
                    <a:pt x="1208" y="533"/>
                  </a:lnTo>
                  <a:lnTo>
                    <a:pt x="1208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1" y="526"/>
                  </a:lnTo>
                  <a:lnTo>
                    <a:pt x="1201" y="526"/>
                  </a:lnTo>
                  <a:lnTo>
                    <a:pt x="1201" y="523"/>
                  </a:lnTo>
                  <a:lnTo>
                    <a:pt x="1199" y="521"/>
                  </a:lnTo>
                  <a:lnTo>
                    <a:pt x="1199" y="518"/>
                  </a:lnTo>
                  <a:lnTo>
                    <a:pt x="1199" y="518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4"/>
                  </a:lnTo>
                  <a:lnTo>
                    <a:pt x="1199" y="511"/>
                  </a:lnTo>
                  <a:lnTo>
                    <a:pt x="1199" y="509"/>
                  </a:lnTo>
                  <a:lnTo>
                    <a:pt x="1199" y="507"/>
                  </a:lnTo>
                  <a:lnTo>
                    <a:pt x="1199" y="507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6" y="502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7" y="500"/>
                  </a:lnTo>
                  <a:lnTo>
                    <a:pt x="1187" y="502"/>
                  </a:lnTo>
                  <a:lnTo>
                    <a:pt x="1185" y="502"/>
                  </a:lnTo>
                  <a:lnTo>
                    <a:pt x="1185" y="504"/>
                  </a:lnTo>
                  <a:lnTo>
                    <a:pt x="1180" y="509"/>
                  </a:lnTo>
                  <a:lnTo>
                    <a:pt x="1175" y="516"/>
                  </a:lnTo>
                  <a:lnTo>
                    <a:pt x="1170" y="523"/>
                  </a:lnTo>
                  <a:lnTo>
                    <a:pt x="1166" y="528"/>
                  </a:lnTo>
                  <a:lnTo>
                    <a:pt x="1161" y="533"/>
                  </a:lnTo>
                  <a:lnTo>
                    <a:pt x="1159" y="535"/>
                  </a:lnTo>
                  <a:lnTo>
                    <a:pt x="1154" y="542"/>
                  </a:lnTo>
                  <a:lnTo>
                    <a:pt x="1149" y="547"/>
                  </a:lnTo>
                  <a:lnTo>
                    <a:pt x="1144" y="554"/>
                  </a:lnTo>
                  <a:lnTo>
                    <a:pt x="1140" y="559"/>
                  </a:lnTo>
                  <a:lnTo>
                    <a:pt x="1137" y="561"/>
                  </a:lnTo>
                  <a:lnTo>
                    <a:pt x="1135" y="563"/>
                  </a:lnTo>
                  <a:lnTo>
                    <a:pt x="1133" y="568"/>
                  </a:lnTo>
                  <a:lnTo>
                    <a:pt x="1128" y="571"/>
                  </a:lnTo>
                  <a:lnTo>
                    <a:pt x="1126" y="573"/>
                  </a:lnTo>
                  <a:lnTo>
                    <a:pt x="1123" y="575"/>
                  </a:lnTo>
                  <a:lnTo>
                    <a:pt x="1121" y="578"/>
                  </a:lnTo>
                  <a:lnTo>
                    <a:pt x="1116" y="580"/>
                  </a:lnTo>
                  <a:lnTo>
                    <a:pt x="1111" y="585"/>
                  </a:lnTo>
                  <a:lnTo>
                    <a:pt x="1109" y="587"/>
                  </a:lnTo>
                  <a:lnTo>
                    <a:pt x="1104" y="589"/>
                  </a:lnTo>
                  <a:lnTo>
                    <a:pt x="1100" y="594"/>
                  </a:lnTo>
                  <a:lnTo>
                    <a:pt x="1097" y="597"/>
                  </a:lnTo>
                  <a:lnTo>
                    <a:pt x="1095" y="597"/>
                  </a:lnTo>
                  <a:lnTo>
                    <a:pt x="1092" y="599"/>
                  </a:lnTo>
                  <a:lnTo>
                    <a:pt x="1090" y="601"/>
                  </a:lnTo>
                  <a:lnTo>
                    <a:pt x="1088" y="604"/>
                  </a:lnTo>
                  <a:lnTo>
                    <a:pt x="1088" y="604"/>
                  </a:lnTo>
                  <a:lnTo>
                    <a:pt x="1085" y="606"/>
                  </a:lnTo>
                  <a:lnTo>
                    <a:pt x="1085" y="606"/>
                  </a:lnTo>
                  <a:lnTo>
                    <a:pt x="1085" y="608"/>
                  </a:lnTo>
                  <a:lnTo>
                    <a:pt x="1085" y="608"/>
                  </a:lnTo>
                  <a:lnTo>
                    <a:pt x="1085" y="608"/>
                  </a:lnTo>
                  <a:close/>
                  <a:moveTo>
                    <a:pt x="780" y="571"/>
                  </a:moveTo>
                  <a:lnTo>
                    <a:pt x="787" y="554"/>
                  </a:lnTo>
                  <a:lnTo>
                    <a:pt x="811" y="533"/>
                  </a:lnTo>
                  <a:lnTo>
                    <a:pt x="813" y="530"/>
                  </a:lnTo>
                  <a:lnTo>
                    <a:pt x="816" y="528"/>
                  </a:lnTo>
                  <a:lnTo>
                    <a:pt x="818" y="528"/>
                  </a:lnTo>
                  <a:lnTo>
                    <a:pt x="820" y="526"/>
                  </a:lnTo>
                  <a:lnTo>
                    <a:pt x="828" y="523"/>
                  </a:lnTo>
                  <a:lnTo>
                    <a:pt x="832" y="521"/>
                  </a:lnTo>
                  <a:lnTo>
                    <a:pt x="835" y="518"/>
                  </a:lnTo>
                  <a:lnTo>
                    <a:pt x="837" y="516"/>
                  </a:lnTo>
                  <a:lnTo>
                    <a:pt x="839" y="516"/>
                  </a:lnTo>
                  <a:lnTo>
                    <a:pt x="839" y="514"/>
                  </a:lnTo>
                  <a:lnTo>
                    <a:pt x="842" y="514"/>
                  </a:lnTo>
                  <a:lnTo>
                    <a:pt x="844" y="511"/>
                  </a:lnTo>
                  <a:lnTo>
                    <a:pt x="844" y="511"/>
                  </a:lnTo>
                  <a:lnTo>
                    <a:pt x="846" y="509"/>
                  </a:lnTo>
                  <a:lnTo>
                    <a:pt x="846" y="509"/>
                  </a:lnTo>
                  <a:lnTo>
                    <a:pt x="849" y="507"/>
                  </a:lnTo>
                  <a:lnTo>
                    <a:pt x="849" y="507"/>
                  </a:lnTo>
                  <a:lnTo>
                    <a:pt x="851" y="504"/>
                  </a:lnTo>
                  <a:lnTo>
                    <a:pt x="851" y="502"/>
                  </a:lnTo>
                  <a:lnTo>
                    <a:pt x="851" y="500"/>
                  </a:lnTo>
                  <a:lnTo>
                    <a:pt x="880" y="452"/>
                  </a:lnTo>
                  <a:lnTo>
                    <a:pt x="882" y="450"/>
                  </a:lnTo>
                  <a:lnTo>
                    <a:pt x="884" y="445"/>
                  </a:lnTo>
                  <a:lnTo>
                    <a:pt x="884" y="440"/>
                  </a:lnTo>
                  <a:lnTo>
                    <a:pt x="887" y="436"/>
                  </a:lnTo>
                  <a:lnTo>
                    <a:pt x="889" y="433"/>
                  </a:lnTo>
                  <a:lnTo>
                    <a:pt x="891" y="429"/>
                  </a:lnTo>
                  <a:lnTo>
                    <a:pt x="891" y="426"/>
                  </a:lnTo>
                  <a:lnTo>
                    <a:pt x="894" y="424"/>
                  </a:lnTo>
                  <a:lnTo>
                    <a:pt x="894" y="424"/>
                  </a:lnTo>
                  <a:lnTo>
                    <a:pt x="896" y="421"/>
                  </a:lnTo>
                  <a:lnTo>
                    <a:pt x="898" y="419"/>
                  </a:lnTo>
                  <a:lnTo>
                    <a:pt x="898" y="417"/>
                  </a:lnTo>
                  <a:lnTo>
                    <a:pt x="901" y="414"/>
                  </a:lnTo>
                  <a:lnTo>
                    <a:pt x="901" y="414"/>
                  </a:lnTo>
                  <a:lnTo>
                    <a:pt x="906" y="410"/>
                  </a:lnTo>
                  <a:lnTo>
                    <a:pt x="908" y="407"/>
                  </a:lnTo>
                  <a:lnTo>
                    <a:pt x="913" y="403"/>
                  </a:lnTo>
                  <a:lnTo>
                    <a:pt x="915" y="400"/>
                  </a:lnTo>
                  <a:lnTo>
                    <a:pt x="920" y="398"/>
                  </a:lnTo>
                  <a:lnTo>
                    <a:pt x="922" y="393"/>
                  </a:lnTo>
                  <a:lnTo>
                    <a:pt x="924" y="393"/>
                  </a:lnTo>
                  <a:lnTo>
                    <a:pt x="927" y="391"/>
                  </a:lnTo>
                  <a:lnTo>
                    <a:pt x="927" y="388"/>
                  </a:lnTo>
                  <a:lnTo>
                    <a:pt x="929" y="388"/>
                  </a:lnTo>
                  <a:lnTo>
                    <a:pt x="934" y="386"/>
                  </a:lnTo>
                  <a:lnTo>
                    <a:pt x="936" y="381"/>
                  </a:lnTo>
                  <a:lnTo>
                    <a:pt x="941" y="379"/>
                  </a:lnTo>
                  <a:lnTo>
                    <a:pt x="943" y="376"/>
                  </a:lnTo>
                  <a:lnTo>
                    <a:pt x="946" y="374"/>
                  </a:lnTo>
                  <a:lnTo>
                    <a:pt x="948" y="372"/>
                  </a:lnTo>
                  <a:lnTo>
                    <a:pt x="948" y="372"/>
                  </a:lnTo>
                  <a:lnTo>
                    <a:pt x="951" y="369"/>
                  </a:lnTo>
                  <a:lnTo>
                    <a:pt x="951" y="367"/>
                  </a:lnTo>
                  <a:lnTo>
                    <a:pt x="953" y="367"/>
                  </a:lnTo>
                  <a:lnTo>
                    <a:pt x="953" y="365"/>
                  </a:lnTo>
                  <a:lnTo>
                    <a:pt x="953" y="365"/>
                  </a:lnTo>
                  <a:lnTo>
                    <a:pt x="955" y="362"/>
                  </a:lnTo>
                  <a:lnTo>
                    <a:pt x="955" y="362"/>
                  </a:lnTo>
                  <a:lnTo>
                    <a:pt x="955" y="360"/>
                  </a:lnTo>
                  <a:lnTo>
                    <a:pt x="955" y="360"/>
                  </a:lnTo>
                  <a:lnTo>
                    <a:pt x="955" y="358"/>
                  </a:lnTo>
                  <a:lnTo>
                    <a:pt x="955" y="358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3" y="353"/>
                  </a:lnTo>
                  <a:lnTo>
                    <a:pt x="953" y="353"/>
                  </a:lnTo>
                  <a:lnTo>
                    <a:pt x="951" y="350"/>
                  </a:lnTo>
                  <a:lnTo>
                    <a:pt x="948" y="348"/>
                  </a:lnTo>
                  <a:lnTo>
                    <a:pt x="948" y="348"/>
                  </a:lnTo>
                  <a:lnTo>
                    <a:pt x="946" y="346"/>
                  </a:lnTo>
                  <a:lnTo>
                    <a:pt x="943" y="343"/>
                  </a:lnTo>
                  <a:lnTo>
                    <a:pt x="943" y="343"/>
                  </a:lnTo>
                  <a:lnTo>
                    <a:pt x="941" y="343"/>
                  </a:lnTo>
                  <a:lnTo>
                    <a:pt x="941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6" y="341"/>
                  </a:lnTo>
                  <a:lnTo>
                    <a:pt x="936" y="341"/>
                  </a:lnTo>
                  <a:lnTo>
                    <a:pt x="934" y="341"/>
                  </a:lnTo>
                  <a:lnTo>
                    <a:pt x="934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39"/>
                  </a:lnTo>
                  <a:lnTo>
                    <a:pt x="929" y="336"/>
                  </a:lnTo>
                  <a:lnTo>
                    <a:pt x="932" y="336"/>
                  </a:lnTo>
                  <a:lnTo>
                    <a:pt x="932" y="334"/>
                  </a:lnTo>
                  <a:lnTo>
                    <a:pt x="932" y="334"/>
                  </a:lnTo>
                  <a:lnTo>
                    <a:pt x="934" y="332"/>
                  </a:lnTo>
                  <a:lnTo>
                    <a:pt x="934" y="332"/>
                  </a:lnTo>
                  <a:lnTo>
                    <a:pt x="936" y="329"/>
                  </a:lnTo>
                  <a:lnTo>
                    <a:pt x="939" y="327"/>
                  </a:lnTo>
                  <a:lnTo>
                    <a:pt x="941" y="324"/>
                  </a:lnTo>
                  <a:lnTo>
                    <a:pt x="941" y="322"/>
                  </a:lnTo>
                  <a:lnTo>
                    <a:pt x="943" y="322"/>
                  </a:lnTo>
                  <a:lnTo>
                    <a:pt x="943" y="320"/>
                  </a:lnTo>
                  <a:lnTo>
                    <a:pt x="946" y="320"/>
                  </a:lnTo>
                  <a:lnTo>
                    <a:pt x="948" y="313"/>
                  </a:lnTo>
                  <a:lnTo>
                    <a:pt x="953" y="306"/>
                  </a:lnTo>
                  <a:lnTo>
                    <a:pt x="958" y="298"/>
                  </a:lnTo>
                  <a:lnTo>
                    <a:pt x="962" y="294"/>
                  </a:lnTo>
                  <a:lnTo>
                    <a:pt x="967" y="287"/>
                  </a:lnTo>
                  <a:lnTo>
                    <a:pt x="972" y="279"/>
                  </a:lnTo>
                  <a:lnTo>
                    <a:pt x="974" y="277"/>
                  </a:lnTo>
                  <a:lnTo>
                    <a:pt x="977" y="272"/>
                  </a:lnTo>
                  <a:lnTo>
                    <a:pt x="979" y="270"/>
                  </a:lnTo>
                  <a:lnTo>
                    <a:pt x="981" y="268"/>
                  </a:lnTo>
                  <a:lnTo>
                    <a:pt x="981" y="265"/>
                  </a:lnTo>
                  <a:lnTo>
                    <a:pt x="984" y="263"/>
                  </a:lnTo>
                  <a:lnTo>
                    <a:pt x="988" y="261"/>
                  </a:lnTo>
                  <a:lnTo>
                    <a:pt x="991" y="256"/>
                  </a:lnTo>
                  <a:lnTo>
                    <a:pt x="993" y="253"/>
                  </a:lnTo>
                  <a:lnTo>
                    <a:pt x="995" y="251"/>
                  </a:lnTo>
                  <a:lnTo>
                    <a:pt x="1000" y="249"/>
                  </a:lnTo>
                  <a:lnTo>
                    <a:pt x="1003" y="244"/>
                  </a:lnTo>
                  <a:lnTo>
                    <a:pt x="1007" y="242"/>
                  </a:lnTo>
                  <a:lnTo>
                    <a:pt x="1010" y="239"/>
                  </a:lnTo>
                  <a:lnTo>
                    <a:pt x="1014" y="237"/>
                  </a:lnTo>
                  <a:lnTo>
                    <a:pt x="1017" y="235"/>
                  </a:lnTo>
                  <a:lnTo>
                    <a:pt x="1019" y="232"/>
                  </a:lnTo>
                  <a:lnTo>
                    <a:pt x="1021" y="232"/>
                  </a:lnTo>
                  <a:lnTo>
                    <a:pt x="1021" y="232"/>
                  </a:lnTo>
                  <a:lnTo>
                    <a:pt x="1024" y="230"/>
                  </a:lnTo>
                  <a:lnTo>
                    <a:pt x="1026" y="230"/>
                  </a:lnTo>
                  <a:lnTo>
                    <a:pt x="1026" y="230"/>
                  </a:lnTo>
                  <a:lnTo>
                    <a:pt x="1029" y="227"/>
                  </a:lnTo>
                  <a:lnTo>
                    <a:pt x="1031" y="227"/>
                  </a:lnTo>
                  <a:lnTo>
                    <a:pt x="1033" y="227"/>
                  </a:lnTo>
                  <a:lnTo>
                    <a:pt x="1036" y="227"/>
                  </a:lnTo>
                  <a:lnTo>
                    <a:pt x="1038" y="225"/>
                  </a:lnTo>
                  <a:lnTo>
                    <a:pt x="1043" y="225"/>
                  </a:lnTo>
                  <a:lnTo>
                    <a:pt x="1047" y="225"/>
                  </a:lnTo>
                  <a:lnTo>
                    <a:pt x="1052" y="223"/>
                  </a:lnTo>
                  <a:lnTo>
                    <a:pt x="1057" y="223"/>
                  </a:lnTo>
                  <a:lnTo>
                    <a:pt x="1062" y="223"/>
                  </a:lnTo>
                  <a:lnTo>
                    <a:pt x="1066" y="220"/>
                  </a:lnTo>
                  <a:lnTo>
                    <a:pt x="1071" y="220"/>
                  </a:lnTo>
                  <a:lnTo>
                    <a:pt x="1076" y="220"/>
                  </a:lnTo>
                  <a:lnTo>
                    <a:pt x="1081" y="220"/>
                  </a:lnTo>
                  <a:lnTo>
                    <a:pt x="1083" y="220"/>
                  </a:lnTo>
                  <a:lnTo>
                    <a:pt x="1088" y="220"/>
                  </a:lnTo>
                  <a:lnTo>
                    <a:pt x="1090" y="220"/>
                  </a:lnTo>
                  <a:lnTo>
                    <a:pt x="1090" y="220"/>
                  </a:lnTo>
                  <a:lnTo>
                    <a:pt x="1092" y="220"/>
                  </a:lnTo>
                  <a:lnTo>
                    <a:pt x="1092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7" y="220"/>
                  </a:lnTo>
                  <a:lnTo>
                    <a:pt x="1097" y="223"/>
                  </a:lnTo>
                  <a:lnTo>
                    <a:pt x="1100" y="223"/>
                  </a:lnTo>
                  <a:lnTo>
                    <a:pt x="1100" y="223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4" y="225"/>
                  </a:lnTo>
                  <a:lnTo>
                    <a:pt x="1104" y="227"/>
                  </a:lnTo>
                  <a:lnTo>
                    <a:pt x="1104" y="227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2"/>
                  </a:lnTo>
                  <a:lnTo>
                    <a:pt x="1109" y="232"/>
                  </a:lnTo>
                  <a:lnTo>
                    <a:pt x="1109" y="235"/>
                  </a:lnTo>
                  <a:lnTo>
                    <a:pt x="1109" y="235"/>
                  </a:lnTo>
                  <a:lnTo>
                    <a:pt x="1109" y="237"/>
                  </a:lnTo>
                  <a:lnTo>
                    <a:pt x="1109" y="237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42"/>
                  </a:lnTo>
                  <a:lnTo>
                    <a:pt x="1109" y="242"/>
                  </a:lnTo>
                  <a:lnTo>
                    <a:pt x="1109" y="244"/>
                  </a:lnTo>
                  <a:lnTo>
                    <a:pt x="1109" y="244"/>
                  </a:lnTo>
                  <a:lnTo>
                    <a:pt x="1109" y="246"/>
                  </a:lnTo>
                  <a:lnTo>
                    <a:pt x="1109" y="246"/>
                  </a:lnTo>
                  <a:lnTo>
                    <a:pt x="1107" y="249"/>
                  </a:lnTo>
                  <a:lnTo>
                    <a:pt x="1107" y="251"/>
                  </a:lnTo>
                  <a:lnTo>
                    <a:pt x="1107" y="251"/>
                  </a:lnTo>
                  <a:lnTo>
                    <a:pt x="1104" y="253"/>
                  </a:lnTo>
                  <a:lnTo>
                    <a:pt x="1102" y="256"/>
                  </a:lnTo>
                  <a:lnTo>
                    <a:pt x="1102" y="258"/>
                  </a:lnTo>
                  <a:lnTo>
                    <a:pt x="1100" y="258"/>
                  </a:lnTo>
                  <a:lnTo>
                    <a:pt x="1100" y="261"/>
                  </a:lnTo>
                  <a:lnTo>
                    <a:pt x="1097" y="263"/>
                  </a:lnTo>
                  <a:lnTo>
                    <a:pt x="1095" y="265"/>
                  </a:lnTo>
                  <a:lnTo>
                    <a:pt x="1092" y="268"/>
                  </a:lnTo>
                  <a:lnTo>
                    <a:pt x="1090" y="270"/>
                  </a:lnTo>
                  <a:lnTo>
                    <a:pt x="1088" y="270"/>
                  </a:lnTo>
                  <a:lnTo>
                    <a:pt x="1083" y="275"/>
                  </a:lnTo>
                  <a:lnTo>
                    <a:pt x="1076" y="279"/>
                  </a:lnTo>
                  <a:lnTo>
                    <a:pt x="1071" y="284"/>
                  </a:lnTo>
                  <a:lnTo>
                    <a:pt x="1066" y="287"/>
                  </a:lnTo>
                  <a:lnTo>
                    <a:pt x="1062" y="291"/>
                  </a:lnTo>
                  <a:lnTo>
                    <a:pt x="1055" y="296"/>
                  </a:lnTo>
                  <a:lnTo>
                    <a:pt x="1052" y="298"/>
                  </a:lnTo>
                  <a:lnTo>
                    <a:pt x="1047" y="303"/>
                  </a:lnTo>
                  <a:lnTo>
                    <a:pt x="1043" y="306"/>
                  </a:lnTo>
                  <a:lnTo>
                    <a:pt x="1040" y="310"/>
                  </a:lnTo>
                  <a:lnTo>
                    <a:pt x="1036" y="313"/>
                  </a:lnTo>
                  <a:lnTo>
                    <a:pt x="1033" y="317"/>
                  </a:lnTo>
                  <a:lnTo>
                    <a:pt x="1029" y="320"/>
                  </a:lnTo>
                  <a:lnTo>
                    <a:pt x="1026" y="324"/>
                  </a:lnTo>
                  <a:lnTo>
                    <a:pt x="1021" y="327"/>
                  </a:lnTo>
                  <a:lnTo>
                    <a:pt x="1019" y="329"/>
                  </a:lnTo>
                  <a:lnTo>
                    <a:pt x="1017" y="332"/>
                  </a:lnTo>
                  <a:lnTo>
                    <a:pt x="1014" y="334"/>
                  </a:lnTo>
                  <a:lnTo>
                    <a:pt x="1014" y="336"/>
                  </a:lnTo>
                  <a:lnTo>
                    <a:pt x="1012" y="339"/>
                  </a:lnTo>
                  <a:lnTo>
                    <a:pt x="1012" y="341"/>
                  </a:lnTo>
                  <a:lnTo>
                    <a:pt x="1010" y="341"/>
                  </a:lnTo>
                  <a:lnTo>
                    <a:pt x="1010" y="343"/>
                  </a:lnTo>
                  <a:lnTo>
                    <a:pt x="1010" y="343"/>
                  </a:lnTo>
                  <a:lnTo>
                    <a:pt x="1010" y="346"/>
                  </a:lnTo>
                  <a:lnTo>
                    <a:pt x="1010" y="348"/>
                  </a:lnTo>
                  <a:lnTo>
                    <a:pt x="1007" y="348"/>
                  </a:lnTo>
                  <a:lnTo>
                    <a:pt x="1007" y="350"/>
                  </a:lnTo>
                  <a:lnTo>
                    <a:pt x="1007" y="350"/>
                  </a:lnTo>
                  <a:lnTo>
                    <a:pt x="1007" y="353"/>
                  </a:lnTo>
                  <a:lnTo>
                    <a:pt x="1007" y="355"/>
                  </a:lnTo>
                  <a:lnTo>
                    <a:pt x="1007" y="355"/>
                  </a:lnTo>
                  <a:lnTo>
                    <a:pt x="1007" y="360"/>
                  </a:lnTo>
                  <a:lnTo>
                    <a:pt x="1007" y="362"/>
                  </a:lnTo>
                  <a:lnTo>
                    <a:pt x="1007" y="367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4"/>
                  </a:lnTo>
                  <a:lnTo>
                    <a:pt x="1007" y="374"/>
                  </a:lnTo>
                  <a:lnTo>
                    <a:pt x="1007" y="376"/>
                  </a:lnTo>
                  <a:lnTo>
                    <a:pt x="1007" y="379"/>
                  </a:lnTo>
                  <a:lnTo>
                    <a:pt x="1010" y="384"/>
                  </a:lnTo>
                  <a:lnTo>
                    <a:pt x="1012" y="386"/>
                  </a:lnTo>
                  <a:lnTo>
                    <a:pt x="1012" y="388"/>
                  </a:lnTo>
                  <a:lnTo>
                    <a:pt x="1012" y="391"/>
                  </a:lnTo>
                  <a:lnTo>
                    <a:pt x="1012" y="391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5"/>
                  </a:lnTo>
                  <a:lnTo>
                    <a:pt x="1014" y="395"/>
                  </a:lnTo>
                  <a:lnTo>
                    <a:pt x="1014" y="398"/>
                  </a:lnTo>
                  <a:lnTo>
                    <a:pt x="1014" y="398"/>
                  </a:lnTo>
                  <a:lnTo>
                    <a:pt x="1012" y="398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0" y="403"/>
                  </a:lnTo>
                  <a:lnTo>
                    <a:pt x="1007" y="405"/>
                  </a:lnTo>
                  <a:lnTo>
                    <a:pt x="1007" y="407"/>
                  </a:lnTo>
                  <a:lnTo>
                    <a:pt x="1005" y="410"/>
                  </a:lnTo>
                  <a:lnTo>
                    <a:pt x="1003" y="412"/>
                  </a:lnTo>
                  <a:lnTo>
                    <a:pt x="1000" y="414"/>
                  </a:lnTo>
                  <a:lnTo>
                    <a:pt x="998" y="414"/>
                  </a:lnTo>
                  <a:lnTo>
                    <a:pt x="998" y="417"/>
                  </a:lnTo>
                  <a:lnTo>
                    <a:pt x="995" y="419"/>
                  </a:lnTo>
                  <a:lnTo>
                    <a:pt x="993" y="419"/>
                  </a:lnTo>
                  <a:lnTo>
                    <a:pt x="991" y="421"/>
                  </a:lnTo>
                  <a:lnTo>
                    <a:pt x="988" y="424"/>
                  </a:lnTo>
                  <a:lnTo>
                    <a:pt x="986" y="424"/>
                  </a:lnTo>
                  <a:lnTo>
                    <a:pt x="984" y="426"/>
                  </a:lnTo>
                  <a:lnTo>
                    <a:pt x="981" y="426"/>
                  </a:lnTo>
                  <a:lnTo>
                    <a:pt x="979" y="429"/>
                  </a:lnTo>
                  <a:lnTo>
                    <a:pt x="977" y="431"/>
                  </a:lnTo>
                  <a:lnTo>
                    <a:pt x="974" y="431"/>
                  </a:lnTo>
                  <a:lnTo>
                    <a:pt x="972" y="433"/>
                  </a:lnTo>
                  <a:lnTo>
                    <a:pt x="969" y="433"/>
                  </a:lnTo>
                  <a:lnTo>
                    <a:pt x="962" y="436"/>
                  </a:lnTo>
                  <a:lnTo>
                    <a:pt x="958" y="438"/>
                  </a:lnTo>
                  <a:lnTo>
                    <a:pt x="955" y="438"/>
                  </a:lnTo>
                  <a:lnTo>
                    <a:pt x="953" y="438"/>
                  </a:lnTo>
                  <a:lnTo>
                    <a:pt x="951" y="440"/>
                  </a:lnTo>
                  <a:lnTo>
                    <a:pt x="948" y="440"/>
                  </a:lnTo>
                  <a:lnTo>
                    <a:pt x="946" y="443"/>
                  </a:lnTo>
                  <a:lnTo>
                    <a:pt x="943" y="443"/>
                  </a:lnTo>
                  <a:lnTo>
                    <a:pt x="941" y="445"/>
                  </a:lnTo>
                  <a:lnTo>
                    <a:pt x="941" y="447"/>
                  </a:lnTo>
                  <a:lnTo>
                    <a:pt x="894" y="488"/>
                  </a:lnTo>
                  <a:lnTo>
                    <a:pt x="880" y="518"/>
                  </a:lnTo>
                  <a:lnTo>
                    <a:pt x="898" y="516"/>
                  </a:lnTo>
                  <a:lnTo>
                    <a:pt x="903" y="514"/>
                  </a:lnTo>
                  <a:lnTo>
                    <a:pt x="908" y="511"/>
                  </a:lnTo>
                  <a:lnTo>
                    <a:pt x="913" y="509"/>
                  </a:lnTo>
                  <a:lnTo>
                    <a:pt x="917" y="507"/>
                  </a:lnTo>
                  <a:lnTo>
                    <a:pt x="922" y="504"/>
                  </a:lnTo>
                  <a:lnTo>
                    <a:pt x="927" y="502"/>
                  </a:lnTo>
                  <a:lnTo>
                    <a:pt x="932" y="500"/>
                  </a:lnTo>
                  <a:lnTo>
                    <a:pt x="936" y="497"/>
                  </a:lnTo>
                  <a:lnTo>
                    <a:pt x="936" y="495"/>
                  </a:lnTo>
                  <a:lnTo>
                    <a:pt x="939" y="495"/>
                  </a:lnTo>
                  <a:lnTo>
                    <a:pt x="941" y="495"/>
                  </a:lnTo>
                  <a:lnTo>
                    <a:pt x="946" y="492"/>
                  </a:lnTo>
                  <a:lnTo>
                    <a:pt x="948" y="492"/>
                  </a:lnTo>
                  <a:lnTo>
                    <a:pt x="951" y="490"/>
                  </a:lnTo>
                  <a:lnTo>
                    <a:pt x="953" y="490"/>
                  </a:lnTo>
                  <a:lnTo>
                    <a:pt x="955" y="490"/>
                  </a:lnTo>
                  <a:lnTo>
                    <a:pt x="958" y="490"/>
                  </a:lnTo>
                  <a:lnTo>
                    <a:pt x="960" y="490"/>
                  </a:lnTo>
                  <a:lnTo>
                    <a:pt x="960" y="490"/>
                  </a:lnTo>
                  <a:lnTo>
                    <a:pt x="962" y="490"/>
                  </a:lnTo>
                  <a:lnTo>
                    <a:pt x="962" y="490"/>
                  </a:lnTo>
                  <a:lnTo>
                    <a:pt x="965" y="490"/>
                  </a:lnTo>
                  <a:lnTo>
                    <a:pt x="965" y="490"/>
                  </a:lnTo>
                  <a:lnTo>
                    <a:pt x="967" y="490"/>
                  </a:lnTo>
                  <a:lnTo>
                    <a:pt x="969" y="490"/>
                  </a:lnTo>
                  <a:lnTo>
                    <a:pt x="969" y="490"/>
                  </a:lnTo>
                  <a:lnTo>
                    <a:pt x="972" y="492"/>
                  </a:lnTo>
                  <a:lnTo>
                    <a:pt x="972" y="492"/>
                  </a:lnTo>
                  <a:lnTo>
                    <a:pt x="974" y="492"/>
                  </a:lnTo>
                  <a:lnTo>
                    <a:pt x="974" y="492"/>
                  </a:lnTo>
                  <a:lnTo>
                    <a:pt x="974" y="495"/>
                  </a:lnTo>
                  <a:lnTo>
                    <a:pt x="977" y="495"/>
                  </a:lnTo>
                  <a:lnTo>
                    <a:pt x="977" y="495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4" y="502"/>
                  </a:lnTo>
                  <a:lnTo>
                    <a:pt x="974" y="502"/>
                  </a:lnTo>
                  <a:lnTo>
                    <a:pt x="974" y="504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69" y="509"/>
                  </a:lnTo>
                  <a:lnTo>
                    <a:pt x="969" y="509"/>
                  </a:lnTo>
                  <a:lnTo>
                    <a:pt x="969" y="514"/>
                  </a:lnTo>
                  <a:lnTo>
                    <a:pt x="969" y="516"/>
                  </a:lnTo>
                  <a:lnTo>
                    <a:pt x="967" y="518"/>
                  </a:lnTo>
                  <a:lnTo>
                    <a:pt x="967" y="523"/>
                  </a:lnTo>
                  <a:lnTo>
                    <a:pt x="967" y="528"/>
                  </a:lnTo>
                  <a:lnTo>
                    <a:pt x="967" y="535"/>
                  </a:lnTo>
                  <a:lnTo>
                    <a:pt x="965" y="542"/>
                  </a:lnTo>
                  <a:lnTo>
                    <a:pt x="965" y="549"/>
                  </a:lnTo>
                  <a:lnTo>
                    <a:pt x="965" y="552"/>
                  </a:lnTo>
                  <a:lnTo>
                    <a:pt x="962" y="554"/>
                  </a:lnTo>
                  <a:lnTo>
                    <a:pt x="962" y="559"/>
                  </a:lnTo>
                  <a:lnTo>
                    <a:pt x="962" y="561"/>
                  </a:lnTo>
                  <a:lnTo>
                    <a:pt x="960" y="566"/>
                  </a:lnTo>
                  <a:lnTo>
                    <a:pt x="960" y="568"/>
                  </a:lnTo>
                  <a:lnTo>
                    <a:pt x="960" y="573"/>
                  </a:lnTo>
                  <a:lnTo>
                    <a:pt x="958" y="575"/>
                  </a:lnTo>
                  <a:lnTo>
                    <a:pt x="958" y="580"/>
                  </a:lnTo>
                  <a:lnTo>
                    <a:pt x="955" y="582"/>
                  </a:lnTo>
                  <a:lnTo>
                    <a:pt x="955" y="587"/>
                  </a:lnTo>
                  <a:lnTo>
                    <a:pt x="953" y="589"/>
                  </a:lnTo>
                  <a:lnTo>
                    <a:pt x="953" y="594"/>
                  </a:lnTo>
                  <a:lnTo>
                    <a:pt x="951" y="597"/>
                  </a:lnTo>
                  <a:lnTo>
                    <a:pt x="951" y="601"/>
                  </a:lnTo>
                  <a:lnTo>
                    <a:pt x="948" y="604"/>
                  </a:lnTo>
                  <a:lnTo>
                    <a:pt x="946" y="608"/>
                  </a:lnTo>
                  <a:lnTo>
                    <a:pt x="946" y="611"/>
                  </a:lnTo>
                  <a:lnTo>
                    <a:pt x="943" y="615"/>
                  </a:lnTo>
                  <a:lnTo>
                    <a:pt x="941" y="618"/>
                  </a:lnTo>
                  <a:lnTo>
                    <a:pt x="927" y="653"/>
                  </a:lnTo>
                  <a:lnTo>
                    <a:pt x="910" y="656"/>
                  </a:lnTo>
                  <a:lnTo>
                    <a:pt x="896" y="642"/>
                  </a:lnTo>
                  <a:lnTo>
                    <a:pt x="851" y="611"/>
                  </a:lnTo>
                  <a:lnTo>
                    <a:pt x="813" y="594"/>
                  </a:lnTo>
                  <a:lnTo>
                    <a:pt x="780" y="571"/>
                  </a:lnTo>
                  <a:lnTo>
                    <a:pt x="780" y="571"/>
                  </a:lnTo>
                  <a:close/>
                  <a:moveTo>
                    <a:pt x="1208" y="495"/>
                  </a:moveTo>
                  <a:lnTo>
                    <a:pt x="1208" y="495"/>
                  </a:lnTo>
                  <a:lnTo>
                    <a:pt x="1206" y="495"/>
                  </a:lnTo>
                  <a:lnTo>
                    <a:pt x="1206" y="492"/>
                  </a:lnTo>
                  <a:lnTo>
                    <a:pt x="1206" y="492"/>
                  </a:lnTo>
                  <a:lnTo>
                    <a:pt x="1206" y="490"/>
                  </a:lnTo>
                  <a:lnTo>
                    <a:pt x="1206" y="490"/>
                  </a:lnTo>
                  <a:lnTo>
                    <a:pt x="1206" y="488"/>
                  </a:lnTo>
                  <a:lnTo>
                    <a:pt x="1206" y="488"/>
                  </a:lnTo>
                  <a:lnTo>
                    <a:pt x="1206" y="485"/>
                  </a:lnTo>
                  <a:lnTo>
                    <a:pt x="1208" y="485"/>
                  </a:lnTo>
                  <a:lnTo>
                    <a:pt x="1208" y="483"/>
                  </a:lnTo>
                  <a:lnTo>
                    <a:pt x="1208" y="483"/>
                  </a:lnTo>
                  <a:lnTo>
                    <a:pt x="1208" y="481"/>
                  </a:lnTo>
                  <a:lnTo>
                    <a:pt x="1211" y="481"/>
                  </a:lnTo>
                  <a:lnTo>
                    <a:pt x="1211" y="481"/>
                  </a:lnTo>
                  <a:lnTo>
                    <a:pt x="1213" y="478"/>
                  </a:lnTo>
                  <a:lnTo>
                    <a:pt x="1215" y="478"/>
                  </a:lnTo>
                  <a:lnTo>
                    <a:pt x="1215" y="478"/>
                  </a:lnTo>
                  <a:lnTo>
                    <a:pt x="1218" y="476"/>
                  </a:lnTo>
                  <a:lnTo>
                    <a:pt x="1218" y="476"/>
                  </a:lnTo>
                  <a:lnTo>
                    <a:pt x="1220" y="476"/>
                  </a:lnTo>
                  <a:lnTo>
                    <a:pt x="1220" y="476"/>
                  </a:lnTo>
                  <a:lnTo>
                    <a:pt x="1222" y="476"/>
                  </a:lnTo>
                  <a:lnTo>
                    <a:pt x="1222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7" y="476"/>
                  </a:lnTo>
                  <a:lnTo>
                    <a:pt x="1227" y="476"/>
                  </a:lnTo>
                  <a:lnTo>
                    <a:pt x="1230" y="478"/>
                  </a:lnTo>
                  <a:lnTo>
                    <a:pt x="1230" y="478"/>
                  </a:lnTo>
                  <a:lnTo>
                    <a:pt x="1232" y="478"/>
                  </a:lnTo>
                  <a:lnTo>
                    <a:pt x="1232" y="478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0" y="483"/>
                  </a:lnTo>
                  <a:lnTo>
                    <a:pt x="1230" y="483"/>
                  </a:lnTo>
                  <a:lnTo>
                    <a:pt x="1227" y="483"/>
                  </a:lnTo>
                  <a:lnTo>
                    <a:pt x="1227" y="485"/>
                  </a:lnTo>
                  <a:lnTo>
                    <a:pt x="1225" y="485"/>
                  </a:lnTo>
                  <a:lnTo>
                    <a:pt x="1225" y="485"/>
                  </a:lnTo>
                  <a:lnTo>
                    <a:pt x="1222" y="485"/>
                  </a:lnTo>
                  <a:lnTo>
                    <a:pt x="1222" y="485"/>
                  </a:lnTo>
                  <a:lnTo>
                    <a:pt x="1220" y="485"/>
                  </a:lnTo>
                  <a:lnTo>
                    <a:pt x="1220" y="485"/>
                  </a:lnTo>
                  <a:lnTo>
                    <a:pt x="1218" y="485"/>
                  </a:lnTo>
                  <a:lnTo>
                    <a:pt x="1218" y="485"/>
                  </a:lnTo>
                  <a:lnTo>
                    <a:pt x="1218" y="488"/>
                  </a:lnTo>
                  <a:lnTo>
                    <a:pt x="1218" y="488"/>
                  </a:lnTo>
                  <a:lnTo>
                    <a:pt x="1215" y="488"/>
                  </a:lnTo>
                  <a:lnTo>
                    <a:pt x="1215" y="488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3" y="492"/>
                  </a:lnTo>
                  <a:lnTo>
                    <a:pt x="1213" y="492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5"/>
                  </a:lnTo>
                  <a:lnTo>
                    <a:pt x="1208" y="495"/>
                  </a:lnTo>
                  <a:close/>
                  <a:moveTo>
                    <a:pt x="1225" y="516"/>
                  </a:moveTo>
                  <a:lnTo>
                    <a:pt x="1225" y="516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5" y="511"/>
                  </a:lnTo>
                  <a:lnTo>
                    <a:pt x="1225" y="511"/>
                  </a:lnTo>
                  <a:lnTo>
                    <a:pt x="1225" y="509"/>
                  </a:lnTo>
                  <a:lnTo>
                    <a:pt x="1225" y="507"/>
                  </a:lnTo>
                  <a:lnTo>
                    <a:pt x="1225" y="507"/>
                  </a:lnTo>
                  <a:lnTo>
                    <a:pt x="1227" y="504"/>
                  </a:lnTo>
                  <a:lnTo>
                    <a:pt x="1227" y="502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2" y="497"/>
                  </a:lnTo>
                  <a:lnTo>
                    <a:pt x="1232" y="497"/>
                  </a:lnTo>
                  <a:lnTo>
                    <a:pt x="1234" y="495"/>
                  </a:lnTo>
                  <a:lnTo>
                    <a:pt x="1234" y="495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41" y="492"/>
                  </a:lnTo>
                  <a:lnTo>
                    <a:pt x="1241" y="492"/>
                  </a:lnTo>
                  <a:lnTo>
                    <a:pt x="1244" y="492"/>
                  </a:lnTo>
                  <a:lnTo>
                    <a:pt x="1246" y="492"/>
                  </a:lnTo>
                  <a:lnTo>
                    <a:pt x="1249" y="492"/>
                  </a:lnTo>
                  <a:lnTo>
                    <a:pt x="1251" y="492"/>
                  </a:lnTo>
                  <a:lnTo>
                    <a:pt x="1253" y="492"/>
                  </a:lnTo>
                  <a:lnTo>
                    <a:pt x="1253" y="492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7"/>
                  </a:lnTo>
                  <a:lnTo>
                    <a:pt x="1253" y="497"/>
                  </a:lnTo>
                  <a:lnTo>
                    <a:pt x="1253" y="497"/>
                  </a:lnTo>
                  <a:lnTo>
                    <a:pt x="1251" y="500"/>
                  </a:lnTo>
                  <a:lnTo>
                    <a:pt x="1251" y="500"/>
                  </a:lnTo>
                  <a:lnTo>
                    <a:pt x="1249" y="502"/>
                  </a:lnTo>
                  <a:lnTo>
                    <a:pt x="1246" y="502"/>
                  </a:lnTo>
                  <a:lnTo>
                    <a:pt x="1246" y="502"/>
                  </a:lnTo>
                  <a:lnTo>
                    <a:pt x="1244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39" y="504"/>
                  </a:lnTo>
                  <a:lnTo>
                    <a:pt x="1239" y="504"/>
                  </a:lnTo>
                  <a:lnTo>
                    <a:pt x="1239" y="507"/>
                  </a:lnTo>
                  <a:lnTo>
                    <a:pt x="1237" y="507"/>
                  </a:lnTo>
                  <a:lnTo>
                    <a:pt x="1234" y="511"/>
                  </a:lnTo>
                  <a:lnTo>
                    <a:pt x="1234" y="511"/>
                  </a:lnTo>
                  <a:lnTo>
                    <a:pt x="1232" y="514"/>
                  </a:lnTo>
                  <a:lnTo>
                    <a:pt x="1232" y="514"/>
                  </a:lnTo>
                  <a:lnTo>
                    <a:pt x="1232" y="516"/>
                  </a:lnTo>
                  <a:lnTo>
                    <a:pt x="1230" y="516"/>
                  </a:lnTo>
                  <a:lnTo>
                    <a:pt x="1230" y="516"/>
                  </a:lnTo>
                  <a:lnTo>
                    <a:pt x="1227" y="516"/>
                  </a:lnTo>
                  <a:lnTo>
                    <a:pt x="1227" y="516"/>
                  </a:lnTo>
                  <a:lnTo>
                    <a:pt x="1227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close/>
                  <a:moveTo>
                    <a:pt x="1239" y="523"/>
                  </a:moveTo>
                  <a:lnTo>
                    <a:pt x="1239" y="523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41" y="518"/>
                  </a:lnTo>
                  <a:lnTo>
                    <a:pt x="1241" y="518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4" y="514"/>
                  </a:lnTo>
                  <a:lnTo>
                    <a:pt x="1244" y="514"/>
                  </a:lnTo>
                  <a:lnTo>
                    <a:pt x="1244" y="511"/>
                  </a:lnTo>
                  <a:lnTo>
                    <a:pt x="1246" y="511"/>
                  </a:lnTo>
                  <a:lnTo>
                    <a:pt x="1246" y="511"/>
                  </a:lnTo>
                  <a:lnTo>
                    <a:pt x="1246" y="509"/>
                  </a:lnTo>
                  <a:lnTo>
                    <a:pt x="1249" y="509"/>
                  </a:lnTo>
                  <a:lnTo>
                    <a:pt x="1249" y="509"/>
                  </a:lnTo>
                  <a:lnTo>
                    <a:pt x="1251" y="509"/>
                  </a:lnTo>
                  <a:lnTo>
                    <a:pt x="1251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6" y="507"/>
                  </a:lnTo>
                  <a:lnTo>
                    <a:pt x="1256" y="507"/>
                  </a:lnTo>
                  <a:lnTo>
                    <a:pt x="1258" y="507"/>
                  </a:lnTo>
                  <a:lnTo>
                    <a:pt x="1258" y="507"/>
                  </a:lnTo>
                  <a:lnTo>
                    <a:pt x="1260" y="507"/>
                  </a:lnTo>
                  <a:lnTo>
                    <a:pt x="1260" y="507"/>
                  </a:lnTo>
                  <a:lnTo>
                    <a:pt x="1263" y="507"/>
                  </a:lnTo>
                  <a:lnTo>
                    <a:pt x="1263" y="507"/>
                  </a:lnTo>
                  <a:lnTo>
                    <a:pt x="1265" y="507"/>
                  </a:lnTo>
                  <a:lnTo>
                    <a:pt x="1265" y="509"/>
                  </a:lnTo>
                  <a:lnTo>
                    <a:pt x="1267" y="509"/>
                  </a:lnTo>
                  <a:lnTo>
                    <a:pt x="1267" y="511"/>
                  </a:lnTo>
                  <a:lnTo>
                    <a:pt x="1270" y="511"/>
                  </a:lnTo>
                  <a:lnTo>
                    <a:pt x="1270" y="511"/>
                  </a:lnTo>
                  <a:lnTo>
                    <a:pt x="1270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67" y="516"/>
                  </a:lnTo>
                  <a:lnTo>
                    <a:pt x="1265" y="516"/>
                  </a:lnTo>
                  <a:lnTo>
                    <a:pt x="1263" y="516"/>
                  </a:lnTo>
                  <a:lnTo>
                    <a:pt x="1260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6" y="516"/>
                  </a:lnTo>
                  <a:lnTo>
                    <a:pt x="1256" y="516"/>
                  </a:lnTo>
                  <a:lnTo>
                    <a:pt x="1256" y="518"/>
                  </a:lnTo>
                  <a:lnTo>
                    <a:pt x="1253" y="518"/>
                  </a:lnTo>
                  <a:lnTo>
                    <a:pt x="1253" y="521"/>
                  </a:lnTo>
                  <a:lnTo>
                    <a:pt x="1251" y="521"/>
                  </a:lnTo>
                  <a:lnTo>
                    <a:pt x="1251" y="523"/>
                  </a:lnTo>
                  <a:lnTo>
                    <a:pt x="1249" y="523"/>
                  </a:lnTo>
                  <a:lnTo>
                    <a:pt x="1249" y="526"/>
                  </a:lnTo>
                  <a:lnTo>
                    <a:pt x="1246" y="526"/>
                  </a:lnTo>
                  <a:lnTo>
                    <a:pt x="1246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39" y="523"/>
                  </a:lnTo>
                  <a:lnTo>
                    <a:pt x="1239" y="523"/>
                  </a:lnTo>
                  <a:close/>
                  <a:moveTo>
                    <a:pt x="1317" y="568"/>
                  </a:move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7" y="561"/>
                  </a:lnTo>
                  <a:lnTo>
                    <a:pt x="1317" y="561"/>
                  </a:lnTo>
                  <a:lnTo>
                    <a:pt x="1317" y="559"/>
                  </a:lnTo>
                  <a:lnTo>
                    <a:pt x="1317" y="559"/>
                  </a:lnTo>
                  <a:lnTo>
                    <a:pt x="1317" y="556"/>
                  </a:lnTo>
                  <a:lnTo>
                    <a:pt x="1315" y="554"/>
                  </a:lnTo>
                  <a:lnTo>
                    <a:pt x="1315" y="554"/>
                  </a:lnTo>
                  <a:lnTo>
                    <a:pt x="1312" y="549"/>
                  </a:lnTo>
                  <a:lnTo>
                    <a:pt x="1310" y="547"/>
                  </a:lnTo>
                  <a:lnTo>
                    <a:pt x="1310" y="547"/>
                  </a:lnTo>
                  <a:lnTo>
                    <a:pt x="1308" y="544"/>
                  </a:lnTo>
                  <a:lnTo>
                    <a:pt x="1308" y="544"/>
                  </a:lnTo>
                  <a:lnTo>
                    <a:pt x="1305" y="542"/>
                  </a:lnTo>
                  <a:lnTo>
                    <a:pt x="1305" y="542"/>
                  </a:lnTo>
                  <a:lnTo>
                    <a:pt x="1303" y="542"/>
                  </a:lnTo>
                  <a:lnTo>
                    <a:pt x="1303" y="542"/>
                  </a:lnTo>
                  <a:lnTo>
                    <a:pt x="1301" y="540"/>
                  </a:lnTo>
                  <a:lnTo>
                    <a:pt x="1298" y="540"/>
                  </a:lnTo>
                  <a:lnTo>
                    <a:pt x="1296" y="540"/>
                  </a:lnTo>
                  <a:lnTo>
                    <a:pt x="1293" y="540"/>
                  </a:lnTo>
                  <a:lnTo>
                    <a:pt x="1291" y="537"/>
                  </a:lnTo>
                  <a:lnTo>
                    <a:pt x="1291" y="537"/>
                  </a:lnTo>
                  <a:lnTo>
                    <a:pt x="1289" y="537"/>
                  </a:lnTo>
                  <a:lnTo>
                    <a:pt x="1289" y="540"/>
                  </a:lnTo>
                  <a:lnTo>
                    <a:pt x="1286" y="540"/>
                  </a:lnTo>
                  <a:lnTo>
                    <a:pt x="1286" y="540"/>
                  </a:lnTo>
                  <a:lnTo>
                    <a:pt x="1286" y="542"/>
                  </a:lnTo>
                  <a:lnTo>
                    <a:pt x="1286" y="542"/>
                  </a:lnTo>
                  <a:lnTo>
                    <a:pt x="1286" y="544"/>
                  </a:lnTo>
                  <a:lnTo>
                    <a:pt x="1286" y="544"/>
                  </a:lnTo>
                  <a:lnTo>
                    <a:pt x="1286" y="547"/>
                  </a:lnTo>
                  <a:lnTo>
                    <a:pt x="1286" y="549"/>
                  </a:lnTo>
                  <a:lnTo>
                    <a:pt x="1286" y="552"/>
                  </a:lnTo>
                  <a:lnTo>
                    <a:pt x="1286" y="552"/>
                  </a:lnTo>
                  <a:lnTo>
                    <a:pt x="1286" y="554"/>
                  </a:lnTo>
                  <a:lnTo>
                    <a:pt x="1286" y="556"/>
                  </a:lnTo>
                  <a:lnTo>
                    <a:pt x="1289" y="559"/>
                  </a:lnTo>
                  <a:lnTo>
                    <a:pt x="1289" y="559"/>
                  </a:lnTo>
                  <a:lnTo>
                    <a:pt x="1291" y="561"/>
                  </a:lnTo>
                  <a:lnTo>
                    <a:pt x="1291" y="563"/>
                  </a:lnTo>
                  <a:lnTo>
                    <a:pt x="1293" y="563"/>
                  </a:lnTo>
                  <a:lnTo>
                    <a:pt x="1293" y="566"/>
                  </a:lnTo>
                  <a:lnTo>
                    <a:pt x="1296" y="568"/>
                  </a:lnTo>
                  <a:lnTo>
                    <a:pt x="1298" y="568"/>
                  </a:lnTo>
                  <a:lnTo>
                    <a:pt x="1298" y="571"/>
                  </a:lnTo>
                  <a:lnTo>
                    <a:pt x="1301" y="571"/>
                  </a:lnTo>
                  <a:lnTo>
                    <a:pt x="1303" y="571"/>
                  </a:lnTo>
                  <a:lnTo>
                    <a:pt x="1305" y="571"/>
                  </a:lnTo>
                  <a:lnTo>
                    <a:pt x="1308" y="571"/>
                  </a:lnTo>
                  <a:lnTo>
                    <a:pt x="1310" y="571"/>
                  </a:lnTo>
                  <a:lnTo>
                    <a:pt x="1312" y="571"/>
                  </a:lnTo>
                  <a:lnTo>
                    <a:pt x="1315" y="571"/>
                  </a:lnTo>
                  <a:lnTo>
                    <a:pt x="1317" y="568"/>
                  </a:lnTo>
                  <a:lnTo>
                    <a:pt x="1317" y="568"/>
                  </a:lnTo>
                  <a:close/>
                  <a:moveTo>
                    <a:pt x="1348" y="556"/>
                  </a:moveTo>
                  <a:lnTo>
                    <a:pt x="1348" y="554"/>
                  </a:lnTo>
                  <a:lnTo>
                    <a:pt x="1348" y="554"/>
                  </a:lnTo>
                  <a:lnTo>
                    <a:pt x="1348" y="554"/>
                  </a:lnTo>
                  <a:lnTo>
                    <a:pt x="1348" y="552"/>
                  </a:lnTo>
                  <a:lnTo>
                    <a:pt x="1348" y="552"/>
                  </a:lnTo>
                  <a:lnTo>
                    <a:pt x="1348" y="549"/>
                  </a:lnTo>
                  <a:lnTo>
                    <a:pt x="1345" y="547"/>
                  </a:lnTo>
                  <a:lnTo>
                    <a:pt x="1345" y="547"/>
                  </a:lnTo>
                  <a:lnTo>
                    <a:pt x="1345" y="544"/>
                  </a:lnTo>
                  <a:lnTo>
                    <a:pt x="1343" y="542"/>
                  </a:lnTo>
                  <a:lnTo>
                    <a:pt x="1343" y="542"/>
                  </a:lnTo>
                  <a:lnTo>
                    <a:pt x="1341" y="540"/>
                  </a:lnTo>
                  <a:lnTo>
                    <a:pt x="1341" y="537"/>
                  </a:lnTo>
                  <a:lnTo>
                    <a:pt x="1338" y="535"/>
                  </a:lnTo>
                  <a:lnTo>
                    <a:pt x="1336" y="535"/>
                  </a:lnTo>
                  <a:lnTo>
                    <a:pt x="1336" y="533"/>
                  </a:lnTo>
                  <a:lnTo>
                    <a:pt x="1334" y="530"/>
                  </a:lnTo>
                  <a:lnTo>
                    <a:pt x="1331" y="530"/>
                  </a:lnTo>
                  <a:lnTo>
                    <a:pt x="1331" y="528"/>
                  </a:lnTo>
                  <a:lnTo>
                    <a:pt x="1329" y="528"/>
                  </a:lnTo>
                  <a:lnTo>
                    <a:pt x="1327" y="526"/>
                  </a:lnTo>
                  <a:lnTo>
                    <a:pt x="1327" y="526"/>
                  </a:lnTo>
                  <a:lnTo>
                    <a:pt x="1324" y="526"/>
                  </a:lnTo>
                  <a:lnTo>
                    <a:pt x="1322" y="523"/>
                  </a:lnTo>
                  <a:lnTo>
                    <a:pt x="1322" y="523"/>
                  </a:lnTo>
                  <a:lnTo>
                    <a:pt x="1319" y="523"/>
                  </a:lnTo>
                  <a:lnTo>
                    <a:pt x="1319" y="523"/>
                  </a:lnTo>
                  <a:lnTo>
                    <a:pt x="1317" y="523"/>
                  </a:lnTo>
                  <a:lnTo>
                    <a:pt x="1315" y="523"/>
                  </a:lnTo>
                  <a:lnTo>
                    <a:pt x="1315" y="526"/>
                  </a:lnTo>
                  <a:lnTo>
                    <a:pt x="1312" y="526"/>
                  </a:lnTo>
                  <a:lnTo>
                    <a:pt x="1312" y="528"/>
                  </a:lnTo>
                  <a:lnTo>
                    <a:pt x="1312" y="528"/>
                  </a:lnTo>
                  <a:lnTo>
                    <a:pt x="1312" y="530"/>
                  </a:lnTo>
                  <a:lnTo>
                    <a:pt x="1312" y="530"/>
                  </a:lnTo>
                  <a:lnTo>
                    <a:pt x="1312" y="533"/>
                  </a:lnTo>
                  <a:lnTo>
                    <a:pt x="1312" y="533"/>
                  </a:lnTo>
                  <a:lnTo>
                    <a:pt x="1312" y="535"/>
                  </a:lnTo>
                  <a:lnTo>
                    <a:pt x="1312" y="535"/>
                  </a:lnTo>
                  <a:lnTo>
                    <a:pt x="1315" y="537"/>
                  </a:lnTo>
                  <a:lnTo>
                    <a:pt x="1315" y="540"/>
                  </a:lnTo>
                  <a:lnTo>
                    <a:pt x="1317" y="540"/>
                  </a:lnTo>
                  <a:lnTo>
                    <a:pt x="1317" y="542"/>
                  </a:lnTo>
                  <a:lnTo>
                    <a:pt x="1319" y="544"/>
                  </a:lnTo>
                  <a:lnTo>
                    <a:pt x="1319" y="544"/>
                  </a:lnTo>
                  <a:lnTo>
                    <a:pt x="1322" y="547"/>
                  </a:lnTo>
                  <a:lnTo>
                    <a:pt x="1324" y="549"/>
                  </a:lnTo>
                  <a:lnTo>
                    <a:pt x="1324" y="549"/>
                  </a:lnTo>
                  <a:lnTo>
                    <a:pt x="1327" y="552"/>
                  </a:lnTo>
                  <a:lnTo>
                    <a:pt x="1329" y="552"/>
                  </a:lnTo>
                  <a:lnTo>
                    <a:pt x="1329" y="554"/>
                  </a:lnTo>
                  <a:lnTo>
                    <a:pt x="1331" y="554"/>
                  </a:lnTo>
                  <a:lnTo>
                    <a:pt x="1334" y="556"/>
                  </a:lnTo>
                  <a:lnTo>
                    <a:pt x="1334" y="556"/>
                  </a:lnTo>
                  <a:lnTo>
                    <a:pt x="1336" y="559"/>
                  </a:lnTo>
                  <a:lnTo>
                    <a:pt x="1338" y="559"/>
                  </a:lnTo>
                  <a:lnTo>
                    <a:pt x="1338" y="559"/>
                  </a:lnTo>
                  <a:lnTo>
                    <a:pt x="1341" y="559"/>
                  </a:lnTo>
                  <a:lnTo>
                    <a:pt x="1343" y="559"/>
                  </a:lnTo>
                  <a:lnTo>
                    <a:pt x="1343" y="559"/>
                  </a:lnTo>
                  <a:lnTo>
                    <a:pt x="1345" y="559"/>
                  </a:lnTo>
                  <a:lnTo>
                    <a:pt x="1345" y="559"/>
                  </a:lnTo>
                  <a:lnTo>
                    <a:pt x="1348" y="556"/>
                  </a:lnTo>
                  <a:lnTo>
                    <a:pt x="1348" y="556"/>
                  </a:lnTo>
                  <a:lnTo>
                    <a:pt x="1348" y="556"/>
                  </a:lnTo>
                  <a:close/>
                  <a:moveTo>
                    <a:pt x="1277" y="686"/>
                  </a:moveTo>
                  <a:lnTo>
                    <a:pt x="1275" y="686"/>
                  </a:lnTo>
                  <a:lnTo>
                    <a:pt x="1275" y="686"/>
                  </a:lnTo>
                  <a:lnTo>
                    <a:pt x="1275" y="686"/>
                  </a:lnTo>
                  <a:lnTo>
                    <a:pt x="1275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79"/>
                  </a:lnTo>
                  <a:lnTo>
                    <a:pt x="1277" y="679"/>
                  </a:lnTo>
                  <a:lnTo>
                    <a:pt x="1279" y="677"/>
                  </a:lnTo>
                  <a:lnTo>
                    <a:pt x="1282" y="675"/>
                  </a:lnTo>
                  <a:lnTo>
                    <a:pt x="1284" y="675"/>
                  </a:lnTo>
                  <a:lnTo>
                    <a:pt x="1284" y="675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6" y="670"/>
                  </a:lnTo>
                  <a:lnTo>
                    <a:pt x="1286" y="668"/>
                  </a:lnTo>
                  <a:lnTo>
                    <a:pt x="1289" y="668"/>
                  </a:lnTo>
                  <a:lnTo>
                    <a:pt x="1289" y="665"/>
                  </a:lnTo>
                  <a:lnTo>
                    <a:pt x="1291" y="665"/>
                  </a:lnTo>
                  <a:lnTo>
                    <a:pt x="1291" y="663"/>
                  </a:lnTo>
                  <a:lnTo>
                    <a:pt x="1291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6" y="663"/>
                  </a:lnTo>
                  <a:lnTo>
                    <a:pt x="1296" y="663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8"/>
                  </a:lnTo>
                  <a:lnTo>
                    <a:pt x="1296" y="668"/>
                  </a:lnTo>
                  <a:lnTo>
                    <a:pt x="1298" y="670"/>
                  </a:lnTo>
                  <a:lnTo>
                    <a:pt x="1296" y="670"/>
                  </a:lnTo>
                  <a:lnTo>
                    <a:pt x="1296" y="672"/>
                  </a:lnTo>
                  <a:lnTo>
                    <a:pt x="1296" y="672"/>
                  </a:lnTo>
                  <a:lnTo>
                    <a:pt x="1296" y="675"/>
                  </a:lnTo>
                  <a:lnTo>
                    <a:pt x="1296" y="675"/>
                  </a:lnTo>
                  <a:lnTo>
                    <a:pt x="1296" y="677"/>
                  </a:lnTo>
                  <a:lnTo>
                    <a:pt x="1293" y="679"/>
                  </a:lnTo>
                  <a:lnTo>
                    <a:pt x="1293" y="679"/>
                  </a:lnTo>
                  <a:lnTo>
                    <a:pt x="1293" y="682"/>
                  </a:lnTo>
                  <a:lnTo>
                    <a:pt x="1291" y="682"/>
                  </a:lnTo>
                  <a:lnTo>
                    <a:pt x="1291" y="684"/>
                  </a:lnTo>
                  <a:lnTo>
                    <a:pt x="1289" y="684"/>
                  </a:lnTo>
                  <a:lnTo>
                    <a:pt x="1286" y="684"/>
                  </a:lnTo>
                  <a:lnTo>
                    <a:pt x="1286" y="686"/>
                  </a:lnTo>
                  <a:lnTo>
                    <a:pt x="1284" y="686"/>
                  </a:lnTo>
                  <a:lnTo>
                    <a:pt x="1282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6"/>
                  </a:lnTo>
                  <a:lnTo>
                    <a:pt x="1277" y="686"/>
                  </a:lnTo>
                  <a:close/>
                  <a:moveTo>
                    <a:pt x="1291" y="696"/>
                  </a:moveTo>
                  <a:lnTo>
                    <a:pt x="1291" y="696"/>
                  </a:lnTo>
                  <a:lnTo>
                    <a:pt x="1293" y="696"/>
                  </a:lnTo>
                  <a:lnTo>
                    <a:pt x="1293" y="696"/>
                  </a:lnTo>
                  <a:lnTo>
                    <a:pt x="1293" y="694"/>
                  </a:lnTo>
                  <a:lnTo>
                    <a:pt x="1296" y="694"/>
                  </a:lnTo>
                  <a:lnTo>
                    <a:pt x="1298" y="694"/>
                  </a:lnTo>
                  <a:lnTo>
                    <a:pt x="1298" y="691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3" y="689"/>
                  </a:lnTo>
                  <a:lnTo>
                    <a:pt x="1303" y="689"/>
                  </a:lnTo>
                  <a:lnTo>
                    <a:pt x="1303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4"/>
                  </a:lnTo>
                  <a:lnTo>
                    <a:pt x="1308" y="682"/>
                  </a:lnTo>
                  <a:lnTo>
                    <a:pt x="1308" y="677"/>
                  </a:lnTo>
                  <a:lnTo>
                    <a:pt x="1310" y="677"/>
                  </a:lnTo>
                  <a:lnTo>
                    <a:pt x="1310" y="675"/>
                  </a:lnTo>
                  <a:lnTo>
                    <a:pt x="1312" y="675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5" y="672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5"/>
                  </a:lnTo>
                  <a:lnTo>
                    <a:pt x="1319" y="675"/>
                  </a:lnTo>
                  <a:lnTo>
                    <a:pt x="1322" y="677"/>
                  </a:lnTo>
                  <a:lnTo>
                    <a:pt x="1322" y="679"/>
                  </a:lnTo>
                  <a:lnTo>
                    <a:pt x="1322" y="679"/>
                  </a:lnTo>
                  <a:lnTo>
                    <a:pt x="1322" y="682"/>
                  </a:lnTo>
                  <a:lnTo>
                    <a:pt x="1319" y="684"/>
                  </a:lnTo>
                  <a:lnTo>
                    <a:pt x="1319" y="684"/>
                  </a:lnTo>
                  <a:lnTo>
                    <a:pt x="1319" y="686"/>
                  </a:lnTo>
                  <a:lnTo>
                    <a:pt x="1317" y="689"/>
                  </a:lnTo>
                  <a:lnTo>
                    <a:pt x="1317" y="689"/>
                  </a:lnTo>
                  <a:lnTo>
                    <a:pt x="1315" y="691"/>
                  </a:lnTo>
                  <a:lnTo>
                    <a:pt x="1315" y="694"/>
                  </a:lnTo>
                  <a:lnTo>
                    <a:pt x="1312" y="694"/>
                  </a:lnTo>
                  <a:lnTo>
                    <a:pt x="1312" y="696"/>
                  </a:lnTo>
                  <a:lnTo>
                    <a:pt x="1310" y="696"/>
                  </a:lnTo>
                  <a:lnTo>
                    <a:pt x="1308" y="698"/>
                  </a:lnTo>
                  <a:lnTo>
                    <a:pt x="1308" y="698"/>
                  </a:lnTo>
                  <a:lnTo>
                    <a:pt x="1305" y="701"/>
                  </a:lnTo>
                  <a:lnTo>
                    <a:pt x="1305" y="701"/>
                  </a:lnTo>
                  <a:lnTo>
                    <a:pt x="1303" y="701"/>
                  </a:lnTo>
                  <a:lnTo>
                    <a:pt x="1301" y="701"/>
                  </a:lnTo>
                  <a:lnTo>
                    <a:pt x="1301" y="701"/>
                  </a:lnTo>
                  <a:lnTo>
                    <a:pt x="1298" y="703"/>
                  </a:lnTo>
                  <a:lnTo>
                    <a:pt x="1298" y="703"/>
                  </a:lnTo>
                  <a:lnTo>
                    <a:pt x="1296" y="703"/>
                  </a:lnTo>
                  <a:lnTo>
                    <a:pt x="1296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698"/>
                  </a:lnTo>
                  <a:lnTo>
                    <a:pt x="1291" y="698"/>
                  </a:lnTo>
                  <a:lnTo>
                    <a:pt x="1291" y="696"/>
                  </a:lnTo>
                  <a:lnTo>
                    <a:pt x="1291" y="696"/>
                  </a:lnTo>
                  <a:close/>
                  <a:moveTo>
                    <a:pt x="1308" y="708"/>
                  </a:moveTo>
                  <a:lnTo>
                    <a:pt x="1308" y="708"/>
                  </a:lnTo>
                  <a:lnTo>
                    <a:pt x="1308" y="708"/>
                  </a:lnTo>
                  <a:lnTo>
                    <a:pt x="1310" y="708"/>
                  </a:lnTo>
                  <a:lnTo>
                    <a:pt x="1312" y="705"/>
                  </a:lnTo>
                  <a:lnTo>
                    <a:pt x="1312" y="705"/>
                  </a:lnTo>
                  <a:lnTo>
                    <a:pt x="1315" y="705"/>
                  </a:lnTo>
                  <a:lnTo>
                    <a:pt x="1315" y="703"/>
                  </a:lnTo>
                  <a:lnTo>
                    <a:pt x="1317" y="703"/>
                  </a:lnTo>
                  <a:lnTo>
                    <a:pt x="1317" y="703"/>
                  </a:lnTo>
                  <a:lnTo>
                    <a:pt x="1319" y="701"/>
                  </a:lnTo>
                  <a:lnTo>
                    <a:pt x="1319" y="701"/>
                  </a:lnTo>
                  <a:lnTo>
                    <a:pt x="1322" y="698"/>
                  </a:lnTo>
                  <a:lnTo>
                    <a:pt x="1322" y="698"/>
                  </a:lnTo>
                  <a:lnTo>
                    <a:pt x="1322" y="696"/>
                  </a:lnTo>
                  <a:lnTo>
                    <a:pt x="1324" y="696"/>
                  </a:lnTo>
                  <a:lnTo>
                    <a:pt x="1324" y="694"/>
                  </a:lnTo>
                  <a:lnTo>
                    <a:pt x="1327" y="691"/>
                  </a:lnTo>
                  <a:lnTo>
                    <a:pt x="1327" y="689"/>
                  </a:lnTo>
                  <a:lnTo>
                    <a:pt x="1329" y="686"/>
                  </a:lnTo>
                  <a:lnTo>
                    <a:pt x="1329" y="686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31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8" y="689"/>
                  </a:lnTo>
                  <a:lnTo>
                    <a:pt x="1338" y="689"/>
                  </a:lnTo>
                  <a:lnTo>
                    <a:pt x="1338" y="691"/>
                  </a:lnTo>
                  <a:lnTo>
                    <a:pt x="1338" y="691"/>
                  </a:lnTo>
                  <a:lnTo>
                    <a:pt x="1338" y="694"/>
                  </a:lnTo>
                  <a:lnTo>
                    <a:pt x="1338" y="696"/>
                  </a:lnTo>
                  <a:lnTo>
                    <a:pt x="1338" y="696"/>
                  </a:lnTo>
                  <a:lnTo>
                    <a:pt x="1336" y="698"/>
                  </a:lnTo>
                  <a:lnTo>
                    <a:pt x="1336" y="698"/>
                  </a:lnTo>
                  <a:lnTo>
                    <a:pt x="1336" y="701"/>
                  </a:lnTo>
                  <a:lnTo>
                    <a:pt x="1336" y="703"/>
                  </a:lnTo>
                  <a:lnTo>
                    <a:pt x="1334" y="703"/>
                  </a:lnTo>
                  <a:lnTo>
                    <a:pt x="1334" y="705"/>
                  </a:lnTo>
                  <a:lnTo>
                    <a:pt x="1331" y="705"/>
                  </a:lnTo>
                  <a:lnTo>
                    <a:pt x="1331" y="708"/>
                  </a:lnTo>
                  <a:lnTo>
                    <a:pt x="1329" y="710"/>
                  </a:lnTo>
                  <a:lnTo>
                    <a:pt x="1329" y="710"/>
                  </a:lnTo>
                  <a:lnTo>
                    <a:pt x="1327" y="710"/>
                  </a:lnTo>
                  <a:lnTo>
                    <a:pt x="1324" y="712"/>
                  </a:lnTo>
                  <a:lnTo>
                    <a:pt x="1322" y="712"/>
                  </a:lnTo>
                  <a:lnTo>
                    <a:pt x="1322" y="715"/>
                  </a:lnTo>
                  <a:lnTo>
                    <a:pt x="1319" y="715"/>
                  </a:lnTo>
                  <a:lnTo>
                    <a:pt x="1317" y="715"/>
                  </a:lnTo>
                  <a:lnTo>
                    <a:pt x="1315" y="715"/>
                  </a:lnTo>
                  <a:lnTo>
                    <a:pt x="1312" y="715"/>
                  </a:lnTo>
                  <a:lnTo>
                    <a:pt x="1312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08" y="715"/>
                  </a:lnTo>
                  <a:lnTo>
                    <a:pt x="1308" y="715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5" y="712"/>
                  </a:lnTo>
                  <a:lnTo>
                    <a:pt x="1305" y="712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08"/>
                  </a:lnTo>
                  <a:lnTo>
                    <a:pt x="1308" y="708"/>
                  </a:lnTo>
                  <a:lnTo>
                    <a:pt x="1308" y="708"/>
                  </a:lnTo>
                  <a:close/>
                  <a:moveTo>
                    <a:pt x="932" y="720"/>
                  </a:moveTo>
                  <a:lnTo>
                    <a:pt x="932" y="720"/>
                  </a:lnTo>
                  <a:lnTo>
                    <a:pt x="934" y="722"/>
                  </a:lnTo>
                  <a:lnTo>
                    <a:pt x="934" y="724"/>
                  </a:lnTo>
                  <a:lnTo>
                    <a:pt x="934" y="724"/>
                  </a:lnTo>
                  <a:lnTo>
                    <a:pt x="936" y="724"/>
                  </a:lnTo>
                  <a:lnTo>
                    <a:pt x="936" y="727"/>
                  </a:lnTo>
                  <a:lnTo>
                    <a:pt x="936" y="727"/>
                  </a:lnTo>
                  <a:lnTo>
                    <a:pt x="939" y="727"/>
                  </a:lnTo>
                  <a:lnTo>
                    <a:pt x="939" y="727"/>
                  </a:lnTo>
                  <a:lnTo>
                    <a:pt x="941" y="729"/>
                  </a:lnTo>
                  <a:lnTo>
                    <a:pt x="941" y="729"/>
                  </a:lnTo>
                  <a:lnTo>
                    <a:pt x="943" y="729"/>
                  </a:lnTo>
                  <a:lnTo>
                    <a:pt x="946" y="729"/>
                  </a:lnTo>
                  <a:lnTo>
                    <a:pt x="948" y="729"/>
                  </a:lnTo>
                  <a:lnTo>
                    <a:pt x="951" y="731"/>
                  </a:lnTo>
                  <a:lnTo>
                    <a:pt x="953" y="731"/>
                  </a:lnTo>
                  <a:lnTo>
                    <a:pt x="953" y="731"/>
                  </a:lnTo>
                  <a:lnTo>
                    <a:pt x="955" y="731"/>
                  </a:lnTo>
                  <a:lnTo>
                    <a:pt x="955" y="731"/>
                  </a:lnTo>
                  <a:lnTo>
                    <a:pt x="958" y="731"/>
                  </a:lnTo>
                  <a:lnTo>
                    <a:pt x="958" y="731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2" y="729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4"/>
                  </a:lnTo>
                  <a:lnTo>
                    <a:pt x="960" y="724"/>
                  </a:lnTo>
                  <a:lnTo>
                    <a:pt x="960" y="722"/>
                  </a:lnTo>
                  <a:lnTo>
                    <a:pt x="960" y="722"/>
                  </a:lnTo>
                  <a:lnTo>
                    <a:pt x="960" y="720"/>
                  </a:lnTo>
                  <a:lnTo>
                    <a:pt x="958" y="720"/>
                  </a:lnTo>
                  <a:lnTo>
                    <a:pt x="958" y="720"/>
                  </a:lnTo>
                  <a:lnTo>
                    <a:pt x="955" y="717"/>
                  </a:lnTo>
                  <a:lnTo>
                    <a:pt x="955" y="717"/>
                  </a:lnTo>
                  <a:lnTo>
                    <a:pt x="953" y="715"/>
                  </a:lnTo>
                  <a:lnTo>
                    <a:pt x="953" y="715"/>
                  </a:lnTo>
                  <a:lnTo>
                    <a:pt x="951" y="715"/>
                  </a:lnTo>
                  <a:lnTo>
                    <a:pt x="951" y="715"/>
                  </a:lnTo>
                  <a:lnTo>
                    <a:pt x="948" y="712"/>
                  </a:lnTo>
                  <a:lnTo>
                    <a:pt x="946" y="712"/>
                  </a:lnTo>
                  <a:lnTo>
                    <a:pt x="946" y="712"/>
                  </a:lnTo>
                  <a:lnTo>
                    <a:pt x="943" y="712"/>
                  </a:lnTo>
                  <a:lnTo>
                    <a:pt x="943" y="712"/>
                  </a:lnTo>
                  <a:lnTo>
                    <a:pt x="941" y="712"/>
                  </a:lnTo>
                  <a:lnTo>
                    <a:pt x="939" y="710"/>
                  </a:lnTo>
                  <a:lnTo>
                    <a:pt x="939" y="710"/>
                  </a:lnTo>
                  <a:lnTo>
                    <a:pt x="936" y="710"/>
                  </a:lnTo>
                  <a:lnTo>
                    <a:pt x="936" y="710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2" y="712"/>
                  </a:lnTo>
                  <a:lnTo>
                    <a:pt x="932" y="712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7"/>
                  </a:lnTo>
                  <a:lnTo>
                    <a:pt x="932" y="717"/>
                  </a:lnTo>
                  <a:lnTo>
                    <a:pt x="932" y="720"/>
                  </a:lnTo>
                  <a:lnTo>
                    <a:pt x="932" y="720"/>
                  </a:lnTo>
                  <a:close/>
                  <a:moveTo>
                    <a:pt x="489" y="350"/>
                  </a:moveTo>
                  <a:lnTo>
                    <a:pt x="492" y="350"/>
                  </a:lnTo>
                  <a:lnTo>
                    <a:pt x="492" y="350"/>
                  </a:lnTo>
                  <a:lnTo>
                    <a:pt x="492" y="350"/>
                  </a:lnTo>
                  <a:lnTo>
                    <a:pt x="494" y="350"/>
                  </a:lnTo>
                  <a:lnTo>
                    <a:pt x="494" y="350"/>
                  </a:lnTo>
                  <a:lnTo>
                    <a:pt x="496" y="350"/>
                  </a:lnTo>
                  <a:lnTo>
                    <a:pt x="496" y="353"/>
                  </a:lnTo>
                  <a:lnTo>
                    <a:pt x="496" y="353"/>
                  </a:lnTo>
                  <a:lnTo>
                    <a:pt x="499" y="353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501" y="360"/>
                  </a:lnTo>
                  <a:lnTo>
                    <a:pt x="501" y="360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5"/>
                  </a:lnTo>
                  <a:lnTo>
                    <a:pt x="501" y="365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9"/>
                  </a:lnTo>
                  <a:lnTo>
                    <a:pt x="496" y="369"/>
                  </a:lnTo>
                  <a:lnTo>
                    <a:pt x="496" y="369"/>
                  </a:lnTo>
                  <a:lnTo>
                    <a:pt x="494" y="369"/>
                  </a:lnTo>
                  <a:lnTo>
                    <a:pt x="494" y="372"/>
                  </a:lnTo>
                  <a:lnTo>
                    <a:pt x="494" y="372"/>
                  </a:lnTo>
                  <a:lnTo>
                    <a:pt x="492" y="372"/>
                  </a:lnTo>
                  <a:lnTo>
                    <a:pt x="492" y="372"/>
                  </a:lnTo>
                  <a:lnTo>
                    <a:pt x="489" y="372"/>
                  </a:lnTo>
                  <a:lnTo>
                    <a:pt x="489" y="372"/>
                  </a:lnTo>
                  <a:lnTo>
                    <a:pt x="487" y="372"/>
                  </a:lnTo>
                  <a:lnTo>
                    <a:pt x="487" y="372"/>
                  </a:lnTo>
                  <a:lnTo>
                    <a:pt x="485" y="372"/>
                  </a:lnTo>
                  <a:lnTo>
                    <a:pt x="485" y="369"/>
                  </a:lnTo>
                  <a:lnTo>
                    <a:pt x="485" y="369"/>
                  </a:lnTo>
                  <a:lnTo>
                    <a:pt x="482" y="369"/>
                  </a:lnTo>
                  <a:lnTo>
                    <a:pt x="482" y="369"/>
                  </a:lnTo>
                  <a:lnTo>
                    <a:pt x="482" y="367"/>
                  </a:lnTo>
                  <a:lnTo>
                    <a:pt x="480" y="367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2"/>
                  </a:lnTo>
                  <a:lnTo>
                    <a:pt x="480" y="362"/>
                  </a:lnTo>
                  <a:lnTo>
                    <a:pt x="480" y="360"/>
                  </a:lnTo>
                  <a:lnTo>
                    <a:pt x="480" y="360"/>
                  </a:lnTo>
                  <a:lnTo>
                    <a:pt x="480" y="358"/>
                  </a:lnTo>
                  <a:lnTo>
                    <a:pt x="480" y="358"/>
                  </a:lnTo>
                  <a:lnTo>
                    <a:pt x="480" y="355"/>
                  </a:lnTo>
                  <a:lnTo>
                    <a:pt x="480" y="355"/>
                  </a:lnTo>
                  <a:lnTo>
                    <a:pt x="482" y="355"/>
                  </a:lnTo>
                  <a:lnTo>
                    <a:pt x="482" y="353"/>
                  </a:lnTo>
                  <a:lnTo>
                    <a:pt x="482" y="353"/>
                  </a:lnTo>
                  <a:lnTo>
                    <a:pt x="485" y="353"/>
                  </a:lnTo>
                  <a:lnTo>
                    <a:pt x="485" y="350"/>
                  </a:lnTo>
                  <a:lnTo>
                    <a:pt x="485" y="350"/>
                  </a:lnTo>
                  <a:lnTo>
                    <a:pt x="487" y="350"/>
                  </a:lnTo>
                  <a:lnTo>
                    <a:pt x="487" y="350"/>
                  </a:lnTo>
                  <a:lnTo>
                    <a:pt x="489" y="350"/>
                  </a:lnTo>
                  <a:lnTo>
                    <a:pt x="489" y="350"/>
                  </a:lnTo>
                  <a:lnTo>
                    <a:pt x="489" y="350"/>
                  </a:lnTo>
                  <a:close/>
                  <a:moveTo>
                    <a:pt x="539" y="353"/>
                  </a:moveTo>
                  <a:lnTo>
                    <a:pt x="541" y="353"/>
                  </a:lnTo>
                  <a:lnTo>
                    <a:pt x="541" y="353"/>
                  </a:lnTo>
                  <a:lnTo>
                    <a:pt x="544" y="353"/>
                  </a:lnTo>
                  <a:lnTo>
                    <a:pt x="544" y="355"/>
                  </a:lnTo>
                  <a:lnTo>
                    <a:pt x="544" y="355"/>
                  </a:lnTo>
                  <a:lnTo>
                    <a:pt x="546" y="355"/>
                  </a:lnTo>
                  <a:lnTo>
                    <a:pt x="546" y="355"/>
                  </a:lnTo>
                  <a:lnTo>
                    <a:pt x="548" y="355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51" y="360"/>
                  </a:lnTo>
                  <a:lnTo>
                    <a:pt x="551" y="360"/>
                  </a:lnTo>
                  <a:lnTo>
                    <a:pt x="551" y="362"/>
                  </a:lnTo>
                  <a:lnTo>
                    <a:pt x="551" y="362"/>
                  </a:lnTo>
                  <a:lnTo>
                    <a:pt x="551" y="365"/>
                  </a:lnTo>
                  <a:lnTo>
                    <a:pt x="551" y="365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9"/>
                  </a:lnTo>
                  <a:lnTo>
                    <a:pt x="548" y="369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4" y="374"/>
                  </a:lnTo>
                  <a:lnTo>
                    <a:pt x="544" y="374"/>
                  </a:lnTo>
                  <a:lnTo>
                    <a:pt x="541" y="376"/>
                  </a:lnTo>
                  <a:lnTo>
                    <a:pt x="541" y="376"/>
                  </a:lnTo>
                  <a:lnTo>
                    <a:pt x="539" y="376"/>
                  </a:lnTo>
                  <a:lnTo>
                    <a:pt x="539" y="376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4" y="374"/>
                  </a:lnTo>
                  <a:lnTo>
                    <a:pt x="534" y="374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69"/>
                  </a:lnTo>
                  <a:lnTo>
                    <a:pt x="529" y="369"/>
                  </a:lnTo>
                  <a:lnTo>
                    <a:pt x="529" y="369"/>
                  </a:lnTo>
                  <a:lnTo>
                    <a:pt x="529" y="367"/>
                  </a:lnTo>
                  <a:lnTo>
                    <a:pt x="529" y="367"/>
                  </a:lnTo>
                  <a:lnTo>
                    <a:pt x="529" y="365"/>
                  </a:lnTo>
                  <a:lnTo>
                    <a:pt x="529" y="365"/>
                  </a:lnTo>
                  <a:lnTo>
                    <a:pt x="529" y="362"/>
                  </a:lnTo>
                  <a:lnTo>
                    <a:pt x="529" y="362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7" y="355"/>
                  </a:lnTo>
                  <a:lnTo>
                    <a:pt x="537" y="355"/>
                  </a:lnTo>
                  <a:lnTo>
                    <a:pt x="539" y="353"/>
                  </a:lnTo>
                  <a:lnTo>
                    <a:pt x="539" y="353"/>
                  </a:lnTo>
                  <a:lnTo>
                    <a:pt x="539" y="353"/>
                  </a:lnTo>
                  <a:close/>
                  <a:moveTo>
                    <a:pt x="596" y="350"/>
                  </a:moveTo>
                  <a:lnTo>
                    <a:pt x="598" y="350"/>
                  </a:lnTo>
                  <a:lnTo>
                    <a:pt x="598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3" y="350"/>
                  </a:lnTo>
                  <a:lnTo>
                    <a:pt x="603" y="350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5"/>
                  </a:lnTo>
                  <a:lnTo>
                    <a:pt x="608" y="355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60"/>
                  </a:lnTo>
                  <a:lnTo>
                    <a:pt x="608" y="360"/>
                  </a:lnTo>
                  <a:lnTo>
                    <a:pt x="608" y="362"/>
                  </a:lnTo>
                  <a:lnTo>
                    <a:pt x="608" y="362"/>
                  </a:lnTo>
                  <a:lnTo>
                    <a:pt x="608" y="365"/>
                  </a:lnTo>
                  <a:lnTo>
                    <a:pt x="608" y="365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8" y="372"/>
                  </a:lnTo>
                  <a:lnTo>
                    <a:pt x="598" y="372"/>
                  </a:lnTo>
                  <a:lnTo>
                    <a:pt x="596" y="372"/>
                  </a:lnTo>
                  <a:lnTo>
                    <a:pt x="596" y="372"/>
                  </a:lnTo>
                  <a:lnTo>
                    <a:pt x="593" y="372"/>
                  </a:lnTo>
                  <a:lnTo>
                    <a:pt x="593" y="372"/>
                  </a:lnTo>
                  <a:lnTo>
                    <a:pt x="593" y="369"/>
                  </a:lnTo>
                  <a:lnTo>
                    <a:pt x="591" y="369"/>
                  </a:lnTo>
                  <a:lnTo>
                    <a:pt x="591" y="369"/>
                  </a:lnTo>
                  <a:lnTo>
                    <a:pt x="589" y="369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2"/>
                  </a:lnTo>
                  <a:lnTo>
                    <a:pt x="586" y="362"/>
                  </a:lnTo>
                  <a:lnTo>
                    <a:pt x="586" y="360"/>
                  </a:lnTo>
                  <a:lnTo>
                    <a:pt x="586" y="360"/>
                  </a:lnTo>
                  <a:lnTo>
                    <a:pt x="586" y="358"/>
                  </a:lnTo>
                  <a:lnTo>
                    <a:pt x="586" y="358"/>
                  </a:lnTo>
                  <a:lnTo>
                    <a:pt x="586" y="355"/>
                  </a:lnTo>
                  <a:lnTo>
                    <a:pt x="586" y="355"/>
                  </a:lnTo>
                  <a:lnTo>
                    <a:pt x="589" y="355"/>
                  </a:lnTo>
                  <a:lnTo>
                    <a:pt x="589" y="353"/>
                  </a:lnTo>
                  <a:lnTo>
                    <a:pt x="589" y="353"/>
                  </a:lnTo>
                  <a:lnTo>
                    <a:pt x="591" y="353"/>
                  </a:lnTo>
                  <a:lnTo>
                    <a:pt x="591" y="350"/>
                  </a:lnTo>
                  <a:lnTo>
                    <a:pt x="591" y="350"/>
                  </a:lnTo>
                  <a:lnTo>
                    <a:pt x="593" y="350"/>
                  </a:lnTo>
                  <a:lnTo>
                    <a:pt x="593" y="350"/>
                  </a:lnTo>
                  <a:lnTo>
                    <a:pt x="596" y="350"/>
                  </a:lnTo>
                  <a:lnTo>
                    <a:pt x="596" y="350"/>
                  </a:lnTo>
                  <a:lnTo>
                    <a:pt x="596" y="350"/>
                  </a:lnTo>
                  <a:close/>
                  <a:moveTo>
                    <a:pt x="380" y="746"/>
                  </a:moveTo>
                  <a:lnTo>
                    <a:pt x="380" y="746"/>
                  </a:lnTo>
                  <a:lnTo>
                    <a:pt x="383" y="746"/>
                  </a:lnTo>
                  <a:lnTo>
                    <a:pt x="383" y="746"/>
                  </a:lnTo>
                  <a:lnTo>
                    <a:pt x="385" y="746"/>
                  </a:lnTo>
                  <a:lnTo>
                    <a:pt x="385" y="746"/>
                  </a:lnTo>
                  <a:lnTo>
                    <a:pt x="388" y="748"/>
                  </a:lnTo>
                  <a:lnTo>
                    <a:pt x="388" y="748"/>
                  </a:lnTo>
                  <a:lnTo>
                    <a:pt x="390" y="748"/>
                  </a:lnTo>
                  <a:lnTo>
                    <a:pt x="390" y="750"/>
                  </a:lnTo>
                  <a:lnTo>
                    <a:pt x="390" y="750"/>
                  </a:lnTo>
                  <a:lnTo>
                    <a:pt x="392" y="750"/>
                  </a:lnTo>
                  <a:lnTo>
                    <a:pt x="392" y="753"/>
                  </a:lnTo>
                  <a:lnTo>
                    <a:pt x="392" y="753"/>
                  </a:lnTo>
                  <a:lnTo>
                    <a:pt x="392" y="755"/>
                  </a:lnTo>
                  <a:lnTo>
                    <a:pt x="392" y="755"/>
                  </a:lnTo>
                  <a:lnTo>
                    <a:pt x="392" y="757"/>
                  </a:lnTo>
                  <a:lnTo>
                    <a:pt x="392" y="757"/>
                  </a:lnTo>
                  <a:lnTo>
                    <a:pt x="392" y="760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5"/>
                  </a:lnTo>
                  <a:lnTo>
                    <a:pt x="390" y="765"/>
                  </a:lnTo>
                  <a:lnTo>
                    <a:pt x="390" y="767"/>
                  </a:lnTo>
                  <a:lnTo>
                    <a:pt x="390" y="767"/>
                  </a:lnTo>
                  <a:lnTo>
                    <a:pt x="388" y="767"/>
                  </a:lnTo>
                  <a:lnTo>
                    <a:pt x="388" y="769"/>
                  </a:lnTo>
                  <a:lnTo>
                    <a:pt x="385" y="769"/>
                  </a:lnTo>
                  <a:lnTo>
                    <a:pt x="385" y="769"/>
                  </a:lnTo>
                  <a:lnTo>
                    <a:pt x="383" y="769"/>
                  </a:lnTo>
                  <a:lnTo>
                    <a:pt x="383" y="769"/>
                  </a:lnTo>
                  <a:lnTo>
                    <a:pt x="380" y="772"/>
                  </a:lnTo>
                  <a:lnTo>
                    <a:pt x="380" y="772"/>
                  </a:lnTo>
                  <a:lnTo>
                    <a:pt x="378" y="772"/>
                  </a:lnTo>
                  <a:lnTo>
                    <a:pt x="378" y="769"/>
                  </a:lnTo>
                  <a:lnTo>
                    <a:pt x="376" y="769"/>
                  </a:lnTo>
                  <a:lnTo>
                    <a:pt x="376" y="769"/>
                  </a:lnTo>
                  <a:lnTo>
                    <a:pt x="373" y="769"/>
                  </a:lnTo>
                  <a:lnTo>
                    <a:pt x="373" y="769"/>
                  </a:lnTo>
                  <a:lnTo>
                    <a:pt x="373" y="767"/>
                  </a:lnTo>
                  <a:lnTo>
                    <a:pt x="371" y="767"/>
                  </a:lnTo>
                  <a:lnTo>
                    <a:pt x="371" y="767"/>
                  </a:lnTo>
                  <a:lnTo>
                    <a:pt x="371" y="765"/>
                  </a:lnTo>
                  <a:lnTo>
                    <a:pt x="369" y="765"/>
                  </a:lnTo>
                  <a:lnTo>
                    <a:pt x="369" y="762"/>
                  </a:lnTo>
                  <a:lnTo>
                    <a:pt x="369" y="762"/>
                  </a:lnTo>
                  <a:lnTo>
                    <a:pt x="369" y="760"/>
                  </a:lnTo>
                  <a:lnTo>
                    <a:pt x="369" y="760"/>
                  </a:lnTo>
                  <a:lnTo>
                    <a:pt x="369" y="757"/>
                  </a:lnTo>
                  <a:lnTo>
                    <a:pt x="369" y="757"/>
                  </a:lnTo>
                  <a:lnTo>
                    <a:pt x="369" y="755"/>
                  </a:lnTo>
                  <a:lnTo>
                    <a:pt x="369" y="755"/>
                  </a:lnTo>
                  <a:lnTo>
                    <a:pt x="369" y="753"/>
                  </a:lnTo>
                  <a:lnTo>
                    <a:pt x="369" y="753"/>
                  </a:lnTo>
                  <a:lnTo>
                    <a:pt x="371" y="750"/>
                  </a:lnTo>
                  <a:lnTo>
                    <a:pt x="371" y="750"/>
                  </a:lnTo>
                  <a:lnTo>
                    <a:pt x="371" y="748"/>
                  </a:lnTo>
                  <a:lnTo>
                    <a:pt x="373" y="748"/>
                  </a:lnTo>
                  <a:lnTo>
                    <a:pt x="373" y="748"/>
                  </a:lnTo>
                  <a:lnTo>
                    <a:pt x="376" y="748"/>
                  </a:lnTo>
                  <a:lnTo>
                    <a:pt x="376" y="746"/>
                  </a:lnTo>
                  <a:lnTo>
                    <a:pt x="378" y="746"/>
                  </a:lnTo>
                  <a:lnTo>
                    <a:pt x="378" y="746"/>
                  </a:lnTo>
                  <a:lnTo>
                    <a:pt x="380" y="746"/>
                  </a:lnTo>
                  <a:lnTo>
                    <a:pt x="380" y="746"/>
                  </a:lnTo>
                  <a:close/>
                  <a:moveTo>
                    <a:pt x="376" y="665"/>
                  </a:move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5" y="670"/>
                  </a:lnTo>
                  <a:lnTo>
                    <a:pt x="385" y="670"/>
                  </a:lnTo>
                  <a:lnTo>
                    <a:pt x="385" y="672"/>
                  </a:lnTo>
                  <a:lnTo>
                    <a:pt x="388" y="675"/>
                  </a:lnTo>
                  <a:lnTo>
                    <a:pt x="388" y="675"/>
                  </a:lnTo>
                  <a:lnTo>
                    <a:pt x="390" y="677"/>
                  </a:lnTo>
                  <a:lnTo>
                    <a:pt x="390" y="679"/>
                  </a:lnTo>
                  <a:lnTo>
                    <a:pt x="390" y="682"/>
                  </a:lnTo>
                  <a:lnTo>
                    <a:pt x="390" y="684"/>
                  </a:lnTo>
                  <a:lnTo>
                    <a:pt x="392" y="686"/>
                  </a:lnTo>
                  <a:lnTo>
                    <a:pt x="392" y="689"/>
                  </a:lnTo>
                  <a:lnTo>
                    <a:pt x="392" y="691"/>
                  </a:lnTo>
                  <a:lnTo>
                    <a:pt x="392" y="694"/>
                  </a:lnTo>
                  <a:lnTo>
                    <a:pt x="392" y="696"/>
                  </a:lnTo>
                  <a:lnTo>
                    <a:pt x="390" y="698"/>
                  </a:lnTo>
                  <a:lnTo>
                    <a:pt x="390" y="701"/>
                  </a:lnTo>
                  <a:lnTo>
                    <a:pt x="390" y="703"/>
                  </a:lnTo>
                  <a:lnTo>
                    <a:pt x="390" y="705"/>
                  </a:lnTo>
                  <a:lnTo>
                    <a:pt x="390" y="708"/>
                  </a:lnTo>
                  <a:lnTo>
                    <a:pt x="388" y="710"/>
                  </a:lnTo>
                  <a:lnTo>
                    <a:pt x="388" y="710"/>
                  </a:lnTo>
                  <a:lnTo>
                    <a:pt x="388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1" y="710"/>
                  </a:lnTo>
                  <a:lnTo>
                    <a:pt x="371" y="710"/>
                  </a:lnTo>
                  <a:lnTo>
                    <a:pt x="369" y="708"/>
                  </a:lnTo>
                  <a:lnTo>
                    <a:pt x="369" y="705"/>
                  </a:lnTo>
                  <a:lnTo>
                    <a:pt x="369" y="703"/>
                  </a:lnTo>
                  <a:lnTo>
                    <a:pt x="366" y="701"/>
                  </a:lnTo>
                  <a:lnTo>
                    <a:pt x="366" y="698"/>
                  </a:lnTo>
                  <a:lnTo>
                    <a:pt x="366" y="696"/>
                  </a:lnTo>
                  <a:lnTo>
                    <a:pt x="366" y="694"/>
                  </a:lnTo>
                  <a:lnTo>
                    <a:pt x="366" y="691"/>
                  </a:lnTo>
                  <a:lnTo>
                    <a:pt x="364" y="689"/>
                  </a:lnTo>
                  <a:lnTo>
                    <a:pt x="364" y="686"/>
                  </a:lnTo>
                  <a:lnTo>
                    <a:pt x="366" y="684"/>
                  </a:lnTo>
                  <a:lnTo>
                    <a:pt x="366" y="682"/>
                  </a:lnTo>
                  <a:lnTo>
                    <a:pt x="366" y="679"/>
                  </a:lnTo>
                  <a:lnTo>
                    <a:pt x="366" y="677"/>
                  </a:lnTo>
                  <a:lnTo>
                    <a:pt x="366" y="675"/>
                  </a:lnTo>
                  <a:lnTo>
                    <a:pt x="369" y="672"/>
                  </a:lnTo>
                  <a:lnTo>
                    <a:pt x="369" y="672"/>
                  </a:lnTo>
                  <a:lnTo>
                    <a:pt x="369" y="670"/>
                  </a:lnTo>
                  <a:lnTo>
                    <a:pt x="371" y="670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3" y="668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close/>
                  <a:moveTo>
                    <a:pt x="373" y="800"/>
                  </a:moveTo>
                  <a:lnTo>
                    <a:pt x="376" y="800"/>
                  </a:lnTo>
                  <a:lnTo>
                    <a:pt x="376" y="800"/>
                  </a:lnTo>
                  <a:lnTo>
                    <a:pt x="376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5"/>
                  </a:lnTo>
                  <a:lnTo>
                    <a:pt x="380" y="805"/>
                  </a:lnTo>
                  <a:lnTo>
                    <a:pt x="383" y="805"/>
                  </a:lnTo>
                  <a:lnTo>
                    <a:pt x="383" y="807"/>
                  </a:lnTo>
                  <a:lnTo>
                    <a:pt x="383" y="810"/>
                  </a:lnTo>
                  <a:lnTo>
                    <a:pt x="385" y="812"/>
                  </a:lnTo>
                  <a:lnTo>
                    <a:pt x="385" y="814"/>
                  </a:lnTo>
                  <a:lnTo>
                    <a:pt x="385" y="817"/>
                  </a:lnTo>
                  <a:lnTo>
                    <a:pt x="385" y="819"/>
                  </a:lnTo>
                  <a:lnTo>
                    <a:pt x="385" y="821"/>
                  </a:lnTo>
                  <a:lnTo>
                    <a:pt x="385" y="824"/>
                  </a:lnTo>
                  <a:lnTo>
                    <a:pt x="385" y="826"/>
                  </a:lnTo>
                  <a:lnTo>
                    <a:pt x="385" y="828"/>
                  </a:lnTo>
                  <a:lnTo>
                    <a:pt x="385" y="831"/>
                  </a:lnTo>
                  <a:lnTo>
                    <a:pt x="385" y="833"/>
                  </a:lnTo>
                  <a:lnTo>
                    <a:pt x="383" y="836"/>
                  </a:lnTo>
                  <a:lnTo>
                    <a:pt x="383" y="838"/>
                  </a:lnTo>
                  <a:lnTo>
                    <a:pt x="383" y="840"/>
                  </a:lnTo>
                  <a:lnTo>
                    <a:pt x="380" y="843"/>
                  </a:lnTo>
                  <a:lnTo>
                    <a:pt x="380" y="843"/>
                  </a:lnTo>
                  <a:lnTo>
                    <a:pt x="378" y="845"/>
                  </a:lnTo>
                  <a:lnTo>
                    <a:pt x="378" y="847"/>
                  </a:lnTo>
                  <a:lnTo>
                    <a:pt x="378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6" y="850"/>
                  </a:lnTo>
                  <a:lnTo>
                    <a:pt x="366" y="850"/>
                  </a:lnTo>
                  <a:lnTo>
                    <a:pt x="366" y="847"/>
                  </a:lnTo>
                  <a:lnTo>
                    <a:pt x="366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5"/>
                  </a:lnTo>
                  <a:lnTo>
                    <a:pt x="364" y="845"/>
                  </a:lnTo>
                  <a:lnTo>
                    <a:pt x="362" y="843"/>
                  </a:lnTo>
                  <a:lnTo>
                    <a:pt x="362" y="843"/>
                  </a:lnTo>
                  <a:lnTo>
                    <a:pt x="362" y="840"/>
                  </a:lnTo>
                  <a:lnTo>
                    <a:pt x="359" y="838"/>
                  </a:lnTo>
                  <a:lnTo>
                    <a:pt x="359" y="836"/>
                  </a:lnTo>
                  <a:lnTo>
                    <a:pt x="359" y="833"/>
                  </a:lnTo>
                  <a:lnTo>
                    <a:pt x="359" y="831"/>
                  </a:lnTo>
                  <a:lnTo>
                    <a:pt x="359" y="828"/>
                  </a:lnTo>
                  <a:lnTo>
                    <a:pt x="359" y="826"/>
                  </a:lnTo>
                  <a:lnTo>
                    <a:pt x="359" y="824"/>
                  </a:lnTo>
                  <a:lnTo>
                    <a:pt x="359" y="821"/>
                  </a:lnTo>
                  <a:lnTo>
                    <a:pt x="359" y="819"/>
                  </a:lnTo>
                  <a:lnTo>
                    <a:pt x="362" y="817"/>
                  </a:lnTo>
                  <a:lnTo>
                    <a:pt x="362" y="814"/>
                  </a:lnTo>
                  <a:lnTo>
                    <a:pt x="362" y="812"/>
                  </a:lnTo>
                  <a:lnTo>
                    <a:pt x="362" y="810"/>
                  </a:lnTo>
                  <a:lnTo>
                    <a:pt x="364" y="807"/>
                  </a:lnTo>
                  <a:lnTo>
                    <a:pt x="364" y="805"/>
                  </a:lnTo>
                  <a:lnTo>
                    <a:pt x="366" y="805"/>
                  </a:lnTo>
                  <a:lnTo>
                    <a:pt x="366" y="802"/>
                  </a:lnTo>
                  <a:lnTo>
                    <a:pt x="366" y="802"/>
                  </a:lnTo>
                  <a:lnTo>
                    <a:pt x="369" y="802"/>
                  </a:lnTo>
                  <a:lnTo>
                    <a:pt x="369" y="802"/>
                  </a:lnTo>
                  <a:lnTo>
                    <a:pt x="369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close/>
                  <a:moveTo>
                    <a:pt x="435" y="679"/>
                  </a:moveTo>
                  <a:lnTo>
                    <a:pt x="435" y="679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6"/>
                  </a:lnTo>
                  <a:lnTo>
                    <a:pt x="437" y="686"/>
                  </a:lnTo>
                  <a:lnTo>
                    <a:pt x="440" y="686"/>
                  </a:lnTo>
                  <a:lnTo>
                    <a:pt x="437" y="689"/>
                  </a:lnTo>
                  <a:lnTo>
                    <a:pt x="437" y="691"/>
                  </a:lnTo>
                  <a:lnTo>
                    <a:pt x="437" y="694"/>
                  </a:lnTo>
                  <a:lnTo>
                    <a:pt x="437" y="696"/>
                  </a:lnTo>
                  <a:lnTo>
                    <a:pt x="437" y="698"/>
                  </a:lnTo>
                  <a:lnTo>
                    <a:pt x="435" y="701"/>
                  </a:lnTo>
                  <a:lnTo>
                    <a:pt x="435" y="701"/>
                  </a:lnTo>
                  <a:lnTo>
                    <a:pt x="433" y="703"/>
                  </a:lnTo>
                  <a:lnTo>
                    <a:pt x="433" y="705"/>
                  </a:lnTo>
                  <a:lnTo>
                    <a:pt x="430" y="708"/>
                  </a:lnTo>
                  <a:lnTo>
                    <a:pt x="430" y="710"/>
                  </a:lnTo>
                  <a:lnTo>
                    <a:pt x="428" y="712"/>
                  </a:lnTo>
                  <a:lnTo>
                    <a:pt x="425" y="715"/>
                  </a:lnTo>
                  <a:lnTo>
                    <a:pt x="423" y="715"/>
                  </a:lnTo>
                  <a:lnTo>
                    <a:pt x="423" y="717"/>
                  </a:lnTo>
                  <a:lnTo>
                    <a:pt x="421" y="717"/>
                  </a:lnTo>
                  <a:lnTo>
                    <a:pt x="418" y="720"/>
                  </a:lnTo>
                  <a:lnTo>
                    <a:pt x="416" y="720"/>
                  </a:lnTo>
                  <a:lnTo>
                    <a:pt x="416" y="722"/>
                  </a:lnTo>
                  <a:lnTo>
                    <a:pt x="414" y="722"/>
                  </a:lnTo>
                  <a:lnTo>
                    <a:pt x="414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2"/>
                  </a:lnTo>
                  <a:lnTo>
                    <a:pt x="402" y="710"/>
                  </a:lnTo>
                  <a:lnTo>
                    <a:pt x="402" y="710"/>
                  </a:lnTo>
                  <a:lnTo>
                    <a:pt x="402" y="708"/>
                  </a:lnTo>
                  <a:lnTo>
                    <a:pt x="402" y="705"/>
                  </a:lnTo>
                  <a:lnTo>
                    <a:pt x="404" y="703"/>
                  </a:lnTo>
                  <a:lnTo>
                    <a:pt x="404" y="701"/>
                  </a:lnTo>
                  <a:lnTo>
                    <a:pt x="407" y="698"/>
                  </a:lnTo>
                  <a:lnTo>
                    <a:pt x="407" y="696"/>
                  </a:lnTo>
                  <a:lnTo>
                    <a:pt x="409" y="694"/>
                  </a:lnTo>
                  <a:lnTo>
                    <a:pt x="409" y="694"/>
                  </a:lnTo>
                  <a:lnTo>
                    <a:pt x="411" y="691"/>
                  </a:lnTo>
                  <a:lnTo>
                    <a:pt x="414" y="689"/>
                  </a:lnTo>
                  <a:lnTo>
                    <a:pt x="414" y="686"/>
                  </a:lnTo>
                  <a:lnTo>
                    <a:pt x="416" y="684"/>
                  </a:lnTo>
                  <a:lnTo>
                    <a:pt x="418" y="684"/>
                  </a:lnTo>
                  <a:lnTo>
                    <a:pt x="421" y="682"/>
                  </a:lnTo>
                  <a:lnTo>
                    <a:pt x="421" y="682"/>
                  </a:lnTo>
                  <a:lnTo>
                    <a:pt x="423" y="679"/>
                  </a:lnTo>
                  <a:lnTo>
                    <a:pt x="425" y="679"/>
                  </a:lnTo>
                  <a:lnTo>
                    <a:pt x="425" y="679"/>
                  </a:lnTo>
                  <a:lnTo>
                    <a:pt x="428" y="679"/>
                  </a:lnTo>
                  <a:lnTo>
                    <a:pt x="428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close/>
                  <a:moveTo>
                    <a:pt x="475" y="731"/>
                  </a:move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41"/>
                  </a:lnTo>
                  <a:lnTo>
                    <a:pt x="470" y="741"/>
                  </a:lnTo>
                  <a:lnTo>
                    <a:pt x="470" y="743"/>
                  </a:lnTo>
                  <a:lnTo>
                    <a:pt x="468" y="743"/>
                  </a:lnTo>
                  <a:lnTo>
                    <a:pt x="466" y="746"/>
                  </a:lnTo>
                  <a:lnTo>
                    <a:pt x="463" y="746"/>
                  </a:lnTo>
                  <a:lnTo>
                    <a:pt x="461" y="746"/>
                  </a:lnTo>
                  <a:lnTo>
                    <a:pt x="461" y="748"/>
                  </a:lnTo>
                  <a:lnTo>
                    <a:pt x="459" y="748"/>
                  </a:lnTo>
                  <a:lnTo>
                    <a:pt x="454" y="748"/>
                  </a:lnTo>
                  <a:lnTo>
                    <a:pt x="451" y="750"/>
                  </a:lnTo>
                  <a:lnTo>
                    <a:pt x="449" y="750"/>
                  </a:lnTo>
                  <a:lnTo>
                    <a:pt x="447" y="750"/>
                  </a:lnTo>
                  <a:lnTo>
                    <a:pt x="444" y="750"/>
                  </a:lnTo>
                  <a:lnTo>
                    <a:pt x="442" y="750"/>
                  </a:lnTo>
                  <a:lnTo>
                    <a:pt x="440" y="750"/>
                  </a:lnTo>
                  <a:lnTo>
                    <a:pt x="437" y="750"/>
                  </a:lnTo>
                  <a:lnTo>
                    <a:pt x="435" y="750"/>
                  </a:lnTo>
                  <a:lnTo>
                    <a:pt x="435" y="748"/>
                  </a:lnTo>
                  <a:lnTo>
                    <a:pt x="433" y="748"/>
                  </a:lnTo>
                  <a:lnTo>
                    <a:pt x="430" y="748"/>
                  </a:lnTo>
                  <a:lnTo>
                    <a:pt x="430" y="748"/>
                  </a:lnTo>
                  <a:lnTo>
                    <a:pt x="430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30" y="731"/>
                  </a:lnTo>
                  <a:lnTo>
                    <a:pt x="430" y="731"/>
                  </a:lnTo>
                  <a:lnTo>
                    <a:pt x="433" y="729"/>
                  </a:lnTo>
                  <a:lnTo>
                    <a:pt x="435" y="729"/>
                  </a:lnTo>
                  <a:lnTo>
                    <a:pt x="437" y="727"/>
                  </a:lnTo>
                  <a:lnTo>
                    <a:pt x="437" y="727"/>
                  </a:lnTo>
                  <a:lnTo>
                    <a:pt x="440" y="724"/>
                  </a:lnTo>
                  <a:lnTo>
                    <a:pt x="442" y="724"/>
                  </a:lnTo>
                  <a:lnTo>
                    <a:pt x="444" y="724"/>
                  </a:lnTo>
                  <a:lnTo>
                    <a:pt x="447" y="724"/>
                  </a:lnTo>
                  <a:lnTo>
                    <a:pt x="451" y="722"/>
                  </a:lnTo>
                  <a:lnTo>
                    <a:pt x="454" y="722"/>
                  </a:lnTo>
                  <a:lnTo>
                    <a:pt x="456" y="722"/>
                  </a:lnTo>
                  <a:lnTo>
                    <a:pt x="459" y="722"/>
                  </a:lnTo>
                  <a:lnTo>
                    <a:pt x="461" y="722"/>
                  </a:lnTo>
                  <a:lnTo>
                    <a:pt x="463" y="724"/>
                  </a:lnTo>
                  <a:lnTo>
                    <a:pt x="463" y="724"/>
                  </a:lnTo>
                  <a:lnTo>
                    <a:pt x="466" y="724"/>
                  </a:lnTo>
                  <a:lnTo>
                    <a:pt x="468" y="724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3" y="727"/>
                  </a:lnTo>
                  <a:lnTo>
                    <a:pt x="473" y="727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5" y="729"/>
                  </a:lnTo>
                  <a:lnTo>
                    <a:pt x="475" y="729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close/>
                  <a:moveTo>
                    <a:pt x="475" y="791"/>
                  </a:moveTo>
                  <a:lnTo>
                    <a:pt x="473" y="791"/>
                  </a:lnTo>
                  <a:lnTo>
                    <a:pt x="473" y="791"/>
                  </a:lnTo>
                  <a:lnTo>
                    <a:pt x="473" y="791"/>
                  </a:lnTo>
                  <a:lnTo>
                    <a:pt x="473" y="793"/>
                  </a:lnTo>
                  <a:lnTo>
                    <a:pt x="473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6" y="795"/>
                  </a:lnTo>
                  <a:lnTo>
                    <a:pt x="463" y="795"/>
                  </a:lnTo>
                  <a:lnTo>
                    <a:pt x="461" y="795"/>
                  </a:lnTo>
                  <a:lnTo>
                    <a:pt x="459" y="795"/>
                  </a:lnTo>
                  <a:lnTo>
                    <a:pt x="456" y="795"/>
                  </a:lnTo>
                  <a:lnTo>
                    <a:pt x="456" y="795"/>
                  </a:lnTo>
                  <a:lnTo>
                    <a:pt x="454" y="795"/>
                  </a:lnTo>
                  <a:lnTo>
                    <a:pt x="451" y="795"/>
                  </a:lnTo>
                  <a:lnTo>
                    <a:pt x="447" y="793"/>
                  </a:lnTo>
                  <a:lnTo>
                    <a:pt x="444" y="793"/>
                  </a:lnTo>
                  <a:lnTo>
                    <a:pt x="442" y="793"/>
                  </a:lnTo>
                  <a:lnTo>
                    <a:pt x="442" y="791"/>
                  </a:lnTo>
                  <a:lnTo>
                    <a:pt x="440" y="791"/>
                  </a:lnTo>
                  <a:lnTo>
                    <a:pt x="437" y="788"/>
                  </a:lnTo>
                  <a:lnTo>
                    <a:pt x="435" y="786"/>
                  </a:lnTo>
                  <a:lnTo>
                    <a:pt x="433" y="786"/>
                  </a:lnTo>
                  <a:lnTo>
                    <a:pt x="433" y="783"/>
                  </a:lnTo>
                  <a:lnTo>
                    <a:pt x="430" y="783"/>
                  </a:lnTo>
                  <a:lnTo>
                    <a:pt x="430" y="781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8" y="772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5" y="765"/>
                  </a:lnTo>
                  <a:lnTo>
                    <a:pt x="437" y="765"/>
                  </a:lnTo>
                  <a:lnTo>
                    <a:pt x="440" y="765"/>
                  </a:lnTo>
                  <a:lnTo>
                    <a:pt x="442" y="765"/>
                  </a:lnTo>
                  <a:lnTo>
                    <a:pt x="444" y="765"/>
                  </a:lnTo>
                  <a:lnTo>
                    <a:pt x="444" y="765"/>
                  </a:lnTo>
                  <a:lnTo>
                    <a:pt x="447" y="767"/>
                  </a:lnTo>
                  <a:lnTo>
                    <a:pt x="449" y="767"/>
                  </a:lnTo>
                  <a:lnTo>
                    <a:pt x="454" y="767"/>
                  </a:lnTo>
                  <a:lnTo>
                    <a:pt x="456" y="769"/>
                  </a:lnTo>
                  <a:lnTo>
                    <a:pt x="459" y="769"/>
                  </a:lnTo>
                  <a:lnTo>
                    <a:pt x="461" y="769"/>
                  </a:lnTo>
                  <a:lnTo>
                    <a:pt x="461" y="772"/>
                  </a:lnTo>
                  <a:lnTo>
                    <a:pt x="463" y="772"/>
                  </a:lnTo>
                  <a:lnTo>
                    <a:pt x="466" y="774"/>
                  </a:lnTo>
                  <a:lnTo>
                    <a:pt x="468" y="776"/>
                  </a:lnTo>
                  <a:lnTo>
                    <a:pt x="468" y="776"/>
                  </a:lnTo>
                  <a:lnTo>
                    <a:pt x="470" y="779"/>
                  </a:lnTo>
                  <a:lnTo>
                    <a:pt x="473" y="779"/>
                  </a:lnTo>
                  <a:lnTo>
                    <a:pt x="473" y="781"/>
                  </a:lnTo>
                  <a:lnTo>
                    <a:pt x="473" y="781"/>
                  </a:lnTo>
                  <a:lnTo>
                    <a:pt x="473" y="783"/>
                  </a:lnTo>
                  <a:lnTo>
                    <a:pt x="473" y="783"/>
                  </a:lnTo>
                  <a:lnTo>
                    <a:pt x="475" y="783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91"/>
                  </a:lnTo>
                  <a:lnTo>
                    <a:pt x="475" y="791"/>
                  </a:lnTo>
                  <a:close/>
                  <a:moveTo>
                    <a:pt x="428" y="838"/>
                  </a:moveTo>
                  <a:lnTo>
                    <a:pt x="428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18" y="838"/>
                  </a:lnTo>
                  <a:lnTo>
                    <a:pt x="418" y="836"/>
                  </a:lnTo>
                  <a:lnTo>
                    <a:pt x="416" y="836"/>
                  </a:lnTo>
                  <a:lnTo>
                    <a:pt x="416" y="833"/>
                  </a:lnTo>
                  <a:lnTo>
                    <a:pt x="414" y="831"/>
                  </a:lnTo>
                  <a:lnTo>
                    <a:pt x="411" y="831"/>
                  </a:lnTo>
                  <a:lnTo>
                    <a:pt x="411" y="828"/>
                  </a:lnTo>
                  <a:lnTo>
                    <a:pt x="409" y="826"/>
                  </a:lnTo>
                  <a:lnTo>
                    <a:pt x="409" y="824"/>
                  </a:lnTo>
                  <a:lnTo>
                    <a:pt x="407" y="821"/>
                  </a:lnTo>
                  <a:lnTo>
                    <a:pt x="407" y="819"/>
                  </a:lnTo>
                  <a:lnTo>
                    <a:pt x="404" y="817"/>
                  </a:lnTo>
                  <a:lnTo>
                    <a:pt x="404" y="814"/>
                  </a:lnTo>
                  <a:lnTo>
                    <a:pt x="404" y="812"/>
                  </a:lnTo>
                  <a:lnTo>
                    <a:pt x="402" y="810"/>
                  </a:lnTo>
                  <a:lnTo>
                    <a:pt x="402" y="807"/>
                  </a:lnTo>
                  <a:lnTo>
                    <a:pt x="402" y="805"/>
                  </a:lnTo>
                  <a:lnTo>
                    <a:pt x="402" y="805"/>
                  </a:lnTo>
                  <a:lnTo>
                    <a:pt x="402" y="802"/>
                  </a:lnTo>
                  <a:lnTo>
                    <a:pt x="402" y="800"/>
                  </a:lnTo>
                  <a:lnTo>
                    <a:pt x="402" y="798"/>
                  </a:lnTo>
                  <a:lnTo>
                    <a:pt x="404" y="798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3"/>
                  </a:lnTo>
                  <a:lnTo>
                    <a:pt x="404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6" y="791"/>
                  </a:lnTo>
                  <a:lnTo>
                    <a:pt x="416" y="793"/>
                  </a:lnTo>
                  <a:lnTo>
                    <a:pt x="416" y="793"/>
                  </a:lnTo>
                  <a:lnTo>
                    <a:pt x="418" y="793"/>
                  </a:lnTo>
                  <a:lnTo>
                    <a:pt x="418" y="795"/>
                  </a:lnTo>
                  <a:lnTo>
                    <a:pt x="421" y="795"/>
                  </a:lnTo>
                  <a:lnTo>
                    <a:pt x="423" y="798"/>
                  </a:lnTo>
                  <a:lnTo>
                    <a:pt x="423" y="798"/>
                  </a:lnTo>
                  <a:lnTo>
                    <a:pt x="425" y="800"/>
                  </a:lnTo>
                  <a:lnTo>
                    <a:pt x="425" y="802"/>
                  </a:lnTo>
                  <a:lnTo>
                    <a:pt x="428" y="805"/>
                  </a:lnTo>
                  <a:lnTo>
                    <a:pt x="428" y="807"/>
                  </a:lnTo>
                  <a:lnTo>
                    <a:pt x="430" y="810"/>
                  </a:lnTo>
                  <a:lnTo>
                    <a:pt x="430" y="812"/>
                  </a:lnTo>
                  <a:lnTo>
                    <a:pt x="433" y="814"/>
                  </a:lnTo>
                  <a:lnTo>
                    <a:pt x="433" y="817"/>
                  </a:lnTo>
                  <a:lnTo>
                    <a:pt x="433" y="819"/>
                  </a:lnTo>
                  <a:lnTo>
                    <a:pt x="433" y="821"/>
                  </a:lnTo>
                  <a:lnTo>
                    <a:pt x="433" y="824"/>
                  </a:lnTo>
                  <a:lnTo>
                    <a:pt x="433" y="826"/>
                  </a:lnTo>
                  <a:lnTo>
                    <a:pt x="433" y="828"/>
                  </a:lnTo>
                  <a:lnTo>
                    <a:pt x="433" y="828"/>
                  </a:lnTo>
                  <a:lnTo>
                    <a:pt x="433" y="831"/>
                  </a:lnTo>
                  <a:lnTo>
                    <a:pt x="433" y="831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8"/>
                  </a:lnTo>
                  <a:lnTo>
                    <a:pt x="430" y="838"/>
                  </a:lnTo>
                  <a:lnTo>
                    <a:pt x="428" y="838"/>
                  </a:lnTo>
                  <a:lnTo>
                    <a:pt x="428" y="838"/>
                  </a:lnTo>
                  <a:lnTo>
                    <a:pt x="428" y="838"/>
                  </a:lnTo>
                  <a:close/>
                  <a:moveTo>
                    <a:pt x="310" y="819"/>
                  </a:moveTo>
                  <a:lnTo>
                    <a:pt x="310" y="819"/>
                  </a:lnTo>
                  <a:lnTo>
                    <a:pt x="310" y="819"/>
                  </a:lnTo>
                  <a:lnTo>
                    <a:pt x="310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10" y="810"/>
                  </a:lnTo>
                  <a:lnTo>
                    <a:pt x="310" y="807"/>
                  </a:lnTo>
                  <a:lnTo>
                    <a:pt x="310" y="805"/>
                  </a:lnTo>
                  <a:lnTo>
                    <a:pt x="312" y="805"/>
                  </a:lnTo>
                  <a:lnTo>
                    <a:pt x="312" y="802"/>
                  </a:lnTo>
                  <a:lnTo>
                    <a:pt x="314" y="800"/>
                  </a:lnTo>
                  <a:lnTo>
                    <a:pt x="314" y="798"/>
                  </a:lnTo>
                  <a:lnTo>
                    <a:pt x="317" y="795"/>
                  </a:lnTo>
                  <a:lnTo>
                    <a:pt x="319" y="795"/>
                  </a:lnTo>
                  <a:lnTo>
                    <a:pt x="319" y="793"/>
                  </a:lnTo>
                  <a:lnTo>
                    <a:pt x="321" y="791"/>
                  </a:lnTo>
                  <a:lnTo>
                    <a:pt x="324" y="791"/>
                  </a:lnTo>
                  <a:lnTo>
                    <a:pt x="326" y="788"/>
                  </a:lnTo>
                  <a:lnTo>
                    <a:pt x="328" y="788"/>
                  </a:lnTo>
                  <a:lnTo>
                    <a:pt x="331" y="786"/>
                  </a:lnTo>
                  <a:lnTo>
                    <a:pt x="333" y="786"/>
                  </a:lnTo>
                  <a:lnTo>
                    <a:pt x="333" y="783"/>
                  </a:lnTo>
                  <a:lnTo>
                    <a:pt x="336" y="783"/>
                  </a:lnTo>
                  <a:lnTo>
                    <a:pt x="338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5"/>
                  </a:lnTo>
                  <a:lnTo>
                    <a:pt x="350" y="795"/>
                  </a:lnTo>
                  <a:lnTo>
                    <a:pt x="347" y="798"/>
                  </a:lnTo>
                  <a:lnTo>
                    <a:pt x="347" y="800"/>
                  </a:lnTo>
                  <a:lnTo>
                    <a:pt x="347" y="802"/>
                  </a:lnTo>
                  <a:lnTo>
                    <a:pt x="345" y="802"/>
                  </a:lnTo>
                  <a:lnTo>
                    <a:pt x="345" y="805"/>
                  </a:lnTo>
                  <a:lnTo>
                    <a:pt x="343" y="807"/>
                  </a:lnTo>
                  <a:lnTo>
                    <a:pt x="340" y="810"/>
                  </a:lnTo>
                  <a:lnTo>
                    <a:pt x="340" y="812"/>
                  </a:lnTo>
                  <a:lnTo>
                    <a:pt x="338" y="812"/>
                  </a:lnTo>
                  <a:lnTo>
                    <a:pt x="336" y="814"/>
                  </a:lnTo>
                  <a:lnTo>
                    <a:pt x="333" y="817"/>
                  </a:lnTo>
                  <a:lnTo>
                    <a:pt x="331" y="817"/>
                  </a:lnTo>
                  <a:lnTo>
                    <a:pt x="328" y="819"/>
                  </a:lnTo>
                  <a:lnTo>
                    <a:pt x="326" y="819"/>
                  </a:lnTo>
                  <a:lnTo>
                    <a:pt x="326" y="821"/>
                  </a:lnTo>
                  <a:lnTo>
                    <a:pt x="324" y="821"/>
                  </a:lnTo>
                  <a:lnTo>
                    <a:pt x="321" y="821"/>
                  </a:lnTo>
                  <a:lnTo>
                    <a:pt x="319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0" y="821"/>
                  </a:lnTo>
                  <a:lnTo>
                    <a:pt x="310" y="819"/>
                  </a:lnTo>
                  <a:lnTo>
                    <a:pt x="310" y="819"/>
                  </a:lnTo>
                  <a:lnTo>
                    <a:pt x="310" y="819"/>
                  </a:lnTo>
                  <a:close/>
                  <a:moveTo>
                    <a:pt x="286" y="753"/>
                  </a:moveTo>
                  <a:lnTo>
                    <a:pt x="286" y="753"/>
                  </a:lnTo>
                  <a:lnTo>
                    <a:pt x="286" y="753"/>
                  </a:lnTo>
                  <a:lnTo>
                    <a:pt x="286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6"/>
                  </a:lnTo>
                  <a:lnTo>
                    <a:pt x="293" y="746"/>
                  </a:lnTo>
                  <a:lnTo>
                    <a:pt x="295" y="746"/>
                  </a:lnTo>
                  <a:lnTo>
                    <a:pt x="298" y="746"/>
                  </a:lnTo>
                  <a:lnTo>
                    <a:pt x="300" y="743"/>
                  </a:lnTo>
                  <a:lnTo>
                    <a:pt x="300" y="743"/>
                  </a:lnTo>
                  <a:lnTo>
                    <a:pt x="302" y="743"/>
                  </a:lnTo>
                  <a:lnTo>
                    <a:pt x="305" y="743"/>
                  </a:lnTo>
                  <a:lnTo>
                    <a:pt x="307" y="743"/>
                  </a:lnTo>
                  <a:lnTo>
                    <a:pt x="312" y="743"/>
                  </a:lnTo>
                  <a:lnTo>
                    <a:pt x="314" y="743"/>
                  </a:lnTo>
                  <a:lnTo>
                    <a:pt x="317" y="746"/>
                  </a:lnTo>
                  <a:lnTo>
                    <a:pt x="319" y="746"/>
                  </a:lnTo>
                  <a:lnTo>
                    <a:pt x="321" y="746"/>
                  </a:lnTo>
                  <a:lnTo>
                    <a:pt x="324" y="746"/>
                  </a:lnTo>
                  <a:lnTo>
                    <a:pt x="326" y="748"/>
                  </a:lnTo>
                  <a:lnTo>
                    <a:pt x="326" y="748"/>
                  </a:lnTo>
                  <a:lnTo>
                    <a:pt x="328" y="750"/>
                  </a:lnTo>
                  <a:lnTo>
                    <a:pt x="331" y="750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1" y="767"/>
                  </a:lnTo>
                  <a:lnTo>
                    <a:pt x="331" y="767"/>
                  </a:lnTo>
                  <a:lnTo>
                    <a:pt x="328" y="769"/>
                  </a:lnTo>
                  <a:lnTo>
                    <a:pt x="328" y="769"/>
                  </a:lnTo>
                  <a:lnTo>
                    <a:pt x="326" y="769"/>
                  </a:lnTo>
                  <a:lnTo>
                    <a:pt x="324" y="769"/>
                  </a:lnTo>
                  <a:lnTo>
                    <a:pt x="321" y="772"/>
                  </a:lnTo>
                  <a:lnTo>
                    <a:pt x="319" y="772"/>
                  </a:lnTo>
                  <a:lnTo>
                    <a:pt x="317" y="772"/>
                  </a:lnTo>
                  <a:lnTo>
                    <a:pt x="314" y="772"/>
                  </a:lnTo>
                  <a:lnTo>
                    <a:pt x="312" y="772"/>
                  </a:lnTo>
                  <a:lnTo>
                    <a:pt x="310" y="769"/>
                  </a:lnTo>
                  <a:lnTo>
                    <a:pt x="307" y="769"/>
                  </a:lnTo>
                  <a:lnTo>
                    <a:pt x="305" y="769"/>
                  </a:lnTo>
                  <a:lnTo>
                    <a:pt x="302" y="769"/>
                  </a:lnTo>
                  <a:lnTo>
                    <a:pt x="300" y="767"/>
                  </a:lnTo>
                  <a:lnTo>
                    <a:pt x="298" y="767"/>
                  </a:lnTo>
                  <a:lnTo>
                    <a:pt x="295" y="767"/>
                  </a:lnTo>
                  <a:lnTo>
                    <a:pt x="293" y="765"/>
                  </a:lnTo>
                  <a:lnTo>
                    <a:pt x="293" y="765"/>
                  </a:lnTo>
                  <a:lnTo>
                    <a:pt x="291" y="762"/>
                  </a:lnTo>
                  <a:lnTo>
                    <a:pt x="291" y="762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57"/>
                  </a:lnTo>
                  <a:lnTo>
                    <a:pt x="286" y="757"/>
                  </a:lnTo>
                  <a:lnTo>
                    <a:pt x="286" y="757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53"/>
                  </a:lnTo>
                  <a:close/>
                  <a:moveTo>
                    <a:pt x="307" y="701"/>
                  </a:moveTo>
                  <a:lnTo>
                    <a:pt x="307" y="701"/>
                  </a:lnTo>
                  <a:lnTo>
                    <a:pt x="307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2" y="698"/>
                  </a:lnTo>
                  <a:lnTo>
                    <a:pt x="312" y="698"/>
                  </a:lnTo>
                  <a:lnTo>
                    <a:pt x="312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7" y="696"/>
                  </a:lnTo>
                  <a:lnTo>
                    <a:pt x="319" y="696"/>
                  </a:lnTo>
                  <a:lnTo>
                    <a:pt x="321" y="698"/>
                  </a:lnTo>
                  <a:lnTo>
                    <a:pt x="324" y="698"/>
                  </a:lnTo>
                  <a:lnTo>
                    <a:pt x="326" y="698"/>
                  </a:lnTo>
                  <a:lnTo>
                    <a:pt x="326" y="698"/>
                  </a:lnTo>
                  <a:lnTo>
                    <a:pt x="328" y="701"/>
                  </a:lnTo>
                  <a:lnTo>
                    <a:pt x="331" y="701"/>
                  </a:lnTo>
                  <a:lnTo>
                    <a:pt x="333" y="703"/>
                  </a:lnTo>
                  <a:lnTo>
                    <a:pt x="336" y="703"/>
                  </a:lnTo>
                  <a:lnTo>
                    <a:pt x="338" y="705"/>
                  </a:lnTo>
                  <a:lnTo>
                    <a:pt x="340" y="708"/>
                  </a:lnTo>
                  <a:lnTo>
                    <a:pt x="343" y="708"/>
                  </a:lnTo>
                  <a:lnTo>
                    <a:pt x="343" y="710"/>
                  </a:lnTo>
                  <a:lnTo>
                    <a:pt x="345" y="712"/>
                  </a:lnTo>
                  <a:lnTo>
                    <a:pt x="345" y="715"/>
                  </a:lnTo>
                  <a:lnTo>
                    <a:pt x="347" y="715"/>
                  </a:lnTo>
                  <a:lnTo>
                    <a:pt x="347" y="717"/>
                  </a:lnTo>
                  <a:lnTo>
                    <a:pt x="350" y="720"/>
                  </a:lnTo>
                  <a:lnTo>
                    <a:pt x="350" y="720"/>
                  </a:lnTo>
                  <a:lnTo>
                    <a:pt x="350" y="722"/>
                  </a:lnTo>
                  <a:lnTo>
                    <a:pt x="350" y="722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0" y="734"/>
                  </a:lnTo>
                  <a:lnTo>
                    <a:pt x="340" y="734"/>
                  </a:lnTo>
                  <a:lnTo>
                    <a:pt x="338" y="734"/>
                  </a:lnTo>
                  <a:lnTo>
                    <a:pt x="336" y="731"/>
                  </a:lnTo>
                  <a:lnTo>
                    <a:pt x="333" y="731"/>
                  </a:lnTo>
                  <a:lnTo>
                    <a:pt x="331" y="731"/>
                  </a:lnTo>
                  <a:lnTo>
                    <a:pt x="328" y="731"/>
                  </a:lnTo>
                  <a:lnTo>
                    <a:pt x="326" y="729"/>
                  </a:lnTo>
                  <a:lnTo>
                    <a:pt x="326" y="729"/>
                  </a:lnTo>
                  <a:lnTo>
                    <a:pt x="324" y="727"/>
                  </a:lnTo>
                  <a:lnTo>
                    <a:pt x="321" y="727"/>
                  </a:lnTo>
                  <a:lnTo>
                    <a:pt x="319" y="724"/>
                  </a:lnTo>
                  <a:lnTo>
                    <a:pt x="317" y="722"/>
                  </a:lnTo>
                  <a:lnTo>
                    <a:pt x="314" y="720"/>
                  </a:lnTo>
                  <a:lnTo>
                    <a:pt x="314" y="720"/>
                  </a:lnTo>
                  <a:lnTo>
                    <a:pt x="312" y="717"/>
                  </a:lnTo>
                  <a:lnTo>
                    <a:pt x="310" y="715"/>
                  </a:lnTo>
                  <a:lnTo>
                    <a:pt x="310" y="715"/>
                  </a:lnTo>
                  <a:lnTo>
                    <a:pt x="307" y="712"/>
                  </a:lnTo>
                  <a:lnTo>
                    <a:pt x="307" y="710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close/>
                  <a:moveTo>
                    <a:pt x="116" y="585"/>
                  </a:moveTo>
                  <a:lnTo>
                    <a:pt x="116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20" y="585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3" y="587"/>
                  </a:lnTo>
                  <a:lnTo>
                    <a:pt x="123" y="587"/>
                  </a:lnTo>
                  <a:lnTo>
                    <a:pt x="125" y="589"/>
                  </a:lnTo>
                  <a:lnTo>
                    <a:pt x="125" y="592"/>
                  </a:lnTo>
                  <a:lnTo>
                    <a:pt x="127" y="592"/>
                  </a:lnTo>
                  <a:lnTo>
                    <a:pt x="127" y="594"/>
                  </a:lnTo>
                  <a:lnTo>
                    <a:pt x="130" y="597"/>
                  </a:lnTo>
                  <a:lnTo>
                    <a:pt x="130" y="597"/>
                  </a:lnTo>
                  <a:lnTo>
                    <a:pt x="132" y="599"/>
                  </a:lnTo>
                  <a:lnTo>
                    <a:pt x="132" y="601"/>
                  </a:lnTo>
                  <a:lnTo>
                    <a:pt x="132" y="604"/>
                  </a:lnTo>
                  <a:lnTo>
                    <a:pt x="132" y="606"/>
                  </a:lnTo>
                  <a:lnTo>
                    <a:pt x="132" y="608"/>
                  </a:lnTo>
                  <a:lnTo>
                    <a:pt x="135" y="611"/>
                  </a:lnTo>
                  <a:lnTo>
                    <a:pt x="135" y="613"/>
                  </a:lnTo>
                  <a:lnTo>
                    <a:pt x="135" y="615"/>
                  </a:lnTo>
                  <a:lnTo>
                    <a:pt x="132" y="618"/>
                  </a:lnTo>
                  <a:lnTo>
                    <a:pt x="132" y="620"/>
                  </a:lnTo>
                  <a:lnTo>
                    <a:pt x="132" y="620"/>
                  </a:lnTo>
                  <a:lnTo>
                    <a:pt x="132" y="623"/>
                  </a:lnTo>
                  <a:lnTo>
                    <a:pt x="132" y="625"/>
                  </a:lnTo>
                  <a:lnTo>
                    <a:pt x="130" y="625"/>
                  </a:lnTo>
                  <a:lnTo>
                    <a:pt x="130" y="627"/>
                  </a:lnTo>
                  <a:lnTo>
                    <a:pt x="130" y="630"/>
                  </a:lnTo>
                  <a:lnTo>
                    <a:pt x="130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0" y="632"/>
                  </a:lnTo>
                  <a:lnTo>
                    <a:pt x="120" y="632"/>
                  </a:lnTo>
                  <a:lnTo>
                    <a:pt x="120" y="630"/>
                  </a:lnTo>
                  <a:lnTo>
                    <a:pt x="120" y="630"/>
                  </a:lnTo>
                  <a:lnTo>
                    <a:pt x="118" y="630"/>
                  </a:lnTo>
                  <a:lnTo>
                    <a:pt x="118" y="630"/>
                  </a:lnTo>
                  <a:lnTo>
                    <a:pt x="116" y="627"/>
                  </a:lnTo>
                  <a:lnTo>
                    <a:pt x="116" y="627"/>
                  </a:lnTo>
                  <a:lnTo>
                    <a:pt x="113" y="625"/>
                  </a:lnTo>
                  <a:lnTo>
                    <a:pt x="113" y="623"/>
                  </a:lnTo>
                  <a:lnTo>
                    <a:pt x="111" y="620"/>
                  </a:lnTo>
                  <a:lnTo>
                    <a:pt x="111" y="620"/>
                  </a:lnTo>
                  <a:lnTo>
                    <a:pt x="108" y="618"/>
                  </a:lnTo>
                  <a:lnTo>
                    <a:pt x="108" y="615"/>
                  </a:lnTo>
                  <a:lnTo>
                    <a:pt x="108" y="613"/>
                  </a:lnTo>
                  <a:lnTo>
                    <a:pt x="108" y="611"/>
                  </a:lnTo>
                  <a:lnTo>
                    <a:pt x="108" y="608"/>
                  </a:lnTo>
                  <a:lnTo>
                    <a:pt x="106" y="606"/>
                  </a:lnTo>
                  <a:lnTo>
                    <a:pt x="106" y="604"/>
                  </a:lnTo>
                  <a:lnTo>
                    <a:pt x="106" y="601"/>
                  </a:lnTo>
                  <a:lnTo>
                    <a:pt x="106" y="599"/>
                  </a:lnTo>
                  <a:lnTo>
                    <a:pt x="108" y="597"/>
                  </a:lnTo>
                  <a:lnTo>
                    <a:pt x="108" y="597"/>
                  </a:lnTo>
                  <a:lnTo>
                    <a:pt x="108" y="594"/>
                  </a:lnTo>
                  <a:lnTo>
                    <a:pt x="108" y="592"/>
                  </a:lnTo>
                  <a:lnTo>
                    <a:pt x="111" y="592"/>
                  </a:lnTo>
                  <a:lnTo>
                    <a:pt x="111" y="589"/>
                  </a:lnTo>
                  <a:lnTo>
                    <a:pt x="111" y="589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6" y="587"/>
                  </a:lnTo>
                  <a:lnTo>
                    <a:pt x="116" y="585"/>
                  </a:lnTo>
                  <a:lnTo>
                    <a:pt x="116" y="585"/>
                  </a:lnTo>
                  <a:lnTo>
                    <a:pt x="116" y="585"/>
                  </a:lnTo>
                  <a:close/>
                  <a:moveTo>
                    <a:pt x="73" y="634"/>
                  </a:move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80" y="630"/>
                  </a:lnTo>
                  <a:lnTo>
                    <a:pt x="82" y="630"/>
                  </a:lnTo>
                  <a:lnTo>
                    <a:pt x="82" y="632"/>
                  </a:lnTo>
                  <a:lnTo>
                    <a:pt x="85" y="632"/>
                  </a:lnTo>
                  <a:lnTo>
                    <a:pt x="87" y="632"/>
                  </a:lnTo>
                  <a:lnTo>
                    <a:pt x="90" y="632"/>
                  </a:lnTo>
                  <a:lnTo>
                    <a:pt x="92" y="632"/>
                  </a:lnTo>
                  <a:lnTo>
                    <a:pt x="92" y="634"/>
                  </a:lnTo>
                  <a:lnTo>
                    <a:pt x="94" y="634"/>
                  </a:lnTo>
                  <a:lnTo>
                    <a:pt x="97" y="637"/>
                  </a:lnTo>
                  <a:lnTo>
                    <a:pt x="99" y="637"/>
                  </a:lnTo>
                  <a:lnTo>
                    <a:pt x="101" y="639"/>
                  </a:lnTo>
                  <a:lnTo>
                    <a:pt x="101" y="642"/>
                  </a:lnTo>
                  <a:lnTo>
                    <a:pt x="104" y="642"/>
                  </a:lnTo>
                  <a:lnTo>
                    <a:pt x="106" y="644"/>
                  </a:lnTo>
                  <a:lnTo>
                    <a:pt x="106" y="646"/>
                  </a:lnTo>
                  <a:lnTo>
                    <a:pt x="108" y="649"/>
                  </a:lnTo>
                  <a:lnTo>
                    <a:pt x="108" y="649"/>
                  </a:lnTo>
                  <a:lnTo>
                    <a:pt x="111" y="651"/>
                  </a:lnTo>
                  <a:lnTo>
                    <a:pt x="111" y="653"/>
                  </a:lnTo>
                  <a:lnTo>
                    <a:pt x="111" y="656"/>
                  </a:lnTo>
                  <a:lnTo>
                    <a:pt x="111" y="656"/>
                  </a:lnTo>
                  <a:lnTo>
                    <a:pt x="111" y="658"/>
                  </a:lnTo>
                  <a:lnTo>
                    <a:pt x="113" y="658"/>
                  </a:lnTo>
                  <a:lnTo>
                    <a:pt x="113" y="658"/>
                  </a:lnTo>
                  <a:lnTo>
                    <a:pt x="113" y="660"/>
                  </a:lnTo>
                  <a:lnTo>
                    <a:pt x="113" y="660"/>
                  </a:lnTo>
                  <a:lnTo>
                    <a:pt x="111" y="660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1" y="668"/>
                  </a:lnTo>
                  <a:lnTo>
                    <a:pt x="101" y="668"/>
                  </a:lnTo>
                  <a:lnTo>
                    <a:pt x="99" y="668"/>
                  </a:lnTo>
                  <a:lnTo>
                    <a:pt x="97" y="668"/>
                  </a:lnTo>
                  <a:lnTo>
                    <a:pt x="94" y="665"/>
                  </a:lnTo>
                  <a:lnTo>
                    <a:pt x="94" y="665"/>
                  </a:lnTo>
                  <a:lnTo>
                    <a:pt x="92" y="665"/>
                  </a:lnTo>
                  <a:lnTo>
                    <a:pt x="90" y="663"/>
                  </a:lnTo>
                  <a:lnTo>
                    <a:pt x="87" y="663"/>
                  </a:lnTo>
                  <a:lnTo>
                    <a:pt x="85" y="660"/>
                  </a:lnTo>
                  <a:lnTo>
                    <a:pt x="82" y="658"/>
                  </a:lnTo>
                  <a:lnTo>
                    <a:pt x="82" y="658"/>
                  </a:lnTo>
                  <a:lnTo>
                    <a:pt x="80" y="656"/>
                  </a:lnTo>
                  <a:lnTo>
                    <a:pt x="78" y="653"/>
                  </a:lnTo>
                  <a:lnTo>
                    <a:pt x="78" y="653"/>
                  </a:lnTo>
                  <a:lnTo>
                    <a:pt x="75" y="651"/>
                  </a:lnTo>
                  <a:lnTo>
                    <a:pt x="75" y="649"/>
                  </a:lnTo>
                  <a:lnTo>
                    <a:pt x="73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3" y="642"/>
                  </a:lnTo>
                  <a:lnTo>
                    <a:pt x="73" y="642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close/>
                  <a:moveTo>
                    <a:pt x="64" y="689"/>
                  </a:moveTo>
                  <a:lnTo>
                    <a:pt x="64" y="689"/>
                  </a:lnTo>
                  <a:lnTo>
                    <a:pt x="64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3" y="682"/>
                  </a:lnTo>
                  <a:lnTo>
                    <a:pt x="73" y="682"/>
                  </a:lnTo>
                  <a:lnTo>
                    <a:pt x="75" y="682"/>
                  </a:lnTo>
                  <a:lnTo>
                    <a:pt x="78" y="682"/>
                  </a:lnTo>
                  <a:lnTo>
                    <a:pt x="80" y="682"/>
                  </a:lnTo>
                  <a:lnTo>
                    <a:pt x="82" y="682"/>
                  </a:lnTo>
                  <a:lnTo>
                    <a:pt x="85" y="682"/>
                  </a:lnTo>
                  <a:lnTo>
                    <a:pt x="87" y="684"/>
                  </a:lnTo>
                  <a:lnTo>
                    <a:pt x="90" y="684"/>
                  </a:lnTo>
                  <a:lnTo>
                    <a:pt x="92" y="684"/>
                  </a:lnTo>
                  <a:lnTo>
                    <a:pt x="94" y="686"/>
                  </a:lnTo>
                  <a:lnTo>
                    <a:pt x="94" y="686"/>
                  </a:lnTo>
                  <a:lnTo>
                    <a:pt x="97" y="689"/>
                  </a:lnTo>
                  <a:lnTo>
                    <a:pt x="99" y="689"/>
                  </a:lnTo>
                  <a:lnTo>
                    <a:pt x="101" y="691"/>
                  </a:lnTo>
                  <a:lnTo>
                    <a:pt x="104" y="691"/>
                  </a:lnTo>
                  <a:lnTo>
                    <a:pt x="104" y="694"/>
                  </a:lnTo>
                  <a:lnTo>
                    <a:pt x="106" y="694"/>
                  </a:lnTo>
                  <a:lnTo>
                    <a:pt x="106" y="696"/>
                  </a:lnTo>
                  <a:lnTo>
                    <a:pt x="108" y="696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8"/>
                  </a:lnTo>
                  <a:lnTo>
                    <a:pt x="108" y="708"/>
                  </a:lnTo>
                  <a:lnTo>
                    <a:pt x="106" y="708"/>
                  </a:lnTo>
                  <a:lnTo>
                    <a:pt x="106" y="708"/>
                  </a:lnTo>
                  <a:lnTo>
                    <a:pt x="106" y="710"/>
                  </a:lnTo>
                  <a:lnTo>
                    <a:pt x="106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1" y="710"/>
                  </a:lnTo>
                  <a:lnTo>
                    <a:pt x="99" y="712"/>
                  </a:lnTo>
                  <a:lnTo>
                    <a:pt x="97" y="712"/>
                  </a:lnTo>
                  <a:lnTo>
                    <a:pt x="94" y="712"/>
                  </a:lnTo>
                  <a:lnTo>
                    <a:pt x="94" y="712"/>
                  </a:lnTo>
                  <a:lnTo>
                    <a:pt x="92" y="712"/>
                  </a:lnTo>
                  <a:lnTo>
                    <a:pt x="90" y="710"/>
                  </a:lnTo>
                  <a:lnTo>
                    <a:pt x="87" y="710"/>
                  </a:lnTo>
                  <a:lnTo>
                    <a:pt x="85" y="710"/>
                  </a:lnTo>
                  <a:lnTo>
                    <a:pt x="82" y="710"/>
                  </a:lnTo>
                  <a:lnTo>
                    <a:pt x="80" y="708"/>
                  </a:lnTo>
                  <a:lnTo>
                    <a:pt x="78" y="708"/>
                  </a:lnTo>
                  <a:lnTo>
                    <a:pt x="75" y="705"/>
                  </a:lnTo>
                  <a:lnTo>
                    <a:pt x="73" y="705"/>
                  </a:lnTo>
                  <a:lnTo>
                    <a:pt x="73" y="703"/>
                  </a:lnTo>
                  <a:lnTo>
                    <a:pt x="71" y="703"/>
                  </a:lnTo>
                  <a:lnTo>
                    <a:pt x="68" y="701"/>
                  </a:lnTo>
                  <a:lnTo>
                    <a:pt x="68" y="701"/>
                  </a:lnTo>
                  <a:lnTo>
                    <a:pt x="66" y="698"/>
                  </a:lnTo>
                  <a:lnTo>
                    <a:pt x="66" y="696"/>
                  </a:lnTo>
                  <a:lnTo>
                    <a:pt x="66" y="696"/>
                  </a:lnTo>
                  <a:lnTo>
                    <a:pt x="64" y="696"/>
                  </a:lnTo>
                  <a:lnTo>
                    <a:pt x="64" y="696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89"/>
                  </a:lnTo>
                  <a:lnTo>
                    <a:pt x="64" y="689"/>
                  </a:lnTo>
                  <a:lnTo>
                    <a:pt x="64" y="689"/>
                  </a:lnTo>
                  <a:close/>
                  <a:moveTo>
                    <a:pt x="78" y="736"/>
                  </a:moveTo>
                  <a:lnTo>
                    <a:pt x="78" y="736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29"/>
                  </a:lnTo>
                  <a:lnTo>
                    <a:pt x="78" y="729"/>
                  </a:lnTo>
                  <a:lnTo>
                    <a:pt x="80" y="729"/>
                  </a:lnTo>
                  <a:lnTo>
                    <a:pt x="80" y="729"/>
                  </a:lnTo>
                  <a:lnTo>
                    <a:pt x="80" y="727"/>
                  </a:lnTo>
                  <a:lnTo>
                    <a:pt x="82" y="727"/>
                  </a:lnTo>
                  <a:lnTo>
                    <a:pt x="85" y="724"/>
                  </a:lnTo>
                  <a:lnTo>
                    <a:pt x="87" y="724"/>
                  </a:lnTo>
                  <a:lnTo>
                    <a:pt x="87" y="722"/>
                  </a:lnTo>
                  <a:lnTo>
                    <a:pt x="90" y="722"/>
                  </a:lnTo>
                  <a:lnTo>
                    <a:pt x="92" y="722"/>
                  </a:lnTo>
                  <a:lnTo>
                    <a:pt x="94" y="720"/>
                  </a:lnTo>
                  <a:lnTo>
                    <a:pt x="97" y="720"/>
                  </a:lnTo>
                  <a:lnTo>
                    <a:pt x="99" y="720"/>
                  </a:lnTo>
                  <a:lnTo>
                    <a:pt x="101" y="720"/>
                  </a:lnTo>
                  <a:lnTo>
                    <a:pt x="104" y="720"/>
                  </a:lnTo>
                  <a:lnTo>
                    <a:pt x="106" y="720"/>
                  </a:lnTo>
                  <a:lnTo>
                    <a:pt x="108" y="720"/>
                  </a:lnTo>
                  <a:lnTo>
                    <a:pt x="111" y="720"/>
                  </a:lnTo>
                  <a:lnTo>
                    <a:pt x="113" y="720"/>
                  </a:lnTo>
                  <a:lnTo>
                    <a:pt x="116" y="720"/>
                  </a:lnTo>
                  <a:lnTo>
                    <a:pt x="118" y="720"/>
                  </a:lnTo>
                  <a:lnTo>
                    <a:pt x="120" y="720"/>
                  </a:lnTo>
                  <a:lnTo>
                    <a:pt x="120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7" y="727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31"/>
                  </a:lnTo>
                  <a:lnTo>
                    <a:pt x="125" y="731"/>
                  </a:lnTo>
                  <a:lnTo>
                    <a:pt x="125" y="731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6"/>
                  </a:lnTo>
                  <a:lnTo>
                    <a:pt x="123" y="736"/>
                  </a:lnTo>
                  <a:lnTo>
                    <a:pt x="123" y="736"/>
                  </a:lnTo>
                  <a:lnTo>
                    <a:pt x="120" y="739"/>
                  </a:lnTo>
                  <a:lnTo>
                    <a:pt x="118" y="739"/>
                  </a:lnTo>
                  <a:lnTo>
                    <a:pt x="118" y="741"/>
                  </a:lnTo>
                  <a:lnTo>
                    <a:pt x="116" y="741"/>
                  </a:lnTo>
                  <a:lnTo>
                    <a:pt x="113" y="741"/>
                  </a:lnTo>
                  <a:lnTo>
                    <a:pt x="111" y="743"/>
                  </a:lnTo>
                  <a:lnTo>
                    <a:pt x="108" y="743"/>
                  </a:lnTo>
                  <a:lnTo>
                    <a:pt x="106" y="743"/>
                  </a:lnTo>
                  <a:lnTo>
                    <a:pt x="104" y="746"/>
                  </a:lnTo>
                  <a:lnTo>
                    <a:pt x="101" y="746"/>
                  </a:lnTo>
                  <a:lnTo>
                    <a:pt x="99" y="746"/>
                  </a:lnTo>
                  <a:lnTo>
                    <a:pt x="97" y="746"/>
                  </a:lnTo>
                  <a:lnTo>
                    <a:pt x="94" y="746"/>
                  </a:lnTo>
                  <a:lnTo>
                    <a:pt x="92" y="746"/>
                  </a:lnTo>
                  <a:lnTo>
                    <a:pt x="90" y="746"/>
                  </a:lnTo>
                  <a:lnTo>
                    <a:pt x="87" y="743"/>
                  </a:lnTo>
                  <a:lnTo>
                    <a:pt x="85" y="743"/>
                  </a:lnTo>
                  <a:lnTo>
                    <a:pt x="85" y="743"/>
                  </a:lnTo>
                  <a:lnTo>
                    <a:pt x="82" y="743"/>
                  </a:lnTo>
                  <a:lnTo>
                    <a:pt x="82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close/>
                  <a:moveTo>
                    <a:pt x="120" y="776"/>
                  </a:moveTo>
                  <a:lnTo>
                    <a:pt x="120" y="776"/>
                  </a:lnTo>
                  <a:lnTo>
                    <a:pt x="120" y="776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69"/>
                  </a:lnTo>
                  <a:lnTo>
                    <a:pt x="123" y="769"/>
                  </a:lnTo>
                  <a:lnTo>
                    <a:pt x="123" y="769"/>
                  </a:lnTo>
                  <a:lnTo>
                    <a:pt x="123" y="767"/>
                  </a:lnTo>
                  <a:lnTo>
                    <a:pt x="125" y="767"/>
                  </a:lnTo>
                  <a:lnTo>
                    <a:pt x="125" y="765"/>
                  </a:lnTo>
                  <a:lnTo>
                    <a:pt x="127" y="765"/>
                  </a:lnTo>
                  <a:lnTo>
                    <a:pt x="130" y="762"/>
                  </a:lnTo>
                  <a:lnTo>
                    <a:pt x="132" y="762"/>
                  </a:lnTo>
                  <a:lnTo>
                    <a:pt x="135" y="760"/>
                  </a:lnTo>
                  <a:lnTo>
                    <a:pt x="137" y="760"/>
                  </a:lnTo>
                  <a:lnTo>
                    <a:pt x="139" y="760"/>
                  </a:lnTo>
                  <a:lnTo>
                    <a:pt x="142" y="757"/>
                  </a:lnTo>
                  <a:lnTo>
                    <a:pt x="144" y="757"/>
                  </a:lnTo>
                  <a:lnTo>
                    <a:pt x="146" y="757"/>
                  </a:lnTo>
                  <a:lnTo>
                    <a:pt x="149" y="757"/>
                  </a:lnTo>
                  <a:lnTo>
                    <a:pt x="151" y="755"/>
                  </a:lnTo>
                  <a:lnTo>
                    <a:pt x="153" y="755"/>
                  </a:lnTo>
                  <a:lnTo>
                    <a:pt x="153" y="755"/>
                  </a:lnTo>
                  <a:lnTo>
                    <a:pt x="156" y="757"/>
                  </a:lnTo>
                  <a:lnTo>
                    <a:pt x="158" y="757"/>
                  </a:lnTo>
                  <a:lnTo>
                    <a:pt x="161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8" y="760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72"/>
                  </a:lnTo>
                  <a:lnTo>
                    <a:pt x="165" y="772"/>
                  </a:lnTo>
                  <a:lnTo>
                    <a:pt x="165" y="772"/>
                  </a:lnTo>
                  <a:lnTo>
                    <a:pt x="163" y="774"/>
                  </a:lnTo>
                  <a:lnTo>
                    <a:pt x="163" y="776"/>
                  </a:lnTo>
                  <a:lnTo>
                    <a:pt x="161" y="776"/>
                  </a:lnTo>
                  <a:lnTo>
                    <a:pt x="158" y="779"/>
                  </a:lnTo>
                  <a:lnTo>
                    <a:pt x="156" y="779"/>
                  </a:lnTo>
                  <a:lnTo>
                    <a:pt x="156" y="779"/>
                  </a:lnTo>
                  <a:lnTo>
                    <a:pt x="153" y="781"/>
                  </a:lnTo>
                  <a:lnTo>
                    <a:pt x="151" y="781"/>
                  </a:lnTo>
                  <a:lnTo>
                    <a:pt x="149" y="783"/>
                  </a:lnTo>
                  <a:lnTo>
                    <a:pt x="146" y="783"/>
                  </a:lnTo>
                  <a:lnTo>
                    <a:pt x="144" y="783"/>
                  </a:lnTo>
                  <a:lnTo>
                    <a:pt x="142" y="783"/>
                  </a:lnTo>
                  <a:lnTo>
                    <a:pt x="139" y="783"/>
                  </a:lnTo>
                  <a:lnTo>
                    <a:pt x="137" y="783"/>
                  </a:lnTo>
                  <a:lnTo>
                    <a:pt x="135" y="783"/>
                  </a:lnTo>
                  <a:lnTo>
                    <a:pt x="132" y="783"/>
                  </a:lnTo>
                  <a:lnTo>
                    <a:pt x="130" y="783"/>
                  </a:lnTo>
                  <a:lnTo>
                    <a:pt x="127" y="783"/>
                  </a:lnTo>
                  <a:lnTo>
                    <a:pt x="127" y="783"/>
                  </a:lnTo>
                  <a:lnTo>
                    <a:pt x="125" y="783"/>
                  </a:lnTo>
                  <a:lnTo>
                    <a:pt x="125" y="781"/>
                  </a:lnTo>
                  <a:lnTo>
                    <a:pt x="125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6"/>
                  </a:lnTo>
                  <a:lnTo>
                    <a:pt x="120" y="776"/>
                  </a:lnTo>
                  <a:close/>
                  <a:moveTo>
                    <a:pt x="203" y="805"/>
                  </a:moveTo>
                  <a:lnTo>
                    <a:pt x="203" y="805"/>
                  </a:lnTo>
                  <a:lnTo>
                    <a:pt x="201" y="805"/>
                  </a:lnTo>
                  <a:lnTo>
                    <a:pt x="201" y="805"/>
                  </a:lnTo>
                  <a:lnTo>
                    <a:pt x="201" y="802"/>
                  </a:lnTo>
                  <a:lnTo>
                    <a:pt x="201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0"/>
                  </a:lnTo>
                  <a:lnTo>
                    <a:pt x="198" y="800"/>
                  </a:lnTo>
                  <a:lnTo>
                    <a:pt x="196" y="800"/>
                  </a:lnTo>
                  <a:lnTo>
                    <a:pt x="196" y="800"/>
                  </a:lnTo>
                  <a:lnTo>
                    <a:pt x="196" y="798"/>
                  </a:lnTo>
                  <a:lnTo>
                    <a:pt x="196" y="795"/>
                  </a:lnTo>
                  <a:lnTo>
                    <a:pt x="194" y="793"/>
                  </a:lnTo>
                  <a:lnTo>
                    <a:pt x="194" y="793"/>
                  </a:lnTo>
                  <a:lnTo>
                    <a:pt x="194" y="791"/>
                  </a:lnTo>
                  <a:lnTo>
                    <a:pt x="194" y="788"/>
                  </a:lnTo>
                  <a:lnTo>
                    <a:pt x="194" y="786"/>
                  </a:lnTo>
                  <a:lnTo>
                    <a:pt x="194" y="783"/>
                  </a:lnTo>
                  <a:lnTo>
                    <a:pt x="194" y="781"/>
                  </a:lnTo>
                  <a:lnTo>
                    <a:pt x="194" y="779"/>
                  </a:lnTo>
                  <a:lnTo>
                    <a:pt x="194" y="776"/>
                  </a:lnTo>
                  <a:lnTo>
                    <a:pt x="196" y="774"/>
                  </a:lnTo>
                  <a:lnTo>
                    <a:pt x="196" y="772"/>
                  </a:lnTo>
                  <a:lnTo>
                    <a:pt x="196" y="769"/>
                  </a:lnTo>
                  <a:lnTo>
                    <a:pt x="196" y="767"/>
                  </a:lnTo>
                  <a:lnTo>
                    <a:pt x="198" y="765"/>
                  </a:lnTo>
                  <a:lnTo>
                    <a:pt x="198" y="762"/>
                  </a:lnTo>
                  <a:lnTo>
                    <a:pt x="201" y="760"/>
                  </a:lnTo>
                  <a:lnTo>
                    <a:pt x="201" y="760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7" y="760"/>
                  </a:lnTo>
                  <a:lnTo>
                    <a:pt x="217" y="760"/>
                  </a:lnTo>
                  <a:lnTo>
                    <a:pt x="217" y="762"/>
                  </a:lnTo>
                  <a:lnTo>
                    <a:pt x="217" y="762"/>
                  </a:lnTo>
                  <a:lnTo>
                    <a:pt x="220" y="765"/>
                  </a:lnTo>
                  <a:lnTo>
                    <a:pt x="220" y="767"/>
                  </a:lnTo>
                  <a:lnTo>
                    <a:pt x="220" y="769"/>
                  </a:lnTo>
                  <a:lnTo>
                    <a:pt x="220" y="772"/>
                  </a:lnTo>
                  <a:lnTo>
                    <a:pt x="220" y="774"/>
                  </a:lnTo>
                  <a:lnTo>
                    <a:pt x="220" y="776"/>
                  </a:lnTo>
                  <a:lnTo>
                    <a:pt x="220" y="779"/>
                  </a:lnTo>
                  <a:lnTo>
                    <a:pt x="220" y="781"/>
                  </a:lnTo>
                  <a:lnTo>
                    <a:pt x="220" y="783"/>
                  </a:lnTo>
                  <a:lnTo>
                    <a:pt x="217" y="786"/>
                  </a:lnTo>
                  <a:lnTo>
                    <a:pt x="217" y="788"/>
                  </a:lnTo>
                  <a:lnTo>
                    <a:pt x="217" y="791"/>
                  </a:lnTo>
                  <a:lnTo>
                    <a:pt x="215" y="793"/>
                  </a:lnTo>
                  <a:lnTo>
                    <a:pt x="215" y="795"/>
                  </a:lnTo>
                  <a:lnTo>
                    <a:pt x="215" y="798"/>
                  </a:lnTo>
                  <a:lnTo>
                    <a:pt x="213" y="798"/>
                  </a:lnTo>
                  <a:lnTo>
                    <a:pt x="213" y="800"/>
                  </a:lnTo>
                  <a:lnTo>
                    <a:pt x="210" y="800"/>
                  </a:lnTo>
                  <a:lnTo>
                    <a:pt x="210" y="802"/>
                  </a:lnTo>
                  <a:lnTo>
                    <a:pt x="210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3" y="805"/>
                  </a:lnTo>
                  <a:lnTo>
                    <a:pt x="203" y="805"/>
                  </a:lnTo>
                  <a:lnTo>
                    <a:pt x="203" y="805"/>
                  </a:lnTo>
                  <a:close/>
                  <a:moveTo>
                    <a:pt x="328" y="440"/>
                  </a:moveTo>
                  <a:lnTo>
                    <a:pt x="328" y="440"/>
                  </a:lnTo>
                  <a:lnTo>
                    <a:pt x="331" y="443"/>
                  </a:lnTo>
                  <a:lnTo>
                    <a:pt x="333" y="443"/>
                  </a:lnTo>
                  <a:lnTo>
                    <a:pt x="333" y="443"/>
                  </a:lnTo>
                  <a:lnTo>
                    <a:pt x="336" y="443"/>
                  </a:lnTo>
                  <a:lnTo>
                    <a:pt x="336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6" y="433"/>
                  </a:lnTo>
                  <a:lnTo>
                    <a:pt x="336" y="431"/>
                  </a:lnTo>
                  <a:lnTo>
                    <a:pt x="336" y="431"/>
                  </a:lnTo>
                  <a:lnTo>
                    <a:pt x="333" y="431"/>
                  </a:lnTo>
                  <a:lnTo>
                    <a:pt x="331" y="431"/>
                  </a:lnTo>
                  <a:lnTo>
                    <a:pt x="328" y="431"/>
                  </a:lnTo>
                  <a:lnTo>
                    <a:pt x="326" y="431"/>
                  </a:lnTo>
                  <a:lnTo>
                    <a:pt x="326" y="431"/>
                  </a:lnTo>
                  <a:lnTo>
                    <a:pt x="324" y="431"/>
                  </a:lnTo>
                  <a:lnTo>
                    <a:pt x="324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7" y="431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4" y="433"/>
                  </a:lnTo>
                  <a:lnTo>
                    <a:pt x="314" y="436"/>
                  </a:lnTo>
                  <a:lnTo>
                    <a:pt x="314" y="436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9" y="440"/>
                  </a:lnTo>
                  <a:lnTo>
                    <a:pt x="321" y="440"/>
                  </a:lnTo>
                  <a:lnTo>
                    <a:pt x="324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8" y="440"/>
                  </a:lnTo>
                  <a:lnTo>
                    <a:pt x="328" y="440"/>
                  </a:lnTo>
                  <a:close/>
                  <a:moveTo>
                    <a:pt x="312" y="507"/>
                  </a:moveTo>
                  <a:lnTo>
                    <a:pt x="314" y="507"/>
                  </a:lnTo>
                  <a:lnTo>
                    <a:pt x="314" y="504"/>
                  </a:lnTo>
                  <a:lnTo>
                    <a:pt x="317" y="504"/>
                  </a:lnTo>
                  <a:lnTo>
                    <a:pt x="317" y="502"/>
                  </a:lnTo>
                  <a:lnTo>
                    <a:pt x="319" y="502"/>
                  </a:lnTo>
                  <a:lnTo>
                    <a:pt x="319" y="500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24" y="495"/>
                  </a:lnTo>
                  <a:lnTo>
                    <a:pt x="324" y="492"/>
                  </a:lnTo>
                  <a:lnTo>
                    <a:pt x="326" y="492"/>
                  </a:lnTo>
                  <a:lnTo>
                    <a:pt x="326" y="490"/>
                  </a:lnTo>
                  <a:lnTo>
                    <a:pt x="326" y="488"/>
                  </a:lnTo>
                  <a:lnTo>
                    <a:pt x="328" y="488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6" y="483"/>
                  </a:lnTo>
                  <a:lnTo>
                    <a:pt x="326" y="483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1" y="481"/>
                  </a:lnTo>
                  <a:lnTo>
                    <a:pt x="321" y="481"/>
                  </a:lnTo>
                  <a:lnTo>
                    <a:pt x="319" y="483"/>
                  </a:lnTo>
                  <a:lnTo>
                    <a:pt x="319" y="483"/>
                  </a:lnTo>
                  <a:lnTo>
                    <a:pt x="317" y="485"/>
                  </a:lnTo>
                  <a:lnTo>
                    <a:pt x="314" y="488"/>
                  </a:lnTo>
                  <a:lnTo>
                    <a:pt x="312" y="488"/>
                  </a:lnTo>
                  <a:lnTo>
                    <a:pt x="312" y="490"/>
                  </a:lnTo>
                  <a:lnTo>
                    <a:pt x="310" y="492"/>
                  </a:lnTo>
                  <a:lnTo>
                    <a:pt x="310" y="495"/>
                  </a:lnTo>
                  <a:lnTo>
                    <a:pt x="307" y="495"/>
                  </a:lnTo>
                  <a:lnTo>
                    <a:pt x="307" y="497"/>
                  </a:lnTo>
                  <a:lnTo>
                    <a:pt x="307" y="497"/>
                  </a:lnTo>
                  <a:lnTo>
                    <a:pt x="307" y="500"/>
                  </a:lnTo>
                  <a:lnTo>
                    <a:pt x="305" y="500"/>
                  </a:lnTo>
                  <a:lnTo>
                    <a:pt x="305" y="500"/>
                  </a:lnTo>
                  <a:lnTo>
                    <a:pt x="305" y="502"/>
                  </a:lnTo>
                  <a:lnTo>
                    <a:pt x="305" y="502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2" y="507"/>
                  </a:lnTo>
                  <a:lnTo>
                    <a:pt x="312" y="507"/>
                  </a:lnTo>
                  <a:lnTo>
                    <a:pt x="312" y="507"/>
                  </a:lnTo>
                  <a:close/>
                  <a:moveTo>
                    <a:pt x="321" y="516"/>
                  </a:moveTo>
                  <a:lnTo>
                    <a:pt x="321" y="516"/>
                  </a:lnTo>
                  <a:lnTo>
                    <a:pt x="321" y="514"/>
                  </a:lnTo>
                  <a:lnTo>
                    <a:pt x="324" y="514"/>
                  </a:lnTo>
                  <a:lnTo>
                    <a:pt x="324" y="511"/>
                  </a:lnTo>
                  <a:lnTo>
                    <a:pt x="324" y="511"/>
                  </a:lnTo>
                  <a:lnTo>
                    <a:pt x="326" y="509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8" y="504"/>
                  </a:lnTo>
                  <a:lnTo>
                    <a:pt x="328" y="504"/>
                  </a:lnTo>
                  <a:lnTo>
                    <a:pt x="331" y="502"/>
                  </a:lnTo>
                  <a:lnTo>
                    <a:pt x="331" y="502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6" y="497"/>
                  </a:lnTo>
                  <a:lnTo>
                    <a:pt x="336" y="497"/>
                  </a:lnTo>
                  <a:lnTo>
                    <a:pt x="338" y="497"/>
                  </a:lnTo>
                  <a:lnTo>
                    <a:pt x="340" y="495"/>
                  </a:lnTo>
                  <a:lnTo>
                    <a:pt x="340" y="495"/>
                  </a:lnTo>
                  <a:lnTo>
                    <a:pt x="343" y="495"/>
                  </a:lnTo>
                  <a:lnTo>
                    <a:pt x="343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7"/>
                  </a:lnTo>
                  <a:lnTo>
                    <a:pt x="347" y="500"/>
                  </a:lnTo>
                  <a:lnTo>
                    <a:pt x="347" y="500"/>
                  </a:lnTo>
                  <a:lnTo>
                    <a:pt x="347" y="502"/>
                  </a:lnTo>
                  <a:lnTo>
                    <a:pt x="347" y="504"/>
                  </a:lnTo>
                  <a:lnTo>
                    <a:pt x="347" y="507"/>
                  </a:lnTo>
                  <a:lnTo>
                    <a:pt x="345" y="507"/>
                  </a:lnTo>
                  <a:lnTo>
                    <a:pt x="345" y="509"/>
                  </a:lnTo>
                  <a:lnTo>
                    <a:pt x="345" y="511"/>
                  </a:lnTo>
                  <a:lnTo>
                    <a:pt x="343" y="511"/>
                  </a:lnTo>
                  <a:lnTo>
                    <a:pt x="343" y="514"/>
                  </a:lnTo>
                  <a:lnTo>
                    <a:pt x="343" y="516"/>
                  </a:lnTo>
                  <a:lnTo>
                    <a:pt x="343" y="516"/>
                  </a:lnTo>
                  <a:lnTo>
                    <a:pt x="340" y="516"/>
                  </a:lnTo>
                  <a:lnTo>
                    <a:pt x="340" y="518"/>
                  </a:lnTo>
                  <a:lnTo>
                    <a:pt x="338" y="518"/>
                  </a:lnTo>
                  <a:lnTo>
                    <a:pt x="338" y="521"/>
                  </a:lnTo>
                  <a:lnTo>
                    <a:pt x="336" y="521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1" y="523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1"/>
                  </a:lnTo>
                  <a:lnTo>
                    <a:pt x="321" y="521"/>
                  </a:lnTo>
                  <a:lnTo>
                    <a:pt x="321" y="518"/>
                  </a:lnTo>
                  <a:lnTo>
                    <a:pt x="321" y="518"/>
                  </a:lnTo>
                  <a:lnTo>
                    <a:pt x="321" y="516"/>
                  </a:lnTo>
                  <a:lnTo>
                    <a:pt x="321" y="516"/>
                  </a:lnTo>
                  <a:close/>
                  <a:moveTo>
                    <a:pt x="222" y="554"/>
                  </a:moveTo>
                  <a:lnTo>
                    <a:pt x="222" y="554"/>
                  </a:lnTo>
                  <a:lnTo>
                    <a:pt x="224" y="554"/>
                  </a:lnTo>
                  <a:lnTo>
                    <a:pt x="224" y="556"/>
                  </a:lnTo>
                  <a:lnTo>
                    <a:pt x="227" y="556"/>
                  </a:lnTo>
                  <a:lnTo>
                    <a:pt x="227" y="556"/>
                  </a:lnTo>
                  <a:lnTo>
                    <a:pt x="229" y="556"/>
                  </a:lnTo>
                  <a:lnTo>
                    <a:pt x="231" y="556"/>
                  </a:lnTo>
                  <a:lnTo>
                    <a:pt x="231" y="556"/>
                  </a:lnTo>
                  <a:lnTo>
                    <a:pt x="234" y="556"/>
                  </a:lnTo>
                  <a:lnTo>
                    <a:pt x="234" y="556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9" y="556"/>
                  </a:lnTo>
                  <a:lnTo>
                    <a:pt x="239" y="556"/>
                  </a:lnTo>
                  <a:lnTo>
                    <a:pt x="241" y="556"/>
                  </a:lnTo>
                  <a:lnTo>
                    <a:pt x="241" y="556"/>
                  </a:lnTo>
                  <a:lnTo>
                    <a:pt x="241" y="554"/>
                  </a:lnTo>
                  <a:lnTo>
                    <a:pt x="243" y="554"/>
                  </a:lnTo>
                  <a:lnTo>
                    <a:pt x="243" y="554"/>
                  </a:lnTo>
                  <a:lnTo>
                    <a:pt x="246" y="554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7"/>
                  </a:lnTo>
                  <a:lnTo>
                    <a:pt x="248" y="547"/>
                  </a:lnTo>
                  <a:lnTo>
                    <a:pt x="248" y="544"/>
                  </a:lnTo>
                  <a:lnTo>
                    <a:pt x="248" y="544"/>
                  </a:lnTo>
                  <a:lnTo>
                    <a:pt x="248" y="542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3" y="540"/>
                  </a:lnTo>
                  <a:lnTo>
                    <a:pt x="241" y="540"/>
                  </a:lnTo>
                  <a:lnTo>
                    <a:pt x="236" y="540"/>
                  </a:lnTo>
                  <a:lnTo>
                    <a:pt x="231" y="540"/>
                  </a:lnTo>
                  <a:lnTo>
                    <a:pt x="229" y="540"/>
                  </a:lnTo>
                  <a:lnTo>
                    <a:pt x="227" y="540"/>
                  </a:lnTo>
                  <a:lnTo>
                    <a:pt x="224" y="540"/>
                  </a:lnTo>
                  <a:lnTo>
                    <a:pt x="222" y="540"/>
                  </a:lnTo>
                  <a:lnTo>
                    <a:pt x="222" y="542"/>
                  </a:lnTo>
                  <a:lnTo>
                    <a:pt x="220" y="542"/>
                  </a:lnTo>
                  <a:lnTo>
                    <a:pt x="220" y="542"/>
                  </a:lnTo>
                  <a:lnTo>
                    <a:pt x="217" y="542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7"/>
                  </a:lnTo>
                  <a:lnTo>
                    <a:pt x="217" y="547"/>
                  </a:lnTo>
                  <a:lnTo>
                    <a:pt x="215" y="547"/>
                  </a:lnTo>
                  <a:lnTo>
                    <a:pt x="215" y="547"/>
                  </a:lnTo>
                  <a:lnTo>
                    <a:pt x="217" y="547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52"/>
                  </a:lnTo>
                  <a:lnTo>
                    <a:pt x="217" y="552"/>
                  </a:lnTo>
                  <a:lnTo>
                    <a:pt x="220" y="552"/>
                  </a:lnTo>
                  <a:lnTo>
                    <a:pt x="220" y="552"/>
                  </a:lnTo>
                  <a:lnTo>
                    <a:pt x="220" y="554"/>
                  </a:lnTo>
                  <a:lnTo>
                    <a:pt x="222" y="554"/>
                  </a:lnTo>
                  <a:lnTo>
                    <a:pt x="222" y="554"/>
                  </a:lnTo>
                  <a:close/>
                  <a:moveTo>
                    <a:pt x="345" y="978"/>
                  </a:moveTo>
                  <a:lnTo>
                    <a:pt x="347" y="978"/>
                  </a:lnTo>
                  <a:lnTo>
                    <a:pt x="350" y="980"/>
                  </a:lnTo>
                  <a:lnTo>
                    <a:pt x="354" y="980"/>
                  </a:lnTo>
                  <a:lnTo>
                    <a:pt x="357" y="982"/>
                  </a:lnTo>
                  <a:lnTo>
                    <a:pt x="359" y="982"/>
                  </a:lnTo>
                  <a:lnTo>
                    <a:pt x="362" y="985"/>
                  </a:lnTo>
                  <a:lnTo>
                    <a:pt x="366" y="985"/>
                  </a:lnTo>
                  <a:lnTo>
                    <a:pt x="369" y="985"/>
                  </a:lnTo>
                  <a:lnTo>
                    <a:pt x="371" y="987"/>
                  </a:lnTo>
                  <a:lnTo>
                    <a:pt x="373" y="987"/>
                  </a:lnTo>
                  <a:lnTo>
                    <a:pt x="378" y="987"/>
                  </a:lnTo>
                  <a:lnTo>
                    <a:pt x="380" y="987"/>
                  </a:lnTo>
                  <a:lnTo>
                    <a:pt x="383" y="987"/>
                  </a:lnTo>
                  <a:lnTo>
                    <a:pt x="388" y="987"/>
                  </a:lnTo>
                  <a:lnTo>
                    <a:pt x="390" y="987"/>
                  </a:lnTo>
                  <a:lnTo>
                    <a:pt x="392" y="987"/>
                  </a:lnTo>
                  <a:lnTo>
                    <a:pt x="397" y="987"/>
                  </a:lnTo>
                  <a:lnTo>
                    <a:pt x="399" y="987"/>
                  </a:lnTo>
                  <a:lnTo>
                    <a:pt x="402" y="987"/>
                  </a:lnTo>
                  <a:lnTo>
                    <a:pt x="407" y="987"/>
                  </a:lnTo>
                  <a:lnTo>
                    <a:pt x="409" y="987"/>
                  </a:lnTo>
                  <a:lnTo>
                    <a:pt x="411" y="987"/>
                  </a:lnTo>
                  <a:lnTo>
                    <a:pt x="416" y="987"/>
                  </a:lnTo>
                  <a:lnTo>
                    <a:pt x="418" y="985"/>
                  </a:lnTo>
                  <a:lnTo>
                    <a:pt x="421" y="985"/>
                  </a:lnTo>
                  <a:lnTo>
                    <a:pt x="425" y="985"/>
                  </a:lnTo>
                  <a:lnTo>
                    <a:pt x="428" y="982"/>
                  </a:lnTo>
                  <a:lnTo>
                    <a:pt x="430" y="982"/>
                  </a:lnTo>
                  <a:lnTo>
                    <a:pt x="433" y="982"/>
                  </a:lnTo>
                  <a:lnTo>
                    <a:pt x="437" y="980"/>
                  </a:lnTo>
                  <a:lnTo>
                    <a:pt x="440" y="980"/>
                  </a:lnTo>
                  <a:lnTo>
                    <a:pt x="442" y="978"/>
                  </a:lnTo>
                  <a:lnTo>
                    <a:pt x="435" y="1006"/>
                  </a:lnTo>
                  <a:lnTo>
                    <a:pt x="414" y="994"/>
                  </a:lnTo>
                  <a:lnTo>
                    <a:pt x="397" y="1013"/>
                  </a:lnTo>
                  <a:lnTo>
                    <a:pt x="378" y="994"/>
                  </a:lnTo>
                  <a:lnTo>
                    <a:pt x="357" y="1011"/>
                  </a:lnTo>
                  <a:lnTo>
                    <a:pt x="345" y="978"/>
                  </a:lnTo>
                  <a:lnTo>
                    <a:pt x="345" y="978"/>
                  </a:lnTo>
                  <a:close/>
                  <a:moveTo>
                    <a:pt x="239" y="1086"/>
                  </a:moveTo>
                  <a:lnTo>
                    <a:pt x="243" y="1089"/>
                  </a:lnTo>
                  <a:lnTo>
                    <a:pt x="248" y="1091"/>
                  </a:lnTo>
                  <a:lnTo>
                    <a:pt x="253" y="1091"/>
                  </a:lnTo>
                  <a:lnTo>
                    <a:pt x="258" y="1093"/>
                  </a:lnTo>
                  <a:lnTo>
                    <a:pt x="262" y="1093"/>
                  </a:lnTo>
                  <a:lnTo>
                    <a:pt x="267" y="1096"/>
                  </a:lnTo>
                  <a:lnTo>
                    <a:pt x="269" y="1096"/>
                  </a:lnTo>
                  <a:lnTo>
                    <a:pt x="274" y="1096"/>
                  </a:lnTo>
                  <a:lnTo>
                    <a:pt x="279" y="1098"/>
                  </a:lnTo>
                  <a:lnTo>
                    <a:pt x="281" y="1098"/>
                  </a:lnTo>
                  <a:lnTo>
                    <a:pt x="286" y="1098"/>
                  </a:lnTo>
                  <a:lnTo>
                    <a:pt x="288" y="1098"/>
                  </a:lnTo>
                  <a:lnTo>
                    <a:pt x="293" y="1098"/>
                  </a:lnTo>
                  <a:lnTo>
                    <a:pt x="298" y="1098"/>
                  </a:lnTo>
                  <a:lnTo>
                    <a:pt x="300" y="1096"/>
                  </a:lnTo>
                  <a:lnTo>
                    <a:pt x="305" y="1096"/>
                  </a:lnTo>
                  <a:lnTo>
                    <a:pt x="293" y="1122"/>
                  </a:lnTo>
                  <a:lnTo>
                    <a:pt x="284" y="1105"/>
                  </a:lnTo>
                  <a:lnTo>
                    <a:pt x="267" y="1117"/>
                  </a:lnTo>
                  <a:lnTo>
                    <a:pt x="258" y="1103"/>
                  </a:lnTo>
                  <a:lnTo>
                    <a:pt x="243" y="1115"/>
                  </a:lnTo>
                  <a:lnTo>
                    <a:pt x="239" y="1086"/>
                  </a:lnTo>
                  <a:lnTo>
                    <a:pt x="239" y="1086"/>
                  </a:lnTo>
                  <a:close/>
                  <a:moveTo>
                    <a:pt x="466" y="1103"/>
                  </a:moveTo>
                  <a:lnTo>
                    <a:pt x="470" y="1103"/>
                  </a:lnTo>
                  <a:lnTo>
                    <a:pt x="475" y="1103"/>
                  </a:lnTo>
                  <a:lnTo>
                    <a:pt x="480" y="1103"/>
                  </a:lnTo>
                  <a:lnTo>
                    <a:pt x="485" y="1103"/>
                  </a:lnTo>
                  <a:lnTo>
                    <a:pt x="489" y="1103"/>
                  </a:lnTo>
                  <a:lnTo>
                    <a:pt x="492" y="1103"/>
                  </a:lnTo>
                  <a:lnTo>
                    <a:pt x="496" y="1101"/>
                  </a:lnTo>
                  <a:lnTo>
                    <a:pt x="501" y="1101"/>
                  </a:lnTo>
                  <a:lnTo>
                    <a:pt x="506" y="1101"/>
                  </a:lnTo>
                  <a:lnTo>
                    <a:pt x="508" y="1101"/>
                  </a:lnTo>
                  <a:lnTo>
                    <a:pt x="513" y="1098"/>
                  </a:lnTo>
                  <a:lnTo>
                    <a:pt x="518" y="1098"/>
                  </a:lnTo>
                  <a:lnTo>
                    <a:pt x="522" y="1096"/>
                  </a:lnTo>
                  <a:lnTo>
                    <a:pt x="527" y="1096"/>
                  </a:lnTo>
                  <a:lnTo>
                    <a:pt x="532" y="1096"/>
                  </a:lnTo>
                  <a:lnTo>
                    <a:pt x="534" y="1093"/>
                  </a:lnTo>
                  <a:lnTo>
                    <a:pt x="525" y="1122"/>
                  </a:lnTo>
                  <a:lnTo>
                    <a:pt x="513" y="1108"/>
                  </a:lnTo>
                  <a:lnTo>
                    <a:pt x="503" y="1122"/>
                  </a:lnTo>
                  <a:lnTo>
                    <a:pt x="492" y="1110"/>
                  </a:lnTo>
                  <a:lnTo>
                    <a:pt x="480" y="1129"/>
                  </a:lnTo>
                  <a:lnTo>
                    <a:pt x="466" y="1103"/>
                  </a:lnTo>
                  <a:lnTo>
                    <a:pt x="466" y="1103"/>
                  </a:lnTo>
                  <a:close/>
                  <a:moveTo>
                    <a:pt x="459" y="1034"/>
                  </a:moveTo>
                  <a:lnTo>
                    <a:pt x="463" y="1034"/>
                  </a:lnTo>
                  <a:lnTo>
                    <a:pt x="470" y="1034"/>
                  </a:lnTo>
                  <a:lnTo>
                    <a:pt x="475" y="1032"/>
                  </a:lnTo>
                  <a:lnTo>
                    <a:pt x="480" y="1032"/>
                  </a:lnTo>
                  <a:lnTo>
                    <a:pt x="485" y="1030"/>
                  </a:lnTo>
                  <a:lnTo>
                    <a:pt x="492" y="1027"/>
                  </a:lnTo>
                  <a:lnTo>
                    <a:pt x="496" y="1027"/>
                  </a:lnTo>
                  <a:lnTo>
                    <a:pt x="501" y="1025"/>
                  </a:lnTo>
                  <a:lnTo>
                    <a:pt x="506" y="1022"/>
                  </a:lnTo>
                  <a:lnTo>
                    <a:pt x="511" y="1020"/>
                  </a:lnTo>
                  <a:lnTo>
                    <a:pt x="515" y="1018"/>
                  </a:lnTo>
                  <a:lnTo>
                    <a:pt x="520" y="1015"/>
                  </a:lnTo>
                  <a:lnTo>
                    <a:pt x="527" y="1013"/>
                  </a:lnTo>
                  <a:lnTo>
                    <a:pt x="532" y="1011"/>
                  </a:lnTo>
                  <a:lnTo>
                    <a:pt x="537" y="1008"/>
                  </a:lnTo>
                  <a:lnTo>
                    <a:pt x="541" y="1006"/>
                  </a:lnTo>
                  <a:lnTo>
                    <a:pt x="534" y="1039"/>
                  </a:lnTo>
                  <a:lnTo>
                    <a:pt x="522" y="1025"/>
                  </a:lnTo>
                  <a:lnTo>
                    <a:pt x="518" y="1044"/>
                  </a:lnTo>
                  <a:lnTo>
                    <a:pt x="503" y="1034"/>
                  </a:lnTo>
                  <a:lnTo>
                    <a:pt x="499" y="1051"/>
                  </a:lnTo>
                  <a:lnTo>
                    <a:pt x="485" y="1041"/>
                  </a:lnTo>
                  <a:lnTo>
                    <a:pt x="477" y="1058"/>
                  </a:lnTo>
                  <a:lnTo>
                    <a:pt x="459" y="1034"/>
                  </a:lnTo>
                  <a:lnTo>
                    <a:pt x="459" y="1034"/>
                  </a:lnTo>
                  <a:close/>
                  <a:moveTo>
                    <a:pt x="340" y="1247"/>
                  </a:moveTo>
                  <a:lnTo>
                    <a:pt x="340" y="1247"/>
                  </a:lnTo>
                  <a:lnTo>
                    <a:pt x="340" y="1247"/>
                  </a:lnTo>
                  <a:lnTo>
                    <a:pt x="343" y="1247"/>
                  </a:lnTo>
                  <a:lnTo>
                    <a:pt x="343" y="1247"/>
                  </a:lnTo>
                  <a:lnTo>
                    <a:pt x="345" y="1247"/>
                  </a:lnTo>
                  <a:lnTo>
                    <a:pt x="347" y="1247"/>
                  </a:lnTo>
                  <a:lnTo>
                    <a:pt x="350" y="1247"/>
                  </a:lnTo>
                  <a:lnTo>
                    <a:pt x="352" y="1247"/>
                  </a:lnTo>
                  <a:lnTo>
                    <a:pt x="352" y="1247"/>
                  </a:lnTo>
                  <a:lnTo>
                    <a:pt x="354" y="1247"/>
                  </a:lnTo>
                  <a:lnTo>
                    <a:pt x="354" y="1250"/>
                  </a:lnTo>
                  <a:lnTo>
                    <a:pt x="357" y="1250"/>
                  </a:lnTo>
                  <a:lnTo>
                    <a:pt x="362" y="1252"/>
                  </a:lnTo>
                  <a:lnTo>
                    <a:pt x="366" y="1252"/>
                  </a:lnTo>
                  <a:lnTo>
                    <a:pt x="369" y="1254"/>
                  </a:lnTo>
                  <a:lnTo>
                    <a:pt x="369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0"/>
                  </a:lnTo>
                  <a:lnTo>
                    <a:pt x="373" y="1250"/>
                  </a:lnTo>
                  <a:lnTo>
                    <a:pt x="373" y="1247"/>
                  </a:lnTo>
                  <a:lnTo>
                    <a:pt x="371" y="1245"/>
                  </a:lnTo>
                  <a:lnTo>
                    <a:pt x="371" y="1243"/>
                  </a:lnTo>
                  <a:lnTo>
                    <a:pt x="369" y="1243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2" y="1235"/>
                  </a:lnTo>
                  <a:lnTo>
                    <a:pt x="359" y="1235"/>
                  </a:lnTo>
                  <a:lnTo>
                    <a:pt x="359" y="1235"/>
                  </a:lnTo>
                  <a:lnTo>
                    <a:pt x="357" y="1235"/>
                  </a:lnTo>
                  <a:lnTo>
                    <a:pt x="354" y="1235"/>
                  </a:lnTo>
                  <a:lnTo>
                    <a:pt x="354" y="1235"/>
                  </a:lnTo>
                  <a:lnTo>
                    <a:pt x="352" y="1235"/>
                  </a:lnTo>
                  <a:lnTo>
                    <a:pt x="352" y="1235"/>
                  </a:lnTo>
                  <a:lnTo>
                    <a:pt x="350" y="1235"/>
                  </a:lnTo>
                  <a:lnTo>
                    <a:pt x="347" y="1235"/>
                  </a:lnTo>
                  <a:lnTo>
                    <a:pt x="347" y="1235"/>
                  </a:lnTo>
                  <a:lnTo>
                    <a:pt x="345" y="1238"/>
                  </a:lnTo>
                  <a:lnTo>
                    <a:pt x="345" y="1238"/>
                  </a:lnTo>
                  <a:lnTo>
                    <a:pt x="343" y="1240"/>
                  </a:lnTo>
                  <a:lnTo>
                    <a:pt x="340" y="1240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38" y="1243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40" y="1245"/>
                  </a:lnTo>
                  <a:lnTo>
                    <a:pt x="340" y="1245"/>
                  </a:lnTo>
                  <a:lnTo>
                    <a:pt x="340" y="1247"/>
                  </a:lnTo>
                  <a:lnTo>
                    <a:pt x="340" y="1247"/>
                  </a:lnTo>
                  <a:close/>
                  <a:moveTo>
                    <a:pt x="631" y="1233"/>
                  </a:moveTo>
                  <a:lnTo>
                    <a:pt x="631" y="1235"/>
                  </a:lnTo>
                  <a:lnTo>
                    <a:pt x="631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6" y="1235"/>
                  </a:lnTo>
                  <a:lnTo>
                    <a:pt x="636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3" y="1235"/>
                  </a:lnTo>
                  <a:lnTo>
                    <a:pt x="643" y="1233"/>
                  </a:lnTo>
                  <a:lnTo>
                    <a:pt x="643" y="1233"/>
                  </a:lnTo>
                  <a:lnTo>
                    <a:pt x="645" y="1233"/>
                  </a:lnTo>
                  <a:lnTo>
                    <a:pt x="645" y="1233"/>
                  </a:lnTo>
                  <a:lnTo>
                    <a:pt x="645" y="1231"/>
                  </a:lnTo>
                  <a:lnTo>
                    <a:pt x="645" y="1231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6"/>
                  </a:lnTo>
                  <a:lnTo>
                    <a:pt x="645" y="1226"/>
                  </a:lnTo>
                  <a:lnTo>
                    <a:pt x="645" y="1224"/>
                  </a:lnTo>
                  <a:lnTo>
                    <a:pt x="643" y="1221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7"/>
                  </a:lnTo>
                  <a:lnTo>
                    <a:pt x="643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6" y="1217"/>
                  </a:lnTo>
                  <a:lnTo>
                    <a:pt x="636" y="1217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1" y="1219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6"/>
                  </a:lnTo>
                  <a:lnTo>
                    <a:pt x="629" y="1226"/>
                  </a:lnTo>
                  <a:lnTo>
                    <a:pt x="629" y="1228"/>
                  </a:lnTo>
                  <a:lnTo>
                    <a:pt x="629" y="1228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3"/>
                  </a:lnTo>
                  <a:lnTo>
                    <a:pt x="629" y="1233"/>
                  </a:lnTo>
                  <a:lnTo>
                    <a:pt x="631" y="1233"/>
                  </a:lnTo>
                  <a:lnTo>
                    <a:pt x="631" y="1233"/>
                  </a:lnTo>
                  <a:close/>
                  <a:moveTo>
                    <a:pt x="660" y="1238"/>
                  </a:moveTo>
                  <a:lnTo>
                    <a:pt x="662" y="1238"/>
                  </a:lnTo>
                  <a:lnTo>
                    <a:pt x="664" y="1238"/>
                  </a:lnTo>
                  <a:lnTo>
                    <a:pt x="667" y="1238"/>
                  </a:lnTo>
                  <a:lnTo>
                    <a:pt x="669" y="1238"/>
                  </a:lnTo>
                  <a:lnTo>
                    <a:pt x="671" y="1235"/>
                  </a:lnTo>
                  <a:lnTo>
                    <a:pt x="671" y="1235"/>
                  </a:lnTo>
                  <a:lnTo>
                    <a:pt x="674" y="1235"/>
                  </a:lnTo>
                  <a:lnTo>
                    <a:pt x="676" y="1235"/>
                  </a:lnTo>
                  <a:lnTo>
                    <a:pt x="676" y="1235"/>
                  </a:lnTo>
                  <a:lnTo>
                    <a:pt x="679" y="1235"/>
                  </a:lnTo>
                  <a:lnTo>
                    <a:pt x="679" y="1235"/>
                  </a:lnTo>
                  <a:lnTo>
                    <a:pt x="679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1"/>
                  </a:lnTo>
                  <a:lnTo>
                    <a:pt x="681" y="1231"/>
                  </a:lnTo>
                  <a:lnTo>
                    <a:pt x="683" y="1231"/>
                  </a:lnTo>
                  <a:lnTo>
                    <a:pt x="683" y="1231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4"/>
                  </a:lnTo>
                  <a:lnTo>
                    <a:pt x="681" y="1224"/>
                  </a:lnTo>
                  <a:lnTo>
                    <a:pt x="679" y="1224"/>
                  </a:lnTo>
                  <a:lnTo>
                    <a:pt x="676" y="1221"/>
                  </a:lnTo>
                  <a:lnTo>
                    <a:pt x="674" y="1221"/>
                  </a:lnTo>
                  <a:lnTo>
                    <a:pt x="674" y="1219"/>
                  </a:lnTo>
                  <a:lnTo>
                    <a:pt x="671" y="1219"/>
                  </a:lnTo>
                  <a:lnTo>
                    <a:pt x="669" y="1217"/>
                  </a:lnTo>
                  <a:lnTo>
                    <a:pt x="667" y="1217"/>
                  </a:lnTo>
                  <a:lnTo>
                    <a:pt x="664" y="1217"/>
                  </a:lnTo>
                  <a:lnTo>
                    <a:pt x="664" y="1217"/>
                  </a:lnTo>
                  <a:lnTo>
                    <a:pt x="662" y="1217"/>
                  </a:lnTo>
                  <a:lnTo>
                    <a:pt x="662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5" y="1219"/>
                  </a:lnTo>
                  <a:lnTo>
                    <a:pt x="655" y="1221"/>
                  </a:lnTo>
                  <a:lnTo>
                    <a:pt x="655" y="1224"/>
                  </a:lnTo>
                  <a:lnTo>
                    <a:pt x="655" y="1226"/>
                  </a:lnTo>
                  <a:lnTo>
                    <a:pt x="655" y="1226"/>
                  </a:lnTo>
                  <a:lnTo>
                    <a:pt x="655" y="1228"/>
                  </a:lnTo>
                  <a:lnTo>
                    <a:pt x="657" y="1231"/>
                  </a:lnTo>
                  <a:lnTo>
                    <a:pt x="657" y="1233"/>
                  </a:lnTo>
                  <a:lnTo>
                    <a:pt x="657" y="1233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8"/>
                  </a:lnTo>
                  <a:lnTo>
                    <a:pt x="660" y="1238"/>
                  </a:lnTo>
                  <a:lnTo>
                    <a:pt x="660" y="1238"/>
                  </a:lnTo>
                  <a:lnTo>
                    <a:pt x="660" y="1238"/>
                  </a:lnTo>
                  <a:close/>
                  <a:moveTo>
                    <a:pt x="714" y="1257"/>
                  </a:moveTo>
                  <a:lnTo>
                    <a:pt x="716" y="1259"/>
                  </a:lnTo>
                  <a:lnTo>
                    <a:pt x="716" y="1259"/>
                  </a:lnTo>
                  <a:lnTo>
                    <a:pt x="719" y="1259"/>
                  </a:lnTo>
                  <a:lnTo>
                    <a:pt x="719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3" y="1259"/>
                  </a:lnTo>
                  <a:lnTo>
                    <a:pt x="723" y="1259"/>
                  </a:lnTo>
                  <a:lnTo>
                    <a:pt x="726" y="1259"/>
                  </a:lnTo>
                  <a:lnTo>
                    <a:pt x="726" y="1257"/>
                  </a:lnTo>
                  <a:lnTo>
                    <a:pt x="726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31" y="1254"/>
                  </a:lnTo>
                  <a:lnTo>
                    <a:pt x="731" y="1252"/>
                  </a:lnTo>
                  <a:lnTo>
                    <a:pt x="733" y="1250"/>
                  </a:lnTo>
                  <a:lnTo>
                    <a:pt x="733" y="1250"/>
                  </a:lnTo>
                  <a:lnTo>
                    <a:pt x="735" y="1247"/>
                  </a:lnTo>
                  <a:lnTo>
                    <a:pt x="735" y="1245"/>
                  </a:lnTo>
                  <a:lnTo>
                    <a:pt x="738" y="1240"/>
                  </a:lnTo>
                  <a:lnTo>
                    <a:pt x="738" y="1240"/>
                  </a:lnTo>
                  <a:lnTo>
                    <a:pt x="738" y="1238"/>
                  </a:lnTo>
                  <a:lnTo>
                    <a:pt x="738" y="1238"/>
                  </a:lnTo>
                  <a:lnTo>
                    <a:pt x="738" y="1235"/>
                  </a:lnTo>
                  <a:lnTo>
                    <a:pt x="738" y="1235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1"/>
                  </a:lnTo>
                  <a:lnTo>
                    <a:pt x="738" y="1231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5" y="1228"/>
                  </a:lnTo>
                  <a:lnTo>
                    <a:pt x="735" y="1228"/>
                  </a:lnTo>
                  <a:lnTo>
                    <a:pt x="735" y="1226"/>
                  </a:lnTo>
                  <a:lnTo>
                    <a:pt x="733" y="1226"/>
                  </a:lnTo>
                  <a:lnTo>
                    <a:pt x="731" y="1226"/>
                  </a:lnTo>
                  <a:lnTo>
                    <a:pt x="731" y="1226"/>
                  </a:lnTo>
                  <a:lnTo>
                    <a:pt x="728" y="1226"/>
                  </a:lnTo>
                  <a:lnTo>
                    <a:pt x="728" y="1226"/>
                  </a:lnTo>
                  <a:lnTo>
                    <a:pt x="726" y="1226"/>
                  </a:lnTo>
                  <a:lnTo>
                    <a:pt x="726" y="1228"/>
                  </a:lnTo>
                  <a:lnTo>
                    <a:pt x="723" y="1228"/>
                  </a:lnTo>
                  <a:lnTo>
                    <a:pt x="721" y="1228"/>
                  </a:lnTo>
                  <a:lnTo>
                    <a:pt x="719" y="1228"/>
                  </a:lnTo>
                  <a:lnTo>
                    <a:pt x="716" y="1231"/>
                  </a:lnTo>
                  <a:lnTo>
                    <a:pt x="714" y="1231"/>
                  </a:lnTo>
                  <a:lnTo>
                    <a:pt x="712" y="1233"/>
                  </a:lnTo>
                  <a:lnTo>
                    <a:pt x="709" y="1233"/>
                  </a:lnTo>
                  <a:lnTo>
                    <a:pt x="707" y="1233"/>
                  </a:lnTo>
                  <a:lnTo>
                    <a:pt x="707" y="1235"/>
                  </a:lnTo>
                  <a:lnTo>
                    <a:pt x="705" y="1235"/>
                  </a:lnTo>
                  <a:lnTo>
                    <a:pt x="705" y="1235"/>
                  </a:lnTo>
                  <a:lnTo>
                    <a:pt x="705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3"/>
                  </a:lnTo>
                  <a:lnTo>
                    <a:pt x="705" y="1245"/>
                  </a:lnTo>
                  <a:lnTo>
                    <a:pt x="707" y="1250"/>
                  </a:lnTo>
                  <a:lnTo>
                    <a:pt x="709" y="1252"/>
                  </a:lnTo>
                  <a:lnTo>
                    <a:pt x="712" y="1254"/>
                  </a:lnTo>
                  <a:lnTo>
                    <a:pt x="712" y="1257"/>
                  </a:lnTo>
                  <a:lnTo>
                    <a:pt x="712" y="1257"/>
                  </a:lnTo>
                  <a:lnTo>
                    <a:pt x="714" y="1257"/>
                  </a:lnTo>
                  <a:lnTo>
                    <a:pt x="714" y="1257"/>
                  </a:lnTo>
                  <a:lnTo>
                    <a:pt x="714" y="1257"/>
                  </a:lnTo>
                  <a:close/>
                  <a:moveTo>
                    <a:pt x="757" y="1231"/>
                  </a:moveTo>
                  <a:lnTo>
                    <a:pt x="757" y="1231"/>
                  </a:lnTo>
                  <a:lnTo>
                    <a:pt x="757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61" y="1231"/>
                  </a:lnTo>
                  <a:lnTo>
                    <a:pt x="761" y="1228"/>
                  </a:lnTo>
                  <a:lnTo>
                    <a:pt x="761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6"/>
                  </a:lnTo>
                  <a:lnTo>
                    <a:pt x="764" y="1226"/>
                  </a:lnTo>
                  <a:lnTo>
                    <a:pt x="766" y="1226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1"/>
                  </a:lnTo>
                  <a:lnTo>
                    <a:pt x="766" y="1221"/>
                  </a:lnTo>
                  <a:lnTo>
                    <a:pt x="766" y="1219"/>
                  </a:lnTo>
                  <a:lnTo>
                    <a:pt x="768" y="1219"/>
                  </a:lnTo>
                  <a:lnTo>
                    <a:pt x="768" y="1219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4"/>
                  </a:lnTo>
                  <a:lnTo>
                    <a:pt x="766" y="1214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09"/>
                  </a:lnTo>
                  <a:lnTo>
                    <a:pt x="766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7" y="1209"/>
                  </a:lnTo>
                  <a:lnTo>
                    <a:pt x="754" y="1209"/>
                  </a:lnTo>
                  <a:lnTo>
                    <a:pt x="754" y="1212"/>
                  </a:lnTo>
                  <a:lnTo>
                    <a:pt x="752" y="1212"/>
                  </a:lnTo>
                  <a:lnTo>
                    <a:pt x="752" y="1214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6"/>
                  </a:lnTo>
                  <a:lnTo>
                    <a:pt x="749" y="1226"/>
                  </a:lnTo>
                  <a:lnTo>
                    <a:pt x="752" y="1226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4" y="1228"/>
                  </a:lnTo>
                  <a:lnTo>
                    <a:pt x="754" y="1231"/>
                  </a:lnTo>
                  <a:lnTo>
                    <a:pt x="754" y="1231"/>
                  </a:lnTo>
                  <a:lnTo>
                    <a:pt x="757" y="1231"/>
                  </a:lnTo>
                  <a:lnTo>
                    <a:pt x="757" y="1231"/>
                  </a:lnTo>
                  <a:close/>
                  <a:moveTo>
                    <a:pt x="787" y="1214"/>
                  </a:moveTo>
                  <a:lnTo>
                    <a:pt x="790" y="1214"/>
                  </a:lnTo>
                  <a:lnTo>
                    <a:pt x="790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9" y="1212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7"/>
                  </a:lnTo>
                  <a:lnTo>
                    <a:pt x="801" y="1207"/>
                  </a:lnTo>
                  <a:lnTo>
                    <a:pt x="801" y="1207"/>
                  </a:lnTo>
                  <a:lnTo>
                    <a:pt x="801" y="1205"/>
                  </a:lnTo>
                  <a:lnTo>
                    <a:pt x="801" y="1205"/>
                  </a:lnTo>
                  <a:lnTo>
                    <a:pt x="801" y="1202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198"/>
                  </a:lnTo>
                  <a:lnTo>
                    <a:pt x="801" y="1198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799" y="1193"/>
                  </a:lnTo>
                  <a:lnTo>
                    <a:pt x="799" y="1190"/>
                  </a:lnTo>
                  <a:lnTo>
                    <a:pt x="799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2" y="1190"/>
                  </a:lnTo>
                  <a:lnTo>
                    <a:pt x="792" y="1190"/>
                  </a:lnTo>
                  <a:lnTo>
                    <a:pt x="790" y="1190"/>
                  </a:lnTo>
                  <a:lnTo>
                    <a:pt x="790" y="1193"/>
                  </a:lnTo>
                  <a:lnTo>
                    <a:pt x="790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5"/>
                  </a:lnTo>
                  <a:lnTo>
                    <a:pt x="785" y="1195"/>
                  </a:lnTo>
                  <a:lnTo>
                    <a:pt x="785" y="1195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200"/>
                  </a:lnTo>
                  <a:lnTo>
                    <a:pt x="785" y="1200"/>
                  </a:lnTo>
                  <a:lnTo>
                    <a:pt x="783" y="1200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5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12"/>
                  </a:lnTo>
                  <a:lnTo>
                    <a:pt x="785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4"/>
                  </a:lnTo>
                  <a:lnTo>
                    <a:pt x="787" y="1214"/>
                  </a:lnTo>
                  <a:lnTo>
                    <a:pt x="787" y="1214"/>
                  </a:lnTo>
                  <a:close/>
                  <a:moveTo>
                    <a:pt x="220" y="734"/>
                  </a:moveTo>
                  <a:lnTo>
                    <a:pt x="227" y="727"/>
                  </a:lnTo>
                  <a:lnTo>
                    <a:pt x="231" y="722"/>
                  </a:lnTo>
                  <a:lnTo>
                    <a:pt x="236" y="715"/>
                  </a:lnTo>
                  <a:lnTo>
                    <a:pt x="241" y="708"/>
                  </a:lnTo>
                  <a:lnTo>
                    <a:pt x="248" y="703"/>
                  </a:lnTo>
                  <a:lnTo>
                    <a:pt x="253" y="696"/>
                  </a:lnTo>
                  <a:lnTo>
                    <a:pt x="255" y="694"/>
                  </a:lnTo>
                  <a:lnTo>
                    <a:pt x="258" y="689"/>
                  </a:lnTo>
                  <a:lnTo>
                    <a:pt x="262" y="686"/>
                  </a:lnTo>
                  <a:lnTo>
                    <a:pt x="265" y="684"/>
                  </a:lnTo>
                  <a:lnTo>
                    <a:pt x="269" y="679"/>
                  </a:lnTo>
                  <a:lnTo>
                    <a:pt x="272" y="675"/>
                  </a:lnTo>
                  <a:lnTo>
                    <a:pt x="276" y="672"/>
                  </a:lnTo>
                  <a:lnTo>
                    <a:pt x="281" y="670"/>
                  </a:lnTo>
                  <a:lnTo>
                    <a:pt x="284" y="665"/>
                  </a:lnTo>
                  <a:lnTo>
                    <a:pt x="288" y="663"/>
                  </a:lnTo>
                  <a:lnTo>
                    <a:pt x="293" y="660"/>
                  </a:lnTo>
                  <a:lnTo>
                    <a:pt x="295" y="658"/>
                  </a:lnTo>
                  <a:lnTo>
                    <a:pt x="300" y="656"/>
                  </a:lnTo>
                  <a:lnTo>
                    <a:pt x="302" y="653"/>
                  </a:lnTo>
                  <a:lnTo>
                    <a:pt x="307" y="651"/>
                  </a:lnTo>
                  <a:lnTo>
                    <a:pt x="312" y="649"/>
                  </a:lnTo>
                  <a:lnTo>
                    <a:pt x="317" y="646"/>
                  </a:lnTo>
                  <a:lnTo>
                    <a:pt x="321" y="644"/>
                  </a:lnTo>
                  <a:lnTo>
                    <a:pt x="326" y="642"/>
                  </a:lnTo>
                  <a:lnTo>
                    <a:pt x="331" y="639"/>
                  </a:lnTo>
                  <a:lnTo>
                    <a:pt x="336" y="637"/>
                  </a:lnTo>
                  <a:lnTo>
                    <a:pt x="340" y="634"/>
                  </a:lnTo>
                  <a:lnTo>
                    <a:pt x="345" y="630"/>
                  </a:lnTo>
                  <a:lnTo>
                    <a:pt x="352" y="627"/>
                  </a:lnTo>
                  <a:lnTo>
                    <a:pt x="357" y="625"/>
                  </a:lnTo>
                  <a:lnTo>
                    <a:pt x="362" y="620"/>
                  </a:lnTo>
                  <a:lnTo>
                    <a:pt x="366" y="618"/>
                  </a:lnTo>
                  <a:lnTo>
                    <a:pt x="371" y="613"/>
                  </a:lnTo>
                  <a:lnTo>
                    <a:pt x="376" y="611"/>
                  </a:lnTo>
                  <a:lnTo>
                    <a:pt x="380" y="606"/>
                  </a:lnTo>
                  <a:lnTo>
                    <a:pt x="385" y="604"/>
                  </a:lnTo>
                  <a:lnTo>
                    <a:pt x="392" y="599"/>
                  </a:lnTo>
                  <a:lnTo>
                    <a:pt x="397" y="597"/>
                  </a:lnTo>
                  <a:lnTo>
                    <a:pt x="402" y="592"/>
                  </a:lnTo>
                  <a:lnTo>
                    <a:pt x="407" y="589"/>
                  </a:lnTo>
                  <a:lnTo>
                    <a:pt x="411" y="585"/>
                  </a:lnTo>
                  <a:lnTo>
                    <a:pt x="416" y="575"/>
                  </a:lnTo>
                  <a:lnTo>
                    <a:pt x="402" y="580"/>
                  </a:lnTo>
                  <a:lnTo>
                    <a:pt x="425" y="552"/>
                  </a:lnTo>
                  <a:lnTo>
                    <a:pt x="407" y="556"/>
                  </a:lnTo>
                  <a:lnTo>
                    <a:pt x="435" y="530"/>
                  </a:lnTo>
                  <a:lnTo>
                    <a:pt x="416" y="537"/>
                  </a:lnTo>
                  <a:lnTo>
                    <a:pt x="440" y="511"/>
                  </a:lnTo>
                  <a:lnTo>
                    <a:pt x="425" y="516"/>
                  </a:lnTo>
                  <a:lnTo>
                    <a:pt x="437" y="500"/>
                  </a:lnTo>
                  <a:lnTo>
                    <a:pt x="447" y="485"/>
                  </a:lnTo>
                  <a:lnTo>
                    <a:pt x="442" y="485"/>
                  </a:lnTo>
                  <a:lnTo>
                    <a:pt x="440" y="488"/>
                  </a:lnTo>
                  <a:lnTo>
                    <a:pt x="437" y="488"/>
                  </a:lnTo>
                  <a:lnTo>
                    <a:pt x="435" y="490"/>
                  </a:lnTo>
                  <a:lnTo>
                    <a:pt x="430" y="492"/>
                  </a:lnTo>
                  <a:lnTo>
                    <a:pt x="428" y="492"/>
                  </a:lnTo>
                  <a:lnTo>
                    <a:pt x="428" y="495"/>
                  </a:lnTo>
                  <a:lnTo>
                    <a:pt x="425" y="495"/>
                  </a:lnTo>
                  <a:lnTo>
                    <a:pt x="425" y="495"/>
                  </a:lnTo>
                  <a:lnTo>
                    <a:pt x="423" y="495"/>
                  </a:lnTo>
                  <a:lnTo>
                    <a:pt x="423" y="495"/>
                  </a:lnTo>
                  <a:lnTo>
                    <a:pt x="421" y="497"/>
                  </a:lnTo>
                  <a:lnTo>
                    <a:pt x="421" y="497"/>
                  </a:lnTo>
                  <a:lnTo>
                    <a:pt x="418" y="497"/>
                  </a:lnTo>
                  <a:lnTo>
                    <a:pt x="418" y="497"/>
                  </a:lnTo>
                  <a:lnTo>
                    <a:pt x="416" y="497"/>
                  </a:lnTo>
                  <a:lnTo>
                    <a:pt x="414" y="495"/>
                  </a:lnTo>
                  <a:lnTo>
                    <a:pt x="411" y="495"/>
                  </a:lnTo>
                  <a:lnTo>
                    <a:pt x="411" y="495"/>
                  </a:lnTo>
                  <a:lnTo>
                    <a:pt x="409" y="495"/>
                  </a:lnTo>
                  <a:lnTo>
                    <a:pt x="407" y="492"/>
                  </a:lnTo>
                  <a:lnTo>
                    <a:pt x="407" y="492"/>
                  </a:lnTo>
                  <a:lnTo>
                    <a:pt x="404" y="490"/>
                  </a:lnTo>
                  <a:lnTo>
                    <a:pt x="399" y="488"/>
                  </a:lnTo>
                  <a:lnTo>
                    <a:pt x="399" y="488"/>
                  </a:lnTo>
                  <a:lnTo>
                    <a:pt x="397" y="488"/>
                  </a:lnTo>
                  <a:lnTo>
                    <a:pt x="397" y="485"/>
                  </a:lnTo>
                  <a:lnTo>
                    <a:pt x="397" y="485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7" y="478"/>
                  </a:lnTo>
                  <a:lnTo>
                    <a:pt x="397" y="478"/>
                  </a:lnTo>
                  <a:lnTo>
                    <a:pt x="397" y="476"/>
                  </a:lnTo>
                  <a:lnTo>
                    <a:pt x="399" y="476"/>
                  </a:lnTo>
                  <a:lnTo>
                    <a:pt x="399" y="474"/>
                  </a:lnTo>
                  <a:lnTo>
                    <a:pt x="402" y="474"/>
                  </a:lnTo>
                  <a:lnTo>
                    <a:pt x="402" y="471"/>
                  </a:lnTo>
                  <a:lnTo>
                    <a:pt x="404" y="471"/>
                  </a:lnTo>
                  <a:lnTo>
                    <a:pt x="404" y="471"/>
                  </a:lnTo>
                  <a:lnTo>
                    <a:pt x="407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2"/>
                  </a:lnTo>
                  <a:lnTo>
                    <a:pt x="409" y="462"/>
                  </a:lnTo>
                  <a:lnTo>
                    <a:pt x="409" y="459"/>
                  </a:lnTo>
                  <a:lnTo>
                    <a:pt x="407" y="457"/>
                  </a:lnTo>
                  <a:lnTo>
                    <a:pt x="407" y="457"/>
                  </a:lnTo>
                  <a:lnTo>
                    <a:pt x="407" y="455"/>
                  </a:lnTo>
                  <a:lnTo>
                    <a:pt x="404" y="455"/>
                  </a:lnTo>
                  <a:lnTo>
                    <a:pt x="404" y="455"/>
                  </a:lnTo>
                  <a:lnTo>
                    <a:pt x="402" y="452"/>
                  </a:lnTo>
                  <a:lnTo>
                    <a:pt x="399" y="450"/>
                  </a:lnTo>
                  <a:lnTo>
                    <a:pt x="395" y="447"/>
                  </a:lnTo>
                  <a:lnTo>
                    <a:pt x="392" y="445"/>
                  </a:lnTo>
                  <a:lnTo>
                    <a:pt x="390" y="445"/>
                  </a:lnTo>
                  <a:lnTo>
                    <a:pt x="388" y="443"/>
                  </a:lnTo>
                  <a:lnTo>
                    <a:pt x="385" y="443"/>
                  </a:lnTo>
                  <a:lnTo>
                    <a:pt x="385" y="440"/>
                  </a:lnTo>
                  <a:lnTo>
                    <a:pt x="383" y="440"/>
                  </a:lnTo>
                  <a:lnTo>
                    <a:pt x="380" y="440"/>
                  </a:lnTo>
                  <a:lnTo>
                    <a:pt x="378" y="440"/>
                  </a:lnTo>
                  <a:lnTo>
                    <a:pt x="376" y="438"/>
                  </a:lnTo>
                  <a:lnTo>
                    <a:pt x="373" y="438"/>
                  </a:lnTo>
                  <a:lnTo>
                    <a:pt x="373" y="438"/>
                  </a:lnTo>
                  <a:lnTo>
                    <a:pt x="371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6" y="438"/>
                  </a:lnTo>
                  <a:lnTo>
                    <a:pt x="366" y="438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2" y="438"/>
                  </a:lnTo>
                  <a:lnTo>
                    <a:pt x="362" y="438"/>
                  </a:lnTo>
                  <a:lnTo>
                    <a:pt x="359" y="438"/>
                  </a:lnTo>
                  <a:lnTo>
                    <a:pt x="359" y="438"/>
                  </a:lnTo>
                  <a:lnTo>
                    <a:pt x="357" y="438"/>
                  </a:lnTo>
                  <a:lnTo>
                    <a:pt x="357" y="438"/>
                  </a:lnTo>
                  <a:lnTo>
                    <a:pt x="354" y="440"/>
                  </a:lnTo>
                  <a:lnTo>
                    <a:pt x="354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5"/>
                  </a:lnTo>
                  <a:lnTo>
                    <a:pt x="347" y="445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50"/>
                  </a:lnTo>
                  <a:lnTo>
                    <a:pt x="347" y="450"/>
                  </a:lnTo>
                  <a:lnTo>
                    <a:pt x="347" y="452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7"/>
                  </a:lnTo>
                  <a:lnTo>
                    <a:pt x="347" y="459"/>
                  </a:lnTo>
                  <a:lnTo>
                    <a:pt x="347" y="459"/>
                  </a:lnTo>
                  <a:lnTo>
                    <a:pt x="347" y="462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50" y="466"/>
                  </a:lnTo>
                  <a:lnTo>
                    <a:pt x="350" y="469"/>
                  </a:lnTo>
                  <a:lnTo>
                    <a:pt x="352" y="469"/>
                  </a:lnTo>
                  <a:lnTo>
                    <a:pt x="352" y="474"/>
                  </a:lnTo>
                  <a:lnTo>
                    <a:pt x="354" y="476"/>
                  </a:lnTo>
                  <a:lnTo>
                    <a:pt x="357" y="478"/>
                  </a:lnTo>
                  <a:lnTo>
                    <a:pt x="359" y="481"/>
                  </a:lnTo>
                  <a:lnTo>
                    <a:pt x="362" y="483"/>
                  </a:lnTo>
                  <a:lnTo>
                    <a:pt x="362" y="485"/>
                  </a:lnTo>
                  <a:lnTo>
                    <a:pt x="364" y="488"/>
                  </a:lnTo>
                  <a:lnTo>
                    <a:pt x="366" y="490"/>
                  </a:lnTo>
                  <a:lnTo>
                    <a:pt x="366" y="492"/>
                  </a:lnTo>
                  <a:lnTo>
                    <a:pt x="366" y="492"/>
                  </a:lnTo>
                  <a:lnTo>
                    <a:pt x="366" y="495"/>
                  </a:lnTo>
                  <a:lnTo>
                    <a:pt x="369" y="495"/>
                  </a:lnTo>
                  <a:lnTo>
                    <a:pt x="369" y="497"/>
                  </a:lnTo>
                  <a:lnTo>
                    <a:pt x="369" y="500"/>
                  </a:lnTo>
                  <a:lnTo>
                    <a:pt x="369" y="500"/>
                  </a:lnTo>
                  <a:lnTo>
                    <a:pt x="369" y="502"/>
                  </a:lnTo>
                  <a:lnTo>
                    <a:pt x="369" y="502"/>
                  </a:lnTo>
                  <a:lnTo>
                    <a:pt x="369" y="504"/>
                  </a:lnTo>
                  <a:lnTo>
                    <a:pt x="366" y="504"/>
                  </a:lnTo>
                  <a:lnTo>
                    <a:pt x="366" y="507"/>
                  </a:lnTo>
                  <a:lnTo>
                    <a:pt x="364" y="509"/>
                  </a:lnTo>
                  <a:lnTo>
                    <a:pt x="362" y="514"/>
                  </a:lnTo>
                  <a:lnTo>
                    <a:pt x="359" y="516"/>
                  </a:lnTo>
                  <a:lnTo>
                    <a:pt x="359" y="518"/>
                  </a:lnTo>
                  <a:lnTo>
                    <a:pt x="357" y="521"/>
                  </a:lnTo>
                  <a:lnTo>
                    <a:pt x="354" y="523"/>
                  </a:lnTo>
                  <a:lnTo>
                    <a:pt x="354" y="523"/>
                  </a:lnTo>
                  <a:lnTo>
                    <a:pt x="352" y="526"/>
                  </a:lnTo>
                  <a:lnTo>
                    <a:pt x="350" y="526"/>
                  </a:lnTo>
                  <a:lnTo>
                    <a:pt x="350" y="528"/>
                  </a:lnTo>
                  <a:lnTo>
                    <a:pt x="347" y="530"/>
                  </a:lnTo>
                  <a:lnTo>
                    <a:pt x="347" y="530"/>
                  </a:lnTo>
                  <a:lnTo>
                    <a:pt x="345" y="533"/>
                  </a:lnTo>
                  <a:lnTo>
                    <a:pt x="343" y="533"/>
                  </a:lnTo>
                  <a:lnTo>
                    <a:pt x="343" y="535"/>
                  </a:lnTo>
                  <a:lnTo>
                    <a:pt x="340" y="537"/>
                  </a:lnTo>
                  <a:lnTo>
                    <a:pt x="340" y="537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2"/>
                  </a:lnTo>
                  <a:lnTo>
                    <a:pt x="338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3" y="542"/>
                  </a:lnTo>
                  <a:lnTo>
                    <a:pt x="331" y="542"/>
                  </a:lnTo>
                  <a:lnTo>
                    <a:pt x="324" y="542"/>
                  </a:lnTo>
                  <a:lnTo>
                    <a:pt x="321" y="542"/>
                  </a:lnTo>
                  <a:lnTo>
                    <a:pt x="319" y="542"/>
                  </a:lnTo>
                  <a:lnTo>
                    <a:pt x="317" y="542"/>
                  </a:lnTo>
                  <a:lnTo>
                    <a:pt x="312" y="542"/>
                  </a:lnTo>
                  <a:lnTo>
                    <a:pt x="310" y="542"/>
                  </a:lnTo>
                  <a:lnTo>
                    <a:pt x="307" y="542"/>
                  </a:lnTo>
                  <a:lnTo>
                    <a:pt x="305" y="542"/>
                  </a:lnTo>
                  <a:lnTo>
                    <a:pt x="302" y="542"/>
                  </a:lnTo>
                  <a:lnTo>
                    <a:pt x="302" y="542"/>
                  </a:lnTo>
                  <a:lnTo>
                    <a:pt x="300" y="542"/>
                  </a:lnTo>
                  <a:lnTo>
                    <a:pt x="298" y="542"/>
                  </a:lnTo>
                  <a:lnTo>
                    <a:pt x="293" y="540"/>
                  </a:lnTo>
                  <a:lnTo>
                    <a:pt x="291" y="540"/>
                  </a:lnTo>
                  <a:lnTo>
                    <a:pt x="291" y="540"/>
                  </a:lnTo>
                  <a:lnTo>
                    <a:pt x="288" y="540"/>
                  </a:lnTo>
                  <a:lnTo>
                    <a:pt x="286" y="540"/>
                  </a:lnTo>
                  <a:lnTo>
                    <a:pt x="286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1" y="540"/>
                  </a:lnTo>
                  <a:lnTo>
                    <a:pt x="281" y="540"/>
                  </a:lnTo>
                  <a:lnTo>
                    <a:pt x="281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7"/>
                  </a:lnTo>
                  <a:lnTo>
                    <a:pt x="274" y="547"/>
                  </a:lnTo>
                  <a:lnTo>
                    <a:pt x="274" y="549"/>
                  </a:lnTo>
                  <a:lnTo>
                    <a:pt x="274" y="549"/>
                  </a:lnTo>
                  <a:lnTo>
                    <a:pt x="272" y="552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2" y="556"/>
                  </a:lnTo>
                  <a:lnTo>
                    <a:pt x="272" y="556"/>
                  </a:lnTo>
                  <a:lnTo>
                    <a:pt x="272" y="559"/>
                  </a:lnTo>
                  <a:lnTo>
                    <a:pt x="272" y="559"/>
                  </a:lnTo>
                  <a:lnTo>
                    <a:pt x="272" y="561"/>
                  </a:lnTo>
                  <a:lnTo>
                    <a:pt x="274" y="561"/>
                  </a:lnTo>
                  <a:lnTo>
                    <a:pt x="274" y="563"/>
                  </a:lnTo>
                  <a:lnTo>
                    <a:pt x="274" y="563"/>
                  </a:lnTo>
                  <a:lnTo>
                    <a:pt x="276" y="563"/>
                  </a:lnTo>
                  <a:lnTo>
                    <a:pt x="276" y="566"/>
                  </a:lnTo>
                  <a:lnTo>
                    <a:pt x="279" y="566"/>
                  </a:lnTo>
                  <a:lnTo>
                    <a:pt x="279" y="568"/>
                  </a:lnTo>
                  <a:lnTo>
                    <a:pt x="281" y="568"/>
                  </a:lnTo>
                  <a:lnTo>
                    <a:pt x="281" y="571"/>
                  </a:lnTo>
                  <a:lnTo>
                    <a:pt x="284" y="571"/>
                  </a:lnTo>
                  <a:lnTo>
                    <a:pt x="284" y="571"/>
                  </a:lnTo>
                  <a:lnTo>
                    <a:pt x="286" y="573"/>
                  </a:lnTo>
                  <a:lnTo>
                    <a:pt x="286" y="573"/>
                  </a:lnTo>
                  <a:lnTo>
                    <a:pt x="288" y="573"/>
                  </a:lnTo>
                  <a:lnTo>
                    <a:pt x="288" y="573"/>
                  </a:lnTo>
                  <a:lnTo>
                    <a:pt x="291" y="573"/>
                  </a:lnTo>
                  <a:lnTo>
                    <a:pt x="291" y="573"/>
                  </a:lnTo>
                  <a:lnTo>
                    <a:pt x="293" y="573"/>
                  </a:lnTo>
                  <a:lnTo>
                    <a:pt x="293" y="573"/>
                  </a:lnTo>
                  <a:lnTo>
                    <a:pt x="295" y="573"/>
                  </a:lnTo>
                  <a:lnTo>
                    <a:pt x="295" y="573"/>
                  </a:lnTo>
                  <a:lnTo>
                    <a:pt x="298" y="573"/>
                  </a:lnTo>
                  <a:lnTo>
                    <a:pt x="300" y="573"/>
                  </a:lnTo>
                  <a:lnTo>
                    <a:pt x="302" y="573"/>
                  </a:lnTo>
                  <a:lnTo>
                    <a:pt x="305" y="571"/>
                  </a:lnTo>
                  <a:lnTo>
                    <a:pt x="307" y="571"/>
                  </a:lnTo>
                  <a:lnTo>
                    <a:pt x="307" y="571"/>
                  </a:lnTo>
                  <a:lnTo>
                    <a:pt x="310" y="571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2" y="566"/>
                  </a:lnTo>
                  <a:lnTo>
                    <a:pt x="312" y="563"/>
                  </a:lnTo>
                  <a:lnTo>
                    <a:pt x="312" y="563"/>
                  </a:lnTo>
                  <a:lnTo>
                    <a:pt x="314" y="563"/>
                  </a:lnTo>
                  <a:lnTo>
                    <a:pt x="314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9" y="561"/>
                  </a:lnTo>
                  <a:lnTo>
                    <a:pt x="319" y="561"/>
                  </a:lnTo>
                  <a:lnTo>
                    <a:pt x="321" y="561"/>
                  </a:lnTo>
                  <a:lnTo>
                    <a:pt x="324" y="561"/>
                  </a:lnTo>
                  <a:lnTo>
                    <a:pt x="326" y="561"/>
                  </a:lnTo>
                  <a:lnTo>
                    <a:pt x="328" y="561"/>
                  </a:lnTo>
                  <a:lnTo>
                    <a:pt x="331" y="561"/>
                  </a:lnTo>
                  <a:lnTo>
                    <a:pt x="333" y="561"/>
                  </a:lnTo>
                  <a:lnTo>
                    <a:pt x="336" y="561"/>
                  </a:lnTo>
                  <a:lnTo>
                    <a:pt x="338" y="563"/>
                  </a:lnTo>
                  <a:lnTo>
                    <a:pt x="338" y="563"/>
                  </a:lnTo>
                  <a:lnTo>
                    <a:pt x="340" y="563"/>
                  </a:lnTo>
                  <a:lnTo>
                    <a:pt x="340" y="563"/>
                  </a:lnTo>
                  <a:lnTo>
                    <a:pt x="340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71"/>
                  </a:lnTo>
                  <a:lnTo>
                    <a:pt x="343" y="571"/>
                  </a:lnTo>
                  <a:lnTo>
                    <a:pt x="343" y="573"/>
                  </a:lnTo>
                  <a:lnTo>
                    <a:pt x="343" y="575"/>
                  </a:lnTo>
                  <a:lnTo>
                    <a:pt x="343" y="575"/>
                  </a:lnTo>
                  <a:lnTo>
                    <a:pt x="343" y="578"/>
                  </a:lnTo>
                  <a:lnTo>
                    <a:pt x="343" y="580"/>
                  </a:lnTo>
                  <a:lnTo>
                    <a:pt x="340" y="580"/>
                  </a:lnTo>
                  <a:lnTo>
                    <a:pt x="340" y="582"/>
                  </a:lnTo>
                  <a:lnTo>
                    <a:pt x="340" y="585"/>
                  </a:lnTo>
                  <a:lnTo>
                    <a:pt x="340" y="585"/>
                  </a:lnTo>
                  <a:lnTo>
                    <a:pt x="338" y="587"/>
                  </a:lnTo>
                  <a:lnTo>
                    <a:pt x="338" y="587"/>
                  </a:lnTo>
                  <a:lnTo>
                    <a:pt x="338" y="589"/>
                  </a:lnTo>
                  <a:lnTo>
                    <a:pt x="338" y="589"/>
                  </a:lnTo>
                  <a:lnTo>
                    <a:pt x="336" y="589"/>
                  </a:lnTo>
                  <a:lnTo>
                    <a:pt x="333" y="589"/>
                  </a:lnTo>
                  <a:lnTo>
                    <a:pt x="333" y="592"/>
                  </a:lnTo>
                  <a:lnTo>
                    <a:pt x="331" y="592"/>
                  </a:lnTo>
                  <a:lnTo>
                    <a:pt x="328" y="592"/>
                  </a:lnTo>
                  <a:lnTo>
                    <a:pt x="326" y="594"/>
                  </a:lnTo>
                  <a:lnTo>
                    <a:pt x="326" y="594"/>
                  </a:lnTo>
                  <a:lnTo>
                    <a:pt x="324" y="594"/>
                  </a:lnTo>
                  <a:lnTo>
                    <a:pt x="321" y="594"/>
                  </a:lnTo>
                  <a:lnTo>
                    <a:pt x="319" y="594"/>
                  </a:lnTo>
                  <a:lnTo>
                    <a:pt x="317" y="594"/>
                  </a:lnTo>
                  <a:lnTo>
                    <a:pt x="314" y="594"/>
                  </a:lnTo>
                  <a:lnTo>
                    <a:pt x="312" y="594"/>
                  </a:lnTo>
                  <a:lnTo>
                    <a:pt x="312" y="594"/>
                  </a:lnTo>
                  <a:lnTo>
                    <a:pt x="310" y="594"/>
                  </a:lnTo>
                  <a:lnTo>
                    <a:pt x="307" y="594"/>
                  </a:lnTo>
                  <a:lnTo>
                    <a:pt x="307" y="594"/>
                  </a:lnTo>
                  <a:lnTo>
                    <a:pt x="305" y="594"/>
                  </a:lnTo>
                  <a:lnTo>
                    <a:pt x="302" y="594"/>
                  </a:lnTo>
                  <a:lnTo>
                    <a:pt x="302" y="594"/>
                  </a:lnTo>
                  <a:lnTo>
                    <a:pt x="298" y="592"/>
                  </a:lnTo>
                  <a:lnTo>
                    <a:pt x="295" y="592"/>
                  </a:lnTo>
                  <a:lnTo>
                    <a:pt x="291" y="589"/>
                  </a:lnTo>
                  <a:lnTo>
                    <a:pt x="288" y="589"/>
                  </a:lnTo>
                  <a:lnTo>
                    <a:pt x="286" y="587"/>
                  </a:lnTo>
                  <a:lnTo>
                    <a:pt x="281" y="587"/>
                  </a:lnTo>
                  <a:lnTo>
                    <a:pt x="279" y="585"/>
                  </a:lnTo>
                  <a:lnTo>
                    <a:pt x="274" y="585"/>
                  </a:lnTo>
                  <a:lnTo>
                    <a:pt x="269" y="582"/>
                  </a:lnTo>
                  <a:lnTo>
                    <a:pt x="267" y="582"/>
                  </a:lnTo>
                  <a:lnTo>
                    <a:pt x="262" y="582"/>
                  </a:lnTo>
                  <a:lnTo>
                    <a:pt x="260" y="580"/>
                  </a:lnTo>
                  <a:lnTo>
                    <a:pt x="255" y="580"/>
                  </a:lnTo>
                  <a:lnTo>
                    <a:pt x="253" y="578"/>
                  </a:lnTo>
                  <a:lnTo>
                    <a:pt x="248" y="578"/>
                  </a:lnTo>
                  <a:lnTo>
                    <a:pt x="243" y="578"/>
                  </a:lnTo>
                  <a:lnTo>
                    <a:pt x="241" y="575"/>
                  </a:lnTo>
                  <a:lnTo>
                    <a:pt x="236" y="575"/>
                  </a:lnTo>
                  <a:lnTo>
                    <a:pt x="234" y="575"/>
                  </a:lnTo>
                  <a:lnTo>
                    <a:pt x="231" y="573"/>
                  </a:lnTo>
                  <a:lnTo>
                    <a:pt x="229" y="573"/>
                  </a:lnTo>
                  <a:lnTo>
                    <a:pt x="227" y="573"/>
                  </a:lnTo>
                  <a:lnTo>
                    <a:pt x="224" y="573"/>
                  </a:lnTo>
                  <a:lnTo>
                    <a:pt x="222" y="573"/>
                  </a:lnTo>
                  <a:lnTo>
                    <a:pt x="222" y="573"/>
                  </a:lnTo>
                  <a:lnTo>
                    <a:pt x="220" y="573"/>
                  </a:lnTo>
                  <a:lnTo>
                    <a:pt x="196" y="575"/>
                  </a:lnTo>
                  <a:lnTo>
                    <a:pt x="177" y="585"/>
                  </a:lnTo>
                  <a:lnTo>
                    <a:pt x="194" y="587"/>
                  </a:lnTo>
                  <a:lnTo>
                    <a:pt x="165" y="606"/>
                  </a:lnTo>
                  <a:lnTo>
                    <a:pt x="179" y="608"/>
                  </a:lnTo>
                  <a:lnTo>
                    <a:pt x="151" y="637"/>
                  </a:lnTo>
                  <a:lnTo>
                    <a:pt x="172" y="632"/>
                  </a:lnTo>
                  <a:lnTo>
                    <a:pt x="156" y="668"/>
                  </a:lnTo>
                  <a:lnTo>
                    <a:pt x="170" y="660"/>
                  </a:lnTo>
                  <a:lnTo>
                    <a:pt x="165" y="696"/>
                  </a:lnTo>
                  <a:lnTo>
                    <a:pt x="179" y="684"/>
                  </a:lnTo>
                  <a:lnTo>
                    <a:pt x="184" y="717"/>
                  </a:lnTo>
                  <a:lnTo>
                    <a:pt x="194" y="703"/>
                  </a:lnTo>
                  <a:lnTo>
                    <a:pt x="194" y="705"/>
                  </a:lnTo>
                  <a:lnTo>
                    <a:pt x="194" y="710"/>
                  </a:lnTo>
                  <a:lnTo>
                    <a:pt x="196" y="712"/>
                  </a:lnTo>
                  <a:lnTo>
                    <a:pt x="196" y="715"/>
                  </a:lnTo>
                  <a:lnTo>
                    <a:pt x="196" y="717"/>
                  </a:lnTo>
                  <a:lnTo>
                    <a:pt x="196" y="720"/>
                  </a:lnTo>
                  <a:lnTo>
                    <a:pt x="198" y="720"/>
                  </a:lnTo>
                  <a:lnTo>
                    <a:pt x="198" y="722"/>
                  </a:lnTo>
                  <a:lnTo>
                    <a:pt x="198" y="722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3" y="724"/>
                  </a:lnTo>
                  <a:lnTo>
                    <a:pt x="203" y="724"/>
                  </a:lnTo>
                  <a:lnTo>
                    <a:pt x="220" y="734"/>
                  </a:lnTo>
                  <a:lnTo>
                    <a:pt x="220" y="734"/>
                  </a:lnTo>
                  <a:close/>
                  <a:moveTo>
                    <a:pt x="203" y="547"/>
                  </a:moveTo>
                  <a:lnTo>
                    <a:pt x="194" y="537"/>
                  </a:lnTo>
                  <a:lnTo>
                    <a:pt x="184" y="516"/>
                  </a:lnTo>
                  <a:lnTo>
                    <a:pt x="182" y="507"/>
                  </a:lnTo>
                  <a:lnTo>
                    <a:pt x="184" y="507"/>
                  </a:lnTo>
                  <a:lnTo>
                    <a:pt x="187" y="509"/>
                  </a:lnTo>
                  <a:lnTo>
                    <a:pt x="189" y="509"/>
                  </a:lnTo>
                  <a:lnTo>
                    <a:pt x="191" y="511"/>
                  </a:lnTo>
                  <a:lnTo>
                    <a:pt x="196" y="514"/>
                  </a:lnTo>
                  <a:lnTo>
                    <a:pt x="201" y="516"/>
                  </a:lnTo>
                  <a:lnTo>
                    <a:pt x="205" y="518"/>
                  </a:lnTo>
                  <a:lnTo>
                    <a:pt x="210" y="521"/>
                  </a:lnTo>
                  <a:lnTo>
                    <a:pt x="213" y="521"/>
                  </a:lnTo>
                  <a:lnTo>
                    <a:pt x="215" y="521"/>
                  </a:lnTo>
                  <a:lnTo>
                    <a:pt x="217" y="523"/>
                  </a:lnTo>
                  <a:lnTo>
                    <a:pt x="217" y="523"/>
                  </a:lnTo>
                  <a:lnTo>
                    <a:pt x="220" y="523"/>
                  </a:lnTo>
                  <a:lnTo>
                    <a:pt x="222" y="523"/>
                  </a:lnTo>
                  <a:lnTo>
                    <a:pt x="224" y="526"/>
                  </a:lnTo>
                  <a:lnTo>
                    <a:pt x="227" y="526"/>
                  </a:lnTo>
                  <a:lnTo>
                    <a:pt x="229" y="526"/>
                  </a:lnTo>
                  <a:lnTo>
                    <a:pt x="231" y="526"/>
                  </a:lnTo>
                  <a:lnTo>
                    <a:pt x="234" y="526"/>
                  </a:lnTo>
                  <a:lnTo>
                    <a:pt x="236" y="526"/>
                  </a:lnTo>
                  <a:lnTo>
                    <a:pt x="239" y="526"/>
                  </a:lnTo>
                  <a:lnTo>
                    <a:pt x="241" y="526"/>
                  </a:lnTo>
                  <a:lnTo>
                    <a:pt x="243" y="526"/>
                  </a:lnTo>
                  <a:lnTo>
                    <a:pt x="246" y="526"/>
                  </a:lnTo>
                  <a:lnTo>
                    <a:pt x="250" y="526"/>
                  </a:lnTo>
                  <a:lnTo>
                    <a:pt x="255" y="523"/>
                  </a:lnTo>
                  <a:lnTo>
                    <a:pt x="258" y="523"/>
                  </a:lnTo>
                  <a:lnTo>
                    <a:pt x="262" y="523"/>
                  </a:lnTo>
                  <a:lnTo>
                    <a:pt x="262" y="523"/>
                  </a:lnTo>
                  <a:lnTo>
                    <a:pt x="265" y="523"/>
                  </a:lnTo>
                  <a:lnTo>
                    <a:pt x="267" y="523"/>
                  </a:lnTo>
                  <a:lnTo>
                    <a:pt x="267" y="523"/>
                  </a:lnTo>
                  <a:lnTo>
                    <a:pt x="269" y="521"/>
                  </a:lnTo>
                  <a:lnTo>
                    <a:pt x="272" y="521"/>
                  </a:lnTo>
                  <a:lnTo>
                    <a:pt x="272" y="521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6" y="518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09"/>
                  </a:lnTo>
                  <a:lnTo>
                    <a:pt x="276" y="509"/>
                  </a:lnTo>
                  <a:lnTo>
                    <a:pt x="274" y="509"/>
                  </a:lnTo>
                  <a:lnTo>
                    <a:pt x="274" y="507"/>
                  </a:lnTo>
                  <a:lnTo>
                    <a:pt x="274" y="504"/>
                  </a:lnTo>
                  <a:lnTo>
                    <a:pt x="274" y="504"/>
                  </a:lnTo>
                  <a:lnTo>
                    <a:pt x="272" y="500"/>
                  </a:lnTo>
                  <a:lnTo>
                    <a:pt x="272" y="497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69" y="492"/>
                  </a:lnTo>
                  <a:lnTo>
                    <a:pt x="269" y="492"/>
                  </a:lnTo>
                  <a:lnTo>
                    <a:pt x="269" y="490"/>
                  </a:lnTo>
                  <a:lnTo>
                    <a:pt x="269" y="488"/>
                  </a:lnTo>
                  <a:lnTo>
                    <a:pt x="269" y="488"/>
                  </a:lnTo>
                  <a:lnTo>
                    <a:pt x="272" y="485"/>
                  </a:lnTo>
                  <a:lnTo>
                    <a:pt x="272" y="485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1"/>
                  </a:lnTo>
                  <a:lnTo>
                    <a:pt x="274" y="481"/>
                  </a:lnTo>
                  <a:lnTo>
                    <a:pt x="274" y="481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6" y="478"/>
                  </a:lnTo>
                  <a:lnTo>
                    <a:pt x="276" y="476"/>
                  </a:lnTo>
                  <a:lnTo>
                    <a:pt x="279" y="476"/>
                  </a:lnTo>
                  <a:lnTo>
                    <a:pt x="279" y="476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4" y="471"/>
                  </a:lnTo>
                  <a:lnTo>
                    <a:pt x="286" y="471"/>
                  </a:lnTo>
                  <a:lnTo>
                    <a:pt x="288" y="471"/>
                  </a:lnTo>
                  <a:lnTo>
                    <a:pt x="291" y="471"/>
                  </a:lnTo>
                  <a:lnTo>
                    <a:pt x="293" y="469"/>
                  </a:lnTo>
                  <a:lnTo>
                    <a:pt x="295" y="469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00" y="469"/>
                  </a:lnTo>
                  <a:lnTo>
                    <a:pt x="300" y="469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2" y="466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2" y="457"/>
                  </a:lnTo>
                  <a:lnTo>
                    <a:pt x="302" y="455"/>
                  </a:lnTo>
                  <a:lnTo>
                    <a:pt x="302" y="455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298" y="450"/>
                  </a:lnTo>
                  <a:lnTo>
                    <a:pt x="298" y="450"/>
                  </a:lnTo>
                  <a:lnTo>
                    <a:pt x="298" y="447"/>
                  </a:lnTo>
                  <a:lnTo>
                    <a:pt x="295" y="447"/>
                  </a:lnTo>
                  <a:lnTo>
                    <a:pt x="295" y="445"/>
                  </a:lnTo>
                  <a:lnTo>
                    <a:pt x="295" y="445"/>
                  </a:lnTo>
                  <a:lnTo>
                    <a:pt x="295" y="443"/>
                  </a:lnTo>
                  <a:lnTo>
                    <a:pt x="293" y="443"/>
                  </a:lnTo>
                  <a:lnTo>
                    <a:pt x="293" y="440"/>
                  </a:lnTo>
                  <a:lnTo>
                    <a:pt x="293" y="440"/>
                  </a:lnTo>
                  <a:lnTo>
                    <a:pt x="293" y="438"/>
                  </a:lnTo>
                  <a:lnTo>
                    <a:pt x="293" y="438"/>
                  </a:lnTo>
                  <a:lnTo>
                    <a:pt x="293" y="436"/>
                  </a:lnTo>
                  <a:lnTo>
                    <a:pt x="293" y="436"/>
                  </a:lnTo>
                  <a:lnTo>
                    <a:pt x="295" y="433"/>
                  </a:lnTo>
                  <a:lnTo>
                    <a:pt x="295" y="433"/>
                  </a:lnTo>
                  <a:lnTo>
                    <a:pt x="295" y="431"/>
                  </a:lnTo>
                  <a:lnTo>
                    <a:pt x="295" y="431"/>
                  </a:lnTo>
                  <a:lnTo>
                    <a:pt x="298" y="431"/>
                  </a:lnTo>
                  <a:lnTo>
                    <a:pt x="298" y="431"/>
                  </a:lnTo>
                  <a:lnTo>
                    <a:pt x="298" y="429"/>
                  </a:lnTo>
                  <a:lnTo>
                    <a:pt x="300" y="429"/>
                  </a:lnTo>
                  <a:lnTo>
                    <a:pt x="302" y="429"/>
                  </a:lnTo>
                  <a:lnTo>
                    <a:pt x="305" y="426"/>
                  </a:lnTo>
                  <a:lnTo>
                    <a:pt x="307" y="426"/>
                  </a:lnTo>
                  <a:lnTo>
                    <a:pt x="310" y="426"/>
                  </a:lnTo>
                  <a:lnTo>
                    <a:pt x="312" y="426"/>
                  </a:lnTo>
                  <a:lnTo>
                    <a:pt x="314" y="424"/>
                  </a:lnTo>
                  <a:lnTo>
                    <a:pt x="317" y="424"/>
                  </a:lnTo>
                  <a:lnTo>
                    <a:pt x="319" y="424"/>
                  </a:lnTo>
                  <a:lnTo>
                    <a:pt x="324" y="421"/>
                  </a:lnTo>
                  <a:lnTo>
                    <a:pt x="331" y="421"/>
                  </a:lnTo>
                  <a:lnTo>
                    <a:pt x="333" y="421"/>
                  </a:lnTo>
                  <a:lnTo>
                    <a:pt x="336" y="419"/>
                  </a:lnTo>
                  <a:lnTo>
                    <a:pt x="338" y="419"/>
                  </a:lnTo>
                  <a:lnTo>
                    <a:pt x="340" y="419"/>
                  </a:lnTo>
                  <a:lnTo>
                    <a:pt x="343" y="419"/>
                  </a:lnTo>
                  <a:lnTo>
                    <a:pt x="347" y="419"/>
                  </a:lnTo>
                  <a:lnTo>
                    <a:pt x="350" y="419"/>
                  </a:lnTo>
                  <a:lnTo>
                    <a:pt x="352" y="419"/>
                  </a:lnTo>
                  <a:lnTo>
                    <a:pt x="354" y="419"/>
                  </a:lnTo>
                  <a:lnTo>
                    <a:pt x="357" y="419"/>
                  </a:lnTo>
                  <a:lnTo>
                    <a:pt x="359" y="419"/>
                  </a:lnTo>
                  <a:lnTo>
                    <a:pt x="362" y="419"/>
                  </a:lnTo>
                  <a:lnTo>
                    <a:pt x="364" y="421"/>
                  </a:lnTo>
                  <a:lnTo>
                    <a:pt x="366" y="421"/>
                  </a:lnTo>
                  <a:lnTo>
                    <a:pt x="366" y="421"/>
                  </a:lnTo>
                  <a:lnTo>
                    <a:pt x="369" y="421"/>
                  </a:lnTo>
                  <a:lnTo>
                    <a:pt x="371" y="424"/>
                  </a:lnTo>
                  <a:lnTo>
                    <a:pt x="373" y="424"/>
                  </a:lnTo>
                  <a:lnTo>
                    <a:pt x="378" y="426"/>
                  </a:lnTo>
                  <a:lnTo>
                    <a:pt x="383" y="426"/>
                  </a:lnTo>
                  <a:lnTo>
                    <a:pt x="388" y="429"/>
                  </a:lnTo>
                  <a:lnTo>
                    <a:pt x="395" y="431"/>
                  </a:lnTo>
                  <a:lnTo>
                    <a:pt x="399" y="433"/>
                  </a:lnTo>
                  <a:lnTo>
                    <a:pt x="404" y="436"/>
                  </a:lnTo>
                  <a:lnTo>
                    <a:pt x="409" y="438"/>
                  </a:lnTo>
                  <a:lnTo>
                    <a:pt x="411" y="440"/>
                  </a:lnTo>
                  <a:lnTo>
                    <a:pt x="414" y="443"/>
                  </a:lnTo>
                  <a:lnTo>
                    <a:pt x="416" y="443"/>
                  </a:lnTo>
                  <a:lnTo>
                    <a:pt x="418" y="445"/>
                  </a:lnTo>
                  <a:lnTo>
                    <a:pt x="421" y="447"/>
                  </a:lnTo>
                  <a:lnTo>
                    <a:pt x="423" y="447"/>
                  </a:lnTo>
                  <a:lnTo>
                    <a:pt x="423" y="447"/>
                  </a:lnTo>
                  <a:lnTo>
                    <a:pt x="425" y="450"/>
                  </a:lnTo>
                  <a:lnTo>
                    <a:pt x="425" y="450"/>
                  </a:lnTo>
                  <a:lnTo>
                    <a:pt x="428" y="452"/>
                  </a:lnTo>
                  <a:lnTo>
                    <a:pt x="428" y="452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30" y="457"/>
                  </a:lnTo>
                  <a:lnTo>
                    <a:pt x="430" y="459"/>
                  </a:lnTo>
                  <a:lnTo>
                    <a:pt x="430" y="459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0" y="466"/>
                  </a:lnTo>
                  <a:lnTo>
                    <a:pt x="430" y="469"/>
                  </a:lnTo>
                  <a:lnTo>
                    <a:pt x="428" y="469"/>
                  </a:lnTo>
                  <a:lnTo>
                    <a:pt x="428" y="471"/>
                  </a:lnTo>
                  <a:lnTo>
                    <a:pt x="428" y="471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6"/>
                  </a:lnTo>
                  <a:lnTo>
                    <a:pt x="430" y="476"/>
                  </a:lnTo>
                  <a:lnTo>
                    <a:pt x="433" y="476"/>
                  </a:lnTo>
                  <a:lnTo>
                    <a:pt x="433" y="476"/>
                  </a:lnTo>
                  <a:lnTo>
                    <a:pt x="433" y="478"/>
                  </a:lnTo>
                  <a:lnTo>
                    <a:pt x="435" y="478"/>
                  </a:lnTo>
                  <a:lnTo>
                    <a:pt x="435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40" y="478"/>
                  </a:lnTo>
                  <a:lnTo>
                    <a:pt x="440" y="478"/>
                  </a:lnTo>
                  <a:lnTo>
                    <a:pt x="440" y="476"/>
                  </a:lnTo>
                  <a:lnTo>
                    <a:pt x="440" y="476"/>
                  </a:lnTo>
                  <a:lnTo>
                    <a:pt x="442" y="476"/>
                  </a:lnTo>
                  <a:lnTo>
                    <a:pt x="442" y="476"/>
                  </a:lnTo>
                  <a:lnTo>
                    <a:pt x="442" y="474"/>
                  </a:lnTo>
                  <a:lnTo>
                    <a:pt x="444" y="474"/>
                  </a:lnTo>
                  <a:lnTo>
                    <a:pt x="444" y="471"/>
                  </a:lnTo>
                  <a:lnTo>
                    <a:pt x="447" y="469"/>
                  </a:lnTo>
                  <a:lnTo>
                    <a:pt x="447" y="466"/>
                  </a:lnTo>
                  <a:lnTo>
                    <a:pt x="449" y="466"/>
                  </a:lnTo>
                  <a:lnTo>
                    <a:pt x="449" y="464"/>
                  </a:lnTo>
                  <a:lnTo>
                    <a:pt x="449" y="462"/>
                  </a:lnTo>
                  <a:lnTo>
                    <a:pt x="449" y="459"/>
                  </a:lnTo>
                  <a:lnTo>
                    <a:pt x="449" y="457"/>
                  </a:lnTo>
                  <a:lnTo>
                    <a:pt x="449" y="455"/>
                  </a:lnTo>
                  <a:lnTo>
                    <a:pt x="449" y="455"/>
                  </a:lnTo>
                  <a:lnTo>
                    <a:pt x="449" y="450"/>
                  </a:lnTo>
                  <a:lnTo>
                    <a:pt x="449" y="445"/>
                  </a:lnTo>
                  <a:lnTo>
                    <a:pt x="449" y="440"/>
                  </a:lnTo>
                  <a:lnTo>
                    <a:pt x="449" y="438"/>
                  </a:lnTo>
                  <a:lnTo>
                    <a:pt x="435" y="445"/>
                  </a:lnTo>
                  <a:lnTo>
                    <a:pt x="451" y="405"/>
                  </a:lnTo>
                  <a:lnTo>
                    <a:pt x="437" y="412"/>
                  </a:lnTo>
                  <a:lnTo>
                    <a:pt x="451" y="376"/>
                  </a:lnTo>
                  <a:lnTo>
                    <a:pt x="435" y="386"/>
                  </a:lnTo>
                  <a:lnTo>
                    <a:pt x="447" y="353"/>
                  </a:lnTo>
                  <a:lnTo>
                    <a:pt x="433" y="362"/>
                  </a:lnTo>
                  <a:lnTo>
                    <a:pt x="447" y="324"/>
                  </a:lnTo>
                  <a:lnTo>
                    <a:pt x="430" y="334"/>
                  </a:lnTo>
                  <a:lnTo>
                    <a:pt x="437" y="317"/>
                  </a:lnTo>
                  <a:lnTo>
                    <a:pt x="442" y="306"/>
                  </a:lnTo>
                  <a:lnTo>
                    <a:pt x="440" y="301"/>
                  </a:lnTo>
                  <a:lnTo>
                    <a:pt x="433" y="301"/>
                  </a:lnTo>
                  <a:lnTo>
                    <a:pt x="425" y="306"/>
                  </a:lnTo>
                  <a:lnTo>
                    <a:pt x="407" y="320"/>
                  </a:lnTo>
                  <a:lnTo>
                    <a:pt x="402" y="310"/>
                  </a:lnTo>
                  <a:lnTo>
                    <a:pt x="373" y="327"/>
                  </a:lnTo>
                  <a:lnTo>
                    <a:pt x="376" y="313"/>
                  </a:lnTo>
                  <a:lnTo>
                    <a:pt x="350" y="332"/>
                  </a:lnTo>
                  <a:lnTo>
                    <a:pt x="350" y="320"/>
                  </a:lnTo>
                  <a:lnTo>
                    <a:pt x="324" y="336"/>
                  </a:lnTo>
                  <a:lnTo>
                    <a:pt x="328" y="322"/>
                  </a:lnTo>
                  <a:lnTo>
                    <a:pt x="293" y="339"/>
                  </a:lnTo>
                  <a:lnTo>
                    <a:pt x="295" y="327"/>
                  </a:lnTo>
                  <a:lnTo>
                    <a:pt x="267" y="341"/>
                  </a:lnTo>
                  <a:lnTo>
                    <a:pt x="276" y="320"/>
                  </a:lnTo>
                  <a:lnTo>
                    <a:pt x="265" y="320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84" y="251"/>
                  </a:lnTo>
                  <a:lnTo>
                    <a:pt x="267" y="261"/>
                  </a:lnTo>
                  <a:lnTo>
                    <a:pt x="293" y="223"/>
                  </a:lnTo>
                  <a:lnTo>
                    <a:pt x="276" y="225"/>
                  </a:lnTo>
                  <a:lnTo>
                    <a:pt x="307" y="192"/>
                  </a:lnTo>
                  <a:lnTo>
                    <a:pt x="288" y="194"/>
                  </a:lnTo>
                  <a:lnTo>
                    <a:pt x="317" y="166"/>
                  </a:lnTo>
                  <a:lnTo>
                    <a:pt x="298" y="168"/>
                  </a:lnTo>
                  <a:lnTo>
                    <a:pt x="331" y="137"/>
                  </a:lnTo>
                  <a:lnTo>
                    <a:pt x="312" y="137"/>
                  </a:lnTo>
                  <a:lnTo>
                    <a:pt x="345" y="107"/>
                  </a:lnTo>
                  <a:lnTo>
                    <a:pt x="333" y="107"/>
                  </a:lnTo>
                  <a:lnTo>
                    <a:pt x="364" y="93"/>
                  </a:lnTo>
                  <a:lnTo>
                    <a:pt x="347" y="85"/>
                  </a:lnTo>
                  <a:lnTo>
                    <a:pt x="390" y="76"/>
                  </a:lnTo>
                  <a:lnTo>
                    <a:pt x="373" y="69"/>
                  </a:lnTo>
                  <a:lnTo>
                    <a:pt x="418" y="59"/>
                  </a:lnTo>
                  <a:lnTo>
                    <a:pt x="407" y="55"/>
                  </a:lnTo>
                  <a:lnTo>
                    <a:pt x="444" y="48"/>
                  </a:lnTo>
                  <a:lnTo>
                    <a:pt x="428" y="40"/>
                  </a:lnTo>
                  <a:lnTo>
                    <a:pt x="468" y="36"/>
                  </a:lnTo>
                  <a:lnTo>
                    <a:pt x="454" y="29"/>
                  </a:lnTo>
                  <a:lnTo>
                    <a:pt x="492" y="24"/>
                  </a:lnTo>
                  <a:lnTo>
                    <a:pt x="480" y="17"/>
                  </a:lnTo>
                  <a:lnTo>
                    <a:pt x="515" y="17"/>
                  </a:lnTo>
                  <a:lnTo>
                    <a:pt x="506" y="7"/>
                  </a:lnTo>
                  <a:lnTo>
                    <a:pt x="544" y="12"/>
                  </a:lnTo>
                  <a:lnTo>
                    <a:pt x="537" y="3"/>
                  </a:lnTo>
                  <a:lnTo>
                    <a:pt x="570" y="7"/>
                  </a:lnTo>
                  <a:lnTo>
                    <a:pt x="565" y="0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8" y="7"/>
                  </a:lnTo>
                  <a:lnTo>
                    <a:pt x="600" y="7"/>
                  </a:lnTo>
                  <a:lnTo>
                    <a:pt x="603" y="7"/>
                  </a:lnTo>
                  <a:lnTo>
                    <a:pt x="608" y="7"/>
                  </a:lnTo>
                  <a:lnTo>
                    <a:pt x="610" y="7"/>
                  </a:lnTo>
                  <a:lnTo>
                    <a:pt x="615" y="5"/>
                  </a:lnTo>
                  <a:lnTo>
                    <a:pt x="617" y="5"/>
                  </a:lnTo>
                  <a:lnTo>
                    <a:pt x="619" y="5"/>
                  </a:lnTo>
                  <a:lnTo>
                    <a:pt x="622" y="5"/>
                  </a:lnTo>
                  <a:lnTo>
                    <a:pt x="622" y="5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9" y="5"/>
                  </a:lnTo>
                  <a:lnTo>
                    <a:pt x="629" y="5"/>
                  </a:lnTo>
                  <a:lnTo>
                    <a:pt x="631" y="7"/>
                  </a:lnTo>
                  <a:lnTo>
                    <a:pt x="634" y="7"/>
                  </a:lnTo>
                  <a:lnTo>
                    <a:pt x="636" y="7"/>
                  </a:lnTo>
                  <a:lnTo>
                    <a:pt x="638" y="7"/>
                  </a:lnTo>
                  <a:lnTo>
                    <a:pt x="638" y="7"/>
                  </a:lnTo>
                  <a:lnTo>
                    <a:pt x="641" y="10"/>
                  </a:lnTo>
                  <a:lnTo>
                    <a:pt x="643" y="10"/>
                  </a:lnTo>
                  <a:lnTo>
                    <a:pt x="643" y="10"/>
                  </a:lnTo>
                  <a:lnTo>
                    <a:pt x="645" y="10"/>
                  </a:lnTo>
                  <a:lnTo>
                    <a:pt x="645" y="10"/>
                  </a:lnTo>
                  <a:lnTo>
                    <a:pt x="645" y="12"/>
                  </a:lnTo>
                  <a:lnTo>
                    <a:pt x="648" y="12"/>
                  </a:lnTo>
                  <a:lnTo>
                    <a:pt x="648" y="14"/>
                  </a:lnTo>
                  <a:lnTo>
                    <a:pt x="650" y="14"/>
                  </a:lnTo>
                  <a:lnTo>
                    <a:pt x="650" y="17"/>
                  </a:lnTo>
                  <a:lnTo>
                    <a:pt x="652" y="17"/>
                  </a:lnTo>
                  <a:lnTo>
                    <a:pt x="652" y="19"/>
                  </a:lnTo>
                  <a:lnTo>
                    <a:pt x="655" y="22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6"/>
                  </a:lnTo>
                  <a:lnTo>
                    <a:pt x="655" y="26"/>
                  </a:lnTo>
                  <a:lnTo>
                    <a:pt x="657" y="29"/>
                  </a:lnTo>
                  <a:lnTo>
                    <a:pt x="657" y="31"/>
                  </a:lnTo>
                  <a:lnTo>
                    <a:pt x="657" y="33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8"/>
                  </a:lnTo>
                  <a:lnTo>
                    <a:pt x="660" y="38"/>
                  </a:lnTo>
                  <a:lnTo>
                    <a:pt x="660" y="38"/>
                  </a:lnTo>
                  <a:lnTo>
                    <a:pt x="660" y="40"/>
                  </a:lnTo>
                  <a:lnTo>
                    <a:pt x="660" y="40"/>
                  </a:lnTo>
                  <a:lnTo>
                    <a:pt x="662" y="40"/>
                  </a:lnTo>
                  <a:lnTo>
                    <a:pt x="662" y="43"/>
                  </a:lnTo>
                  <a:lnTo>
                    <a:pt x="664" y="45"/>
                  </a:lnTo>
                  <a:lnTo>
                    <a:pt x="667" y="48"/>
                  </a:lnTo>
                  <a:lnTo>
                    <a:pt x="671" y="50"/>
                  </a:lnTo>
                  <a:lnTo>
                    <a:pt x="674" y="50"/>
                  </a:lnTo>
                  <a:lnTo>
                    <a:pt x="676" y="52"/>
                  </a:lnTo>
                  <a:lnTo>
                    <a:pt x="679" y="55"/>
                  </a:lnTo>
                  <a:lnTo>
                    <a:pt x="683" y="57"/>
                  </a:lnTo>
                  <a:lnTo>
                    <a:pt x="686" y="59"/>
                  </a:lnTo>
                  <a:lnTo>
                    <a:pt x="688" y="59"/>
                  </a:lnTo>
                  <a:lnTo>
                    <a:pt x="690" y="62"/>
                  </a:lnTo>
                  <a:lnTo>
                    <a:pt x="693" y="62"/>
                  </a:lnTo>
                  <a:lnTo>
                    <a:pt x="695" y="64"/>
                  </a:lnTo>
                  <a:lnTo>
                    <a:pt x="695" y="64"/>
                  </a:lnTo>
                  <a:lnTo>
                    <a:pt x="697" y="67"/>
                  </a:lnTo>
                  <a:lnTo>
                    <a:pt x="702" y="67"/>
                  </a:lnTo>
                  <a:lnTo>
                    <a:pt x="705" y="67"/>
                  </a:lnTo>
                  <a:lnTo>
                    <a:pt x="707" y="69"/>
                  </a:lnTo>
                  <a:lnTo>
                    <a:pt x="709" y="69"/>
                  </a:lnTo>
                  <a:lnTo>
                    <a:pt x="714" y="69"/>
                  </a:lnTo>
                  <a:lnTo>
                    <a:pt x="716" y="71"/>
                  </a:lnTo>
                  <a:lnTo>
                    <a:pt x="719" y="71"/>
                  </a:lnTo>
                  <a:lnTo>
                    <a:pt x="721" y="71"/>
                  </a:lnTo>
                  <a:lnTo>
                    <a:pt x="726" y="71"/>
                  </a:lnTo>
                  <a:lnTo>
                    <a:pt x="728" y="71"/>
                  </a:lnTo>
                  <a:lnTo>
                    <a:pt x="731" y="71"/>
                  </a:lnTo>
                  <a:lnTo>
                    <a:pt x="733" y="71"/>
                  </a:lnTo>
                  <a:lnTo>
                    <a:pt x="735" y="71"/>
                  </a:lnTo>
                  <a:lnTo>
                    <a:pt x="738" y="71"/>
                  </a:lnTo>
                  <a:lnTo>
                    <a:pt x="740" y="71"/>
                  </a:lnTo>
                  <a:lnTo>
                    <a:pt x="742" y="71"/>
                  </a:lnTo>
                  <a:lnTo>
                    <a:pt x="747" y="71"/>
                  </a:lnTo>
                  <a:lnTo>
                    <a:pt x="749" y="69"/>
                  </a:lnTo>
                  <a:lnTo>
                    <a:pt x="752" y="69"/>
                  </a:lnTo>
                  <a:lnTo>
                    <a:pt x="757" y="69"/>
                  </a:lnTo>
                  <a:lnTo>
                    <a:pt x="761" y="67"/>
                  </a:lnTo>
                  <a:lnTo>
                    <a:pt x="764" y="67"/>
                  </a:lnTo>
                  <a:lnTo>
                    <a:pt x="766" y="67"/>
                  </a:lnTo>
                  <a:lnTo>
                    <a:pt x="768" y="67"/>
                  </a:lnTo>
                  <a:lnTo>
                    <a:pt x="771" y="64"/>
                  </a:lnTo>
                  <a:lnTo>
                    <a:pt x="773" y="64"/>
                  </a:lnTo>
                  <a:lnTo>
                    <a:pt x="778" y="62"/>
                  </a:lnTo>
                  <a:lnTo>
                    <a:pt x="783" y="62"/>
                  </a:lnTo>
                  <a:lnTo>
                    <a:pt x="785" y="59"/>
                  </a:lnTo>
                  <a:lnTo>
                    <a:pt x="790" y="57"/>
                  </a:lnTo>
                  <a:lnTo>
                    <a:pt x="794" y="55"/>
                  </a:lnTo>
                  <a:lnTo>
                    <a:pt x="797" y="55"/>
                  </a:lnTo>
                  <a:lnTo>
                    <a:pt x="801" y="52"/>
                  </a:lnTo>
                  <a:lnTo>
                    <a:pt x="804" y="52"/>
                  </a:lnTo>
                  <a:lnTo>
                    <a:pt x="804" y="52"/>
                  </a:lnTo>
                  <a:lnTo>
                    <a:pt x="806" y="52"/>
                  </a:lnTo>
                  <a:lnTo>
                    <a:pt x="809" y="52"/>
                  </a:lnTo>
                  <a:lnTo>
                    <a:pt x="811" y="50"/>
                  </a:lnTo>
                  <a:lnTo>
                    <a:pt x="811" y="50"/>
                  </a:lnTo>
                  <a:lnTo>
                    <a:pt x="813" y="52"/>
                  </a:lnTo>
                  <a:lnTo>
                    <a:pt x="816" y="52"/>
                  </a:lnTo>
                  <a:lnTo>
                    <a:pt x="818" y="52"/>
                  </a:lnTo>
                  <a:lnTo>
                    <a:pt x="820" y="52"/>
                  </a:lnTo>
                  <a:lnTo>
                    <a:pt x="820" y="52"/>
                  </a:lnTo>
                  <a:lnTo>
                    <a:pt x="823" y="55"/>
                  </a:lnTo>
                  <a:lnTo>
                    <a:pt x="825" y="55"/>
                  </a:lnTo>
                  <a:lnTo>
                    <a:pt x="828" y="55"/>
                  </a:lnTo>
                  <a:lnTo>
                    <a:pt x="830" y="57"/>
                  </a:lnTo>
                  <a:lnTo>
                    <a:pt x="832" y="57"/>
                  </a:lnTo>
                  <a:lnTo>
                    <a:pt x="832" y="57"/>
                  </a:lnTo>
                  <a:lnTo>
                    <a:pt x="835" y="59"/>
                  </a:lnTo>
                  <a:lnTo>
                    <a:pt x="837" y="59"/>
                  </a:lnTo>
                  <a:lnTo>
                    <a:pt x="837" y="62"/>
                  </a:lnTo>
                  <a:lnTo>
                    <a:pt x="839" y="62"/>
                  </a:lnTo>
                  <a:lnTo>
                    <a:pt x="842" y="64"/>
                  </a:lnTo>
                  <a:lnTo>
                    <a:pt x="842" y="67"/>
                  </a:lnTo>
                  <a:lnTo>
                    <a:pt x="844" y="67"/>
                  </a:lnTo>
                  <a:lnTo>
                    <a:pt x="844" y="69"/>
                  </a:lnTo>
                  <a:lnTo>
                    <a:pt x="846" y="71"/>
                  </a:lnTo>
                  <a:lnTo>
                    <a:pt x="846" y="71"/>
                  </a:lnTo>
                  <a:lnTo>
                    <a:pt x="849" y="74"/>
                  </a:lnTo>
                  <a:lnTo>
                    <a:pt x="849" y="76"/>
                  </a:lnTo>
                  <a:lnTo>
                    <a:pt x="849" y="78"/>
                  </a:lnTo>
                  <a:lnTo>
                    <a:pt x="851" y="83"/>
                  </a:lnTo>
                  <a:lnTo>
                    <a:pt x="851" y="85"/>
                  </a:lnTo>
                  <a:lnTo>
                    <a:pt x="851" y="88"/>
                  </a:lnTo>
                  <a:lnTo>
                    <a:pt x="851" y="90"/>
                  </a:lnTo>
                  <a:lnTo>
                    <a:pt x="854" y="95"/>
                  </a:lnTo>
                  <a:lnTo>
                    <a:pt x="854" y="97"/>
                  </a:lnTo>
                  <a:lnTo>
                    <a:pt x="854" y="100"/>
                  </a:lnTo>
                  <a:lnTo>
                    <a:pt x="854" y="102"/>
                  </a:lnTo>
                  <a:lnTo>
                    <a:pt x="854" y="107"/>
                  </a:lnTo>
                  <a:lnTo>
                    <a:pt x="854" y="109"/>
                  </a:lnTo>
                  <a:lnTo>
                    <a:pt x="851" y="111"/>
                  </a:lnTo>
                  <a:lnTo>
                    <a:pt x="851" y="114"/>
                  </a:lnTo>
                  <a:lnTo>
                    <a:pt x="851" y="116"/>
                  </a:lnTo>
                  <a:lnTo>
                    <a:pt x="851" y="121"/>
                  </a:lnTo>
                  <a:lnTo>
                    <a:pt x="851" y="121"/>
                  </a:lnTo>
                  <a:lnTo>
                    <a:pt x="849" y="123"/>
                  </a:lnTo>
                  <a:lnTo>
                    <a:pt x="849" y="126"/>
                  </a:lnTo>
                  <a:lnTo>
                    <a:pt x="849" y="128"/>
                  </a:lnTo>
                  <a:lnTo>
                    <a:pt x="846" y="128"/>
                  </a:lnTo>
                  <a:lnTo>
                    <a:pt x="846" y="130"/>
                  </a:lnTo>
                  <a:lnTo>
                    <a:pt x="846" y="133"/>
                  </a:lnTo>
                  <a:lnTo>
                    <a:pt x="844" y="135"/>
                  </a:lnTo>
                  <a:lnTo>
                    <a:pt x="842" y="137"/>
                  </a:lnTo>
                  <a:lnTo>
                    <a:pt x="839" y="140"/>
                  </a:lnTo>
                  <a:lnTo>
                    <a:pt x="837" y="145"/>
                  </a:lnTo>
                  <a:lnTo>
                    <a:pt x="835" y="147"/>
                  </a:lnTo>
                  <a:lnTo>
                    <a:pt x="832" y="152"/>
                  </a:lnTo>
                  <a:lnTo>
                    <a:pt x="830" y="156"/>
                  </a:lnTo>
                  <a:lnTo>
                    <a:pt x="825" y="159"/>
                  </a:lnTo>
                  <a:lnTo>
                    <a:pt x="823" y="164"/>
                  </a:lnTo>
                  <a:lnTo>
                    <a:pt x="820" y="168"/>
                  </a:lnTo>
                  <a:lnTo>
                    <a:pt x="816" y="171"/>
                  </a:lnTo>
                  <a:lnTo>
                    <a:pt x="813" y="173"/>
                  </a:lnTo>
                  <a:lnTo>
                    <a:pt x="809" y="178"/>
                  </a:lnTo>
                  <a:lnTo>
                    <a:pt x="806" y="180"/>
                  </a:lnTo>
                  <a:lnTo>
                    <a:pt x="801" y="185"/>
                  </a:lnTo>
                  <a:lnTo>
                    <a:pt x="797" y="187"/>
                  </a:lnTo>
                  <a:lnTo>
                    <a:pt x="794" y="190"/>
                  </a:lnTo>
                  <a:lnTo>
                    <a:pt x="790" y="192"/>
                  </a:lnTo>
                  <a:lnTo>
                    <a:pt x="785" y="197"/>
                  </a:lnTo>
                  <a:lnTo>
                    <a:pt x="780" y="199"/>
                  </a:lnTo>
                  <a:lnTo>
                    <a:pt x="775" y="201"/>
                  </a:lnTo>
                  <a:lnTo>
                    <a:pt x="768" y="204"/>
                  </a:lnTo>
                  <a:lnTo>
                    <a:pt x="764" y="208"/>
                  </a:lnTo>
                  <a:lnTo>
                    <a:pt x="757" y="211"/>
                  </a:lnTo>
                  <a:lnTo>
                    <a:pt x="749" y="216"/>
                  </a:lnTo>
                  <a:lnTo>
                    <a:pt x="742" y="218"/>
                  </a:lnTo>
                  <a:lnTo>
                    <a:pt x="735" y="220"/>
                  </a:lnTo>
                  <a:lnTo>
                    <a:pt x="728" y="223"/>
                  </a:lnTo>
                  <a:lnTo>
                    <a:pt x="723" y="225"/>
                  </a:lnTo>
                  <a:lnTo>
                    <a:pt x="695" y="235"/>
                  </a:lnTo>
                  <a:lnTo>
                    <a:pt x="700" y="237"/>
                  </a:lnTo>
                  <a:lnTo>
                    <a:pt x="702" y="237"/>
                  </a:lnTo>
                  <a:lnTo>
                    <a:pt x="705" y="237"/>
                  </a:lnTo>
                  <a:lnTo>
                    <a:pt x="707" y="237"/>
                  </a:lnTo>
                  <a:lnTo>
                    <a:pt x="709" y="239"/>
                  </a:lnTo>
                  <a:lnTo>
                    <a:pt x="712" y="239"/>
                  </a:lnTo>
                  <a:lnTo>
                    <a:pt x="714" y="239"/>
                  </a:lnTo>
                  <a:lnTo>
                    <a:pt x="716" y="239"/>
                  </a:lnTo>
                  <a:lnTo>
                    <a:pt x="721" y="239"/>
                  </a:lnTo>
                  <a:lnTo>
                    <a:pt x="726" y="239"/>
                  </a:lnTo>
                  <a:lnTo>
                    <a:pt x="731" y="242"/>
                  </a:lnTo>
                  <a:lnTo>
                    <a:pt x="735" y="242"/>
                  </a:lnTo>
                  <a:lnTo>
                    <a:pt x="738" y="242"/>
                  </a:lnTo>
                  <a:lnTo>
                    <a:pt x="740" y="242"/>
                  </a:lnTo>
                  <a:lnTo>
                    <a:pt x="740" y="242"/>
                  </a:lnTo>
                  <a:lnTo>
                    <a:pt x="742" y="239"/>
                  </a:lnTo>
                  <a:lnTo>
                    <a:pt x="745" y="239"/>
                  </a:lnTo>
                  <a:lnTo>
                    <a:pt x="745" y="239"/>
                  </a:lnTo>
                  <a:lnTo>
                    <a:pt x="747" y="239"/>
                  </a:lnTo>
                  <a:lnTo>
                    <a:pt x="747" y="239"/>
                  </a:lnTo>
                  <a:lnTo>
                    <a:pt x="749" y="239"/>
                  </a:lnTo>
                  <a:lnTo>
                    <a:pt x="752" y="237"/>
                  </a:lnTo>
                  <a:lnTo>
                    <a:pt x="754" y="237"/>
                  </a:lnTo>
                  <a:lnTo>
                    <a:pt x="759" y="235"/>
                  </a:lnTo>
                  <a:lnTo>
                    <a:pt x="761" y="232"/>
                  </a:lnTo>
                  <a:lnTo>
                    <a:pt x="764" y="232"/>
                  </a:lnTo>
                  <a:lnTo>
                    <a:pt x="768" y="230"/>
                  </a:lnTo>
                  <a:lnTo>
                    <a:pt x="771" y="230"/>
                  </a:lnTo>
                  <a:lnTo>
                    <a:pt x="773" y="227"/>
                  </a:lnTo>
                  <a:lnTo>
                    <a:pt x="778" y="227"/>
                  </a:lnTo>
                  <a:lnTo>
                    <a:pt x="778" y="227"/>
                  </a:lnTo>
                  <a:lnTo>
                    <a:pt x="780" y="227"/>
                  </a:lnTo>
                  <a:lnTo>
                    <a:pt x="783" y="227"/>
                  </a:lnTo>
                  <a:lnTo>
                    <a:pt x="783" y="225"/>
                  </a:lnTo>
                  <a:lnTo>
                    <a:pt x="785" y="225"/>
                  </a:lnTo>
                  <a:lnTo>
                    <a:pt x="785" y="225"/>
                  </a:lnTo>
                  <a:lnTo>
                    <a:pt x="787" y="225"/>
                  </a:lnTo>
                  <a:lnTo>
                    <a:pt x="787" y="227"/>
                  </a:lnTo>
                  <a:lnTo>
                    <a:pt x="790" y="227"/>
                  </a:lnTo>
                  <a:lnTo>
                    <a:pt x="792" y="227"/>
                  </a:lnTo>
                  <a:lnTo>
                    <a:pt x="794" y="227"/>
                  </a:lnTo>
                  <a:lnTo>
                    <a:pt x="794" y="227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799" y="230"/>
                  </a:lnTo>
                  <a:lnTo>
                    <a:pt x="799" y="230"/>
                  </a:lnTo>
                  <a:lnTo>
                    <a:pt x="806" y="227"/>
                  </a:lnTo>
                  <a:lnTo>
                    <a:pt x="811" y="227"/>
                  </a:lnTo>
                  <a:lnTo>
                    <a:pt x="813" y="227"/>
                  </a:lnTo>
                  <a:lnTo>
                    <a:pt x="816" y="227"/>
                  </a:lnTo>
                  <a:lnTo>
                    <a:pt x="818" y="230"/>
                  </a:lnTo>
                  <a:lnTo>
                    <a:pt x="818" y="230"/>
                  </a:lnTo>
                  <a:lnTo>
                    <a:pt x="820" y="230"/>
                  </a:lnTo>
                  <a:lnTo>
                    <a:pt x="820" y="230"/>
                  </a:lnTo>
                  <a:lnTo>
                    <a:pt x="823" y="230"/>
                  </a:lnTo>
                  <a:lnTo>
                    <a:pt x="823" y="230"/>
                  </a:lnTo>
                  <a:lnTo>
                    <a:pt x="825" y="230"/>
                  </a:lnTo>
                  <a:lnTo>
                    <a:pt x="825" y="232"/>
                  </a:lnTo>
                  <a:lnTo>
                    <a:pt x="825" y="232"/>
                  </a:lnTo>
                  <a:lnTo>
                    <a:pt x="828" y="232"/>
                  </a:lnTo>
                  <a:lnTo>
                    <a:pt x="828" y="235"/>
                  </a:lnTo>
                  <a:lnTo>
                    <a:pt x="830" y="235"/>
                  </a:lnTo>
                  <a:lnTo>
                    <a:pt x="830" y="235"/>
                  </a:lnTo>
                  <a:lnTo>
                    <a:pt x="832" y="237"/>
                  </a:lnTo>
                  <a:lnTo>
                    <a:pt x="832" y="237"/>
                  </a:lnTo>
                  <a:lnTo>
                    <a:pt x="835" y="239"/>
                  </a:lnTo>
                  <a:lnTo>
                    <a:pt x="835" y="239"/>
                  </a:lnTo>
                  <a:lnTo>
                    <a:pt x="835" y="242"/>
                  </a:lnTo>
                  <a:lnTo>
                    <a:pt x="837" y="244"/>
                  </a:lnTo>
                  <a:lnTo>
                    <a:pt x="837" y="244"/>
                  </a:lnTo>
                  <a:lnTo>
                    <a:pt x="839" y="246"/>
                  </a:lnTo>
                  <a:lnTo>
                    <a:pt x="839" y="249"/>
                  </a:lnTo>
                  <a:lnTo>
                    <a:pt x="842" y="249"/>
                  </a:lnTo>
                  <a:lnTo>
                    <a:pt x="842" y="251"/>
                  </a:lnTo>
                  <a:lnTo>
                    <a:pt x="842" y="253"/>
                  </a:lnTo>
                  <a:lnTo>
                    <a:pt x="842" y="253"/>
                  </a:lnTo>
                  <a:lnTo>
                    <a:pt x="844" y="256"/>
                  </a:lnTo>
                  <a:lnTo>
                    <a:pt x="844" y="258"/>
                  </a:lnTo>
                  <a:lnTo>
                    <a:pt x="844" y="258"/>
                  </a:lnTo>
                  <a:lnTo>
                    <a:pt x="844" y="261"/>
                  </a:lnTo>
                  <a:lnTo>
                    <a:pt x="846" y="263"/>
                  </a:lnTo>
                  <a:lnTo>
                    <a:pt x="846" y="265"/>
                  </a:lnTo>
                  <a:lnTo>
                    <a:pt x="846" y="265"/>
                  </a:lnTo>
                  <a:lnTo>
                    <a:pt x="846" y="268"/>
                  </a:lnTo>
                  <a:lnTo>
                    <a:pt x="846" y="270"/>
                  </a:lnTo>
                  <a:lnTo>
                    <a:pt x="846" y="272"/>
                  </a:lnTo>
                  <a:lnTo>
                    <a:pt x="846" y="275"/>
                  </a:lnTo>
                  <a:lnTo>
                    <a:pt x="846" y="277"/>
                  </a:lnTo>
                  <a:lnTo>
                    <a:pt x="846" y="279"/>
                  </a:lnTo>
                  <a:lnTo>
                    <a:pt x="844" y="279"/>
                  </a:lnTo>
                  <a:lnTo>
                    <a:pt x="844" y="282"/>
                  </a:lnTo>
                  <a:lnTo>
                    <a:pt x="842" y="282"/>
                  </a:lnTo>
                  <a:lnTo>
                    <a:pt x="842" y="284"/>
                  </a:lnTo>
                  <a:lnTo>
                    <a:pt x="839" y="284"/>
                  </a:lnTo>
                  <a:lnTo>
                    <a:pt x="839" y="284"/>
                  </a:lnTo>
                  <a:lnTo>
                    <a:pt x="837" y="287"/>
                  </a:lnTo>
                  <a:lnTo>
                    <a:pt x="835" y="287"/>
                  </a:lnTo>
                  <a:lnTo>
                    <a:pt x="832" y="287"/>
                  </a:lnTo>
                  <a:lnTo>
                    <a:pt x="830" y="287"/>
                  </a:lnTo>
                  <a:lnTo>
                    <a:pt x="828" y="284"/>
                  </a:lnTo>
                  <a:lnTo>
                    <a:pt x="825" y="284"/>
                  </a:lnTo>
                  <a:lnTo>
                    <a:pt x="823" y="284"/>
                  </a:lnTo>
                  <a:lnTo>
                    <a:pt x="820" y="284"/>
                  </a:lnTo>
                  <a:lnTo>
                    <a:pt x="818" y="282"/>
                  </a:lnTo>
                  <a:lnTo>
                    <a:pt x="816" y="282"/>
                  </a:lnTo>
                  <a:lnTo>
                    <a:pt x="813" y="282"/>
                  </a:lnTo>
                  <a:lnTo>
                    <a:pt x="809" y="279"/>
                  </a:lnTo>
                  <a:lnTo>
                    <a:pt x="804" y="277"/>
                  </a:lnTo>
                  <a:lnTo>
                    <a:pt x="801" y="277"/>
                  </a:lnTo>
                  <a:lnTo>
                    <a:pt x="797" y="275"/>
                  </a:lnTo>
                  <a:lnTo>
                    <a:pt x="794" y="275"/>
                  </a:lnTo>
                  <a:lnTo>
                    <a:pt x="792" y="275"/>
                  </a:lnTo>
                  <a:lnTo>
                    <a:pt x="792" y="272"/>
                  </a:lnTo>
                  <a:lnTo>
                    <a:pt x="790" y="272"/>
                  </a:lnTo>
                  <a:lnTo>
                    <a:pt x="790" y="272"/>
                  </a:lnTo>
                  <a:lnTo>
                    <a:pt x="787" y="272"/>
                  </a:lnTo>
                  <a:lnTo>
                    <a:pt x="785" y="272"/>
                  </a:lnTo>
                  <a:lnTo>
                    <a:pt x="785" y="270"/>
                  </a:lnTo>
                  <a:lnTo>
                    <a:pt x="783" y="270"/>
                  </a:lnTo>
                  <a:lnTo>
                    <a:pt x="778" y="268"/>
                  </a:lnTo>
                  <a:lnTo>
                    <a:pt x="778" y="268"/>
                  </a:lnTo>
                  <a:lnTo>
                    <a:pt x="775" y="268"/>
                  </a:lnTo>
                  <a:lnTo>
                    <a:pt x="775" y="268"/>
                  </a:lnTo>
                  <a:lnTo>
                    <a:pt x="773" y="265"/>
                  </a:lnTo>
                  <a:lnTo>
                    <a:pt x="771" y="265"/>
                  </a:lnTo>
                  <a:lnTo>
                    <a:pt x="771" y="265"/>
                  </a:lnTo>
                  <a:lnTo>
                    <a:pt x="768" y="265"/>
                  </a:lnTo>
                  <a:lnTo>
                    <a:pt x="766" y="265"/>
                  </a:lnTo>
                  <a:lnTo>
                    <a:pt x="766" y="265"/>
                  </a:lnTo>
                  <a:lnTo>
                    <a:pt x="764" y="268"/>
                  </a:lnTo>
                  <a:lnTo>
                    <a:pt x="761" y="268"/>
                  </a:lnTo>
                  <a:lnTo>
                    <a:pt x="759" y="268"/>
                  </a:lnTo>
                  <a:lnTo>
                    <a:pt x="759" y="268"/>
                  </a:lnTo>
                  <a:lnTo>
                    <a:pt x="757" y="270"/>
                  </a:lnTo>
                  <a:lnTo>
                    <a:pt x="754" y="270"/>
                  </a:lnTo>
                  <a:lnTo>
                    <a:pt x="754" y="270"/>
                  </a:lnTo>
                  <a:lnTo>
                    <a:pt x="749" y="272"/>
                  </a:lnTo>
                  <a:lnTo>
                    <a:pt x="747" y="275"/>
                  </a:lnTo>
                  <a:lnTo>
                    <a:pt x="745" y="275"/>
                  </a:lnTo>
                  <a:lnTo>
                    <a:pt x="740" y="277"/>
                  </a:lnTo>
                  <a:lnTo>
                    <a:pt x="738" y="279"/>
                  </a:lnTo>
                  <a:lnTo>
                    <a:pt x="735" y="279"/>
                  </a:lnTo>
                  <a:lnTo>
                    <a:pt x="733" y="282"/>
                  </a:lnTo>
                  <a:lnTo>
                    <a:pt x="731" y="284"/>
                  </a:lnTo>
                  <a:lnTo>
                    <a:pt x="726" y="284"/>
                  </a:lnTo>
                  <a:lnTo>
                    <a:pt x="723" y="287"/>
                  </a:lnTo>
                  <a:lnTo>
                    <a:pt x="721" y="287"/>
                  </a:lnTo>
                  <a:lnTo>
                    <a:pt x="719" y="289"/>
                  </a:lnTo>
                  <a:lnTo>
                    <a:pt x="716" y="289"/>
                  </a:lnTo>
                  <a:lnTo>
                    <a:pt x="714" y="291"/>
                  </a:lnTo>
                  <a:lnTo>
                    <a:pt x="712" y="291"/>
                  </a:lnTo>
                  <a:lnTo>
                    <a:pt x="709" y="291"/>
                  </a:lnTo>
                  <a:lnTo>
                    <a:pt x="707" y="291"/>
                  </a:lnTo>
                  <a:lnTo>
                    <a:pt x="705" y="294"/>
                  </a:lnTo>
                  <a:lnTo>
                    <a:pt x="702" y="294"/>
                  </a:lnTo>
                  <a:lnTo>
                    <a:pt x="700" y="294"/>
                  </a:lnTo>
                  <a:lnTo>
                    <a:pt x="695" y="294"/>
                  </a:lnTo>
                  <a:lnTo>
                    <a:pt x="690" y="294"/>
                  </a:lnTo>
                  <a:lnTo>
                    <a:pt x="688" y="296"/>
                  </a:lnTo>
                  <a:lnTo>
                    <a:pt x="688" y="296"/>
                  </a:lnTo>
                  <a:lnTo>
                    <a:pt x="686" y="296"/>
                  </a:lnTo>
                  <a:lnTo>
                    <a:pt x="683" y="296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79" y="298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3"/>
                  </a:lnTo>
                  <a:lnTo>
                    <a:pt x="676" y="303"/>
                  </a:lnTo>
                  <a:lnTo>
                    <a:pt x="676" y="303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8"/>
                  </a:lnTo>
                  <a:lnTo>
                    <a:pt x="676" y="310"/>
                  </a:lnTo>
                  <a:lnTo>
                    <a:pt x="679" y="315"/>
                  </a:lnTo>
                  <a:lnTo>
                    <a:pt x="679" y="317"/>
                  </a:lnTo>
                  <a:lnTo>
                    <a:pt x="679" y="322"/>
                  </a:lnTo>
                  <a:lnTo>
                    <a:pt x="679" y="324"/>
                  </a:lnTo>
                  <a:lnTo>
                    <a:pt x="679" y="327"/>
                  </a:lnTo>
                  <a:lnTo>
                    <a:pt x="681" y="329"/>
                  </a:lnTo>
                  <a:lnTo>
                    <a:pt x="681" y="332"/>
                  </a:lnTo>
                  <a:lnTo>
                    <a:pt x="681" y="334"/>
                  </a:lnTo>
                  <a:lnTo>
                    <a:pt x="683" y="336"/>
                  </a:lnTo>
                  <a:lnTo>
                    <a:pt x="683" y="339"/>
                  </a:lnTo>
                  <a:lnTo>
                    <a:pt x="683" y="339"/>
                  </a:lnTo>
                  <a:lnTo>
                    <a:pt x="686" y="341"/>
                  </a:lnTo>
                  <a:lnTo>
                    <a:pt x="686" y="341"/>
                  </a:lnTo>
                  <a:lnTo>
                    <a:pt x="686" y="343"/>
                  </a:lnTo>
                  <a:lnTo>
                    <a:pt x="688" y="343"/>
                  </a:lnTo>
                  <a:lnTo>
                    <a:pt x="688" y="346"/>
                  </a:lnTo>
                  <a:lnTo>
                    <a:pt x="688" y="346"/>
                  </a:lnTo>
                  <a:lnTo>
                    <a:pt x="700" y="360"/>
                  </a:lnTo>
                  <a:lnTo>
                    <a:pt x="686" y="355"/>
                  </a:lnTo>
                  <a:lnTo>
                    <a:pt x="705" y="376"/>
                  </a:lnTo>
                  <a:lnTo>
                    <a:pt x="693" y="376"/>
                  </a:lnTo>
                  <a:lnTo>
                    <a:pt x="714" y="393"/>
                  </a:lnTo>
                  <a:lnTo>
                    <a:pt x="702" y="393"/>
                  </a:lnTo>
                  <a:lnTo>
                    <a:pt x="723" y="410"/>
                  </a:lnTo>
                  <a:lnTo>
                    <a:pt x="709" y="410"/>
                  </a:lnTo>
                  <a:lnTo>
                    <a:pt x="735" y="429"/>
                  </a:lnTo>
                  <a:lnTo>
                    <a:pt x="719" y="426"/>
                  </a:lnTo>
                  <a:lnTo>
                    <a:pt x="742" y="443"/>
                  </a:lnTo>
                  <a:lnTo>
                    <a:pt x="728" y="440"/>
                  </a:lnTo>
                  <a:lnTo>
                    <a:pt x="752" y="462"/>
                  </a:lnTo>
                  <a:lnTo>
                    <a:pt x="738" y="462"/>
                  </a:lnTo>
                  <a:lnTo>
                    <a:pt x="740" y="464"/>
                  </a:lnTo>
                  <a:lnTo>
                    <a:pt x="742" y="466"/>
                  </a:lnTo>
                  <a:lnTo>
                    <a:pt x="745" y="469"/>
                  </a:lnTo>
                  <a:lnTo>
                    <a:pt x="745" y="469"/>
                  </a:lnTo>
                  <a:lnTo>
                    <a:pt x="747" y="471"/>
                  </a:lnTo>
                  <a:lnTo>
                    <a:pt x="749" y="471"/>
                  </a:lnTo>
                  <a:lnTo>
                    <a:pt x="749" y="474"/>
                  </a:lnTo>
                  <a:lnTo>
                    <a:pt x="752" y="474"/>
                  </a:lnTo>
                  <a:lnTo>
                    <a:pt x="752" y="474"/>
                  </a:lnTo>
                  <a:lnTo>
                    <a:pt x="754" y="474"/>
                  </a:lnTo>
                  <a:lnTo>
                    <a:pt x="754" y="474"/>
                  </a:lnTo>
                  <a:lnTo>
                    <a:pt x="757" y="474"/>
                  </a:lnTo>
                  <a:lnTo>
                    <a:pt x="759" y="474"/>
                  </a:lnTo>
                  <a:lnTo>
                    <a:pt x="759" y="474"/>
                  </a:lnTo>
                  <a:lnTo>
                    <a:pt x="761" y="474"/>
                  </a:lnTo>
                  <a:lnTo>
                    <a:pt x="761" y="474"/>
                  </a:lnTo>
                  <a:lnTo>
                    <a:pt x="764" y="474"/>
                  </a:lnTo>
                  <a:lnTo>
                    <a:pt x="766" y="474"/>
                  </a:lnTo>
                  <a:lnTo>
                    <a:pt x="766" y="474"/>
                  </a:lnTo>
                  <a:lnTo>
                    <a:pt x="768" y="471"/>
                  </a:lnTo>
                  <a:lnTo>
                    <a:pt x="768" y="471"/>
                  </a:lnTo>
                  <a:lnTo>
                    <a:pt x="771" y="471"/>
                  </a:lnTo>
                  <a:lnTo>
                    <a:pt x="771" y="469"/>
                  </a:lnTo>
                  <a:lnTo>
                    <a:pt x="773" y="469"/>
                  </a:lnTo>
                  <a:lnTo>
                    <a:pt x="773" y="469"/>
                  </a:lnTo>
                  <a:lnTo>
                    <a:pt x="775" y="466"/>
                  </a:lnTo>
                  <a:lnTo>
                    <a:pt x="775" y="466"/>
                  </a:lnTo>
                  <a:lnTo>
                    <a:pt x="778" y="464"/>
                  </a:lnTo>
                  <a:lnTo>
                    <a:pt x="780" y="462"/>
                  </a:lnTo>
                  <a:lnTo>
                    <a:pt x="783" y="459"/>
                  </a:lnTo>
                  <a:lnTo>
                    <a:pt x="783" y="457"/>
                  </a:lnTo>
                  <a:lnTo>
                    <a:pt x="785" y="455"/>
                  </a:lnTo>
                  <a:lnTo>
                    <a:pt x="787" y="452"/>
                  </a:lnTo>
                  <a:lnTo>
                    <a:pt x="787" y="450"/>
                  </a:lnTo>
                  <a:lnTo>
                    <a:pt x="790" y="447"/>
                  </a:lnTo>
                  <a:lnTo>
                    <a:pt x="790" y="445"/>
                  </a:lnTo>
                  <a:lnTo>
                    <a:pt x="792" y="440"/>
                  </a:lnTo>
                  <a:lnTo>
                    <a:pt x="794" y="436"/>
                  </a:lnTo>
                  <a:lnTo>
                    <a:pt x="797" y="433"/>
                  </a:lnTo>
                  <a:lnTo>
                    <a:pt x="799" y="431"/>
                  </a:lnTo>
                  <a:lnTo>
                    <a:pt x="799" y="429"/>
                  </a:lnTo>
                  <a:lnTo>
                    <a:pt x="801" y="426"/>
                  </a:lnTo>
                  <a:lnTo>
                    <a:pt x="804" y="421"/>
                  </a:lnTo>
                  <a:lnTo>
                    <a:pt x="806" y="417"/>
                  </a:lnTo>
                  <a:lnTo>
                    <a:pt x="809" y="410"/>
                  </a:lnTo>
                  <a:lnTo>
                    <a:pt x="811" y="405"/>
                  </a:lnTo>
                  <a:lnTo>
                    <a:pt x="813" y="403"/>
                  </a:lnTo>
                  <a:lnTo>
                    <a:pt x="813" y="400"/>
                  </a:lnTo>
                  <a:lnTo>
                    <a:pt x="816" y="398"/>
                  </a:lnTo>
                  <a:lnTo>
                    <a:pt x="816" y="395"/>
                  </a:lnTo>
                  <a:lnTo>
                    <a:pt x="818" y="393"/>
                  </a:lnTo>
                  <a:lnTo>
                    <a:pt x="820" y="391"/>
                  </a:lnTo>
                  <a:lnTo>
                    <a:pt x="823" y="388"/>
                  </a:lnTo>
                  <a:lnTo>
                    <a:pt x="825" y="386"/>
                  </a:lnTo>
                  <a:lnTo>
                    <a:pt x="828" y="384"/>
                  </a:lnTo>
                  <a:lnTo>
                    <a:pt x="830" y="381"/>
                  </a:lnTo>
                  <a:lnTo>
                    <a:pt x="830" y="381"/>
                  </a:lnTo>
                  <a:lnTo>
                    <a:pt x="832" y="379"/>
                  </a:lnTo>
                  <a:lnTo>
                    <a:pt x="837" y="376"/>
                  </a:lnTo>
                  <a:lnTo>
                    <a:pt x="842" y="374"/>
                  </a:lnTo>
                  <a:lnTo>
                    <a:pt x="844" y="372"/>
                  </a:lnTo>
                  <a:lnTo>
                    <a:pt x="846" y="372"/>
                  </a:lnTo>
                  <a:lnTo>
                    <a:pt x="849" y="369"/>
                  </a:lnTo>
                  <a:lnTo>
                    <a:pt x="851" y="367"/>
                  </a:lnTo>
                  <a:lnTo>
                    <a:pt x="858" y="365"/>
                  </a:lnTo>
                  <a:lnTo>
                    <a:pt x="861" y="362"/>
                  </a:lnTo>
                  <a:lnTo>
                    <a:pt x="865" y="360"/>
                  </a:lnTo>
                  <a:lnTo>
                    <a:pt x="870" y="358"/>
                  </a:lnTo>
                  <a:lnTo>
                    <a:pt x="872" y="355"/>
                  </a:lnTo>
                  <a:lnTo>
                    <a:pt x="875" y="353"/>
                  </a:lnTo>
                  <a:lnTo>
                    <a:pt x="877" y="353"/>
                  </a:lnTo>
                  <a:lnTo>
                    <a:pt x="877" y="350"/>
                  </a:lnTo>
                  <a:lnTo>
                    <a:pt x="880" y="348"/>
                  </a:lnTo>
                  <a:lnTo>
                    <a:pt x="882" y="348"/>
                  </a:lnTo>
                  <a:lnTo>
                    <a:pt x="884" y="346"/>
                  </a:lnTo>
                  <a:lnTo>
                    <a:pt x="887" y="343"/>
                  </a:lnTo>
                  <a:lnTo>
                    <a:pt x="887" y="339"/>
                  </a:lnTo>
                  <a:lnTo>
                    <a:pt x="887" y="334"/>
                  </a:lnTo>
                  <a:lnTo>
                    <a:pt x="887" y="332"/>
                  </a:lnTo>
                  <a:lnTo>
                    <a:pt x="887" y="327"/>
                  </a:lnTo>
                  <a:lnTo>
                    <a:pt x="887" y="322"/>
                  </a:lnTo>
                  <a:lnTo>
                    <a:pt x="889" y="320"/>
                  </a:lnTo>
                  <a:lnTo>
                    <a:pt x="889" y="315"/>
                  </a:lnTo>
                  <a:lnTo>
                    <a:pt x="889" y="310"/>
                  </a:lnTo>
                  <a:lnTo>
                    <a:pt x="891" y="303"/>
                  </a:lnTo>
                  <a:lnTo>
                    <a:pt x="891" y="298"/>
                  </a:lnTo>
                  <a:lnTo>
                    <a:pt x="894" y="291"/>
                  </a:lnTo>
                  <a:lnTo>
                    <a:pt x="896" y="287"/>
                  </a:lnTo>
                  <a:lnTo>
                    <a:pt x="896" y="282"/>
                  </a:lnTo>
                  <a:lnTo>
                    <a:pt x="896" y="279"/>
                  </a:lnTo>
                  <a:lnTo>
                    <a:pt x="898" y="277"/>
                  </a:lnTo>
                  <a:lnTo>
                    <a:pt x="898" y="275"/>
                  </a:lnTo>
                  <a:lnTo>
                    <a:pt x="901" y="270"/>
                  </a:lnTo>
                  <a:lnTo>
                    <a:pt x="901" y="268"/>
                  </a:lnTo>
                  <a:lnTo>
                    <a:pt x="903" y="265"/>
                  </a:lnTo>
                  <a:lnTo>
                    <a:pt x="903" y="261"/>
                  </a:lnTo>
                  <a:lnTo>
                    <a:pt x="906" y="256"/>
                  </a:lnTo>
                  <a:lnTo>
                    <a:pt x="910" y="249"/>
                  </a:lnTo>
                  <a:lnTo>
                    <a:pt x="913" y="244"/>
                  </a:lnTo>
                  <a:lnTo>
                    <a:pt x="915" y="239"/>
                  </a:lnTo>
                  <a:lnTo>
                    <a:pt x="917" y="232"/>
                  </a:lnTo>
                  <a:lnTo>
                    <a:pt x="920" y="227"/>
                  </a:lnTo>
                  <a:lnTo>
                    <a:pt x="924" y="220"/>
                  </a:lnTo>
                  <a:lnTo>
                    <a:pt x="927" y="216"/>
                  </a:lnTo>
                  <a:lnTo>
                    <a:pt x="929" y="211"/>
                  </a:lnTo>
                  <a:lnTo>
                    <a:pt x="932" y="204"/>
                  </a:lnTo>
                  <a:lnTo>
                    <a:pt x="934" y="199"/>
                  </a:lnTo>
                  <a:lnTo>
                    <a:pt x="936" y="194"/>
                  </a:lnTo>
                  <a:lnTo>
                    <a:pt x="939" y="190"/>
                  </a:lnTo>
                  <a:lnTo>
                    <a:pt x="941" y="185"/>
                  </a:lnTo>
                  <a:lnTo>
                    <a:pt x="941" y="182"/>
                  </a:lnTo>
                  <a:lnTo>
                    <a:pt x="943" y="178"/>
                  </a:lnTo>
                  <a:lnTo>
                    <a:pt x="943" y="175"/>
                  </a:lnTo>
                  <a:lnTo>
                    <a:pt x="946" y="173"/>
                  </a:lnTo>
                  <a:lnTo>
                    <a:pt x="948" y="168"/>
                  </a:lnTo>
                  <a:lnTo>
                    <a:pt x="951" y="164"/>
                  </a:lnTo>
                  <a:lnTo>
                    <a:pt x="955" y="159"/>
                  </a:lnTo>
                  <a:lnTo>
                    <a:pt x="958" y="154"/>
                  </a:lnTo>
                  <a:lnTo>
                    <a:pt x="960" y="152"/>
                  </a:lnTo>
                  <a:lnTo>
                    <a:pt x="965" y="147"/>
                  </a:lnTo>
                  <a:lnTo>
                    <a:pt x="967" y="142"/>
                  </a:lnTo>
                  <a:lnTo>
                    <a:pt x="972" y="137"/>
                  </a:lnTo>
                  <a:lnTo>
                    <a:pt x="972" y="135"/>
                  </a:lnTo>
                  <a:lnTo>
                    <a:pt x="974" y="133"/>
                  </a:lnTo>
                  <a:lnTo>
                    <a:pt x="979" y="130"/>
                  </a:lnTo>
                  <a:lnTo>
                    <a:pt x="981" y="128"/>
                  </a:lnTo>
                  <a:lnTo>
                    <a:pt x="984" y="126"/>
                  </a:lnTo>
                  <a:lnTo>
                    <a:pt x="986" y="123"/>
                  </a:lnTo>
                  <a:lnTo>
                    <a:pt x="991" y="121"/>
                  </a:lnTo>
                  <a:lnTo>
                    <a:pt x="993" y="119"/>
                  </a:lnTo>
                  <a:lnTo>
                    <a:pt x="995" y="116"/>
                  </a:lnTo>
                  <a:lnTo>
                    <a:pt x="1000" y="114"/>
                  </a:lnTo>
                  <a:lnTo>
                    <a:pt x="1003" y="111"/>
                  </a:lnTo>
                  <a:lnTo>
                    <a:pt x="1005" y="109"/>
                  </a:lnTo>
                  <a:lnTo>
                    <a:pt x="1012" y="107"/>
                  </a:lnTo>
                  <a:lnTo>
                    <a:pt x="1017" y="102"/>
                  </a:lnTo>
                  <a:lnTo>
                    <a:pt x="1019" y="102"/>
                  </a:lnTo>
                  <a:lnTo>
                    <a:pt x="1021" y="100"/>
                  </a:lnTo>
                  <a:lnTo>
                    <a:pt x="1024" y="100"/>
                  </a:lnTo>
                  <a:lnTo>
                    <a:pt x="1026" y="97"/>
                  </a:lnTo>
                  <a:lnTo>
                    <a:pt x="1029" y="97"/>
                  </a:lnTo>
                  <a:lnTo>
                    <a:pt x="1031" y="97"/>
                  </a:lnTo>
                  <a:lnTo>
                    <a:pt x="1033" y="95"/>
                  </a:lnTo>
                  <a:lnTo>
                    <a:pt x="1036" y="95"/>
                  </a:lnTo>
                  <a:lnTo>
                    <a:pt x="1040" y="93"/>
                  </a:lnTo>
                  <a:lnTo>
                    <a:pt x="1043" y="93"/>
                  </a:lnTo>
                  <a:lnTo>
                    <a:pt x="1047" y="90"/>
                  </a:lnTo>
                  <a:lnTo>
                    <a:pt x="1052" y="90"/>
                  </a:lnTo>
                  <a:lnTo>
                    <a:pt x="1057" y="88"/>
                  </a:lnTo>
                  <a:lnTo>
                    <a:pt x="1062" y="88"/>
                  </a:lnTo>
                  <a:lnTo>
                    <a:pt x="1066" y="85"/>
                  </a:lnTo>
                  <a:lnTo>
                    <a:pt x="1071" y="85"/>
                  </a:lnTo>
                  <a:lnTo>
                    <a:pt x="1076" y="85"/>
                  </a:lnTo>
                  <a:lnTo>
                    <a:pt x="1081" y="85"/>
                  </a:lnTo>
                  <a:lnTo>
                    <a:pt x="1085" y="83"/>
                  </a:lnTo>
                  <a:lnTo>
                    <a:pt x="1090" y="83"/>
                  </a:lnTo>
                  <a:lnTo>
                    <a:pt x="1095" y="83"/>
                  </a:lnTo>
                  <a:lnTo>
                    <a:pt x="1102" y="81"/>
                  </a:lnTo>
                  <a:lnTo>
                    <a:pt x="1107" y="81"/>
                  </a:lnTo>
                  <a:lnTo>
                    <a:pt x="1111" y="81"/>
                  </a:lnTo>
                  <a:lnTo>
                    <a:pt x="1116" y="81"/>
                  </a:lnTo>
                  <a:lnTo>
                    <a:pt x="1123" y="81"/>
                  </a:lnTo>
                  <a:lnTo>
                    <a:pt x="1128" y="81"/>
                  </a:lnTo>
                  <a:lnTo>
                    <a:pt x="1133" y="81"/>
                  </a:lnTo>
                  <a:lnTo>
                    <a:pt x="1140" y="81"/>
                  </a:lnTo>
                  <a:lnTo>
                    <a:pt x="1144" y="78"/>
                  </a:lnTo>
                  <a:lnTo>
                    <a:pt x="1149" y="78"/>
                  </a:lnTo>
                  <a:lnTo>
                    <a:pt x="1156" y="78"/>
                  </a:lnTo>
                  <a:lnTo>
                    <a:pt x="1161" y="78"/>
                  </a:lnTo>
                  <a:lnTo>
                    <a:pt x="1166" y="78"/>
                  </a:lnTo>
                  <a:lnTo>
                    <a:pt x="1170" y="78"/>
                  </a:lnTo>
                  <a:lnTo>
                    <a:pt x="1175" y="78"/>
                  </a:lnTo>
                  <a:lnTo>
                    <a:pt x="1180" y="78"/>
                  </a:lnTo>
                  <a:lnTo>
                    <a:pt x="1185" y="81"/>
                  </a:lnTo>
                  <a:lnTo>
                    <a:pt x="1189" y="81"/>
                  </a:lnTo>
                  <a:lnTo>
                    <a:pt x="1192" y="81"/>
                  </a:lnTo>
                  <a:lnTo>
                    <a:pt x="1196" y="81"/>
                  </a:lnTo>
                  <a:lnTo>
                    <a:pt x="1199" y="81"/>
                  </a:lnTo>
                  <a:lnTo>
                    <a:pt x="1204" y="81"/>
                  </a:lnTo>
                  <a:lnTo>
                    <a:pt x="1206" y="81"/>
                  </a:lnTo>
                  <a:lnTo>
                    <a:pt x="1208" y="83"/>
                  </a:lnTo>
                  <a:lnTo>
                    <a:pt x="1213" y="83"/>
                  </a:lnTo>
                  <a:lnTo>
                    <a:pt x="1215" y="85"/>
                  </a:lnTo>
                  <a:lnTo>
                    <a:pt x="1220" y="85"/>
                  </a:lnTo>
                  <a:lnTo>
                    <a:pt x="1222" y="85"/>
                  </a:lnTo>
                  <a:lnTo>
                    <a:pt x="1227" y="88"/>
                  </a:lnTo>
                  <a:lnTo>
                    <a:pt x="1230" y="90"/>
                  </a:lnTo>
                  <a:lnTo>
                    <a:pt x="1234" y="90"/>
                  </a:lnTo>
                  <a:lnTo>
                    <a:pt x="1239" y="93"/>
                  </a:lnTo>
                  <a:lnTo>
                    <a:pt x="1244" y="95"/>
                  </a:lnTo>
                  <a:lnTo>
                    <a:pt x="1251" y="97"/>
                  </a:lnTo>
                  <a:lnTo>
                    <a:pt x="1256" y="100"/>
                  </a:lnTo>
                  <a:lnTo>
                    <a:pt x="1258" y="100"/>
                  </a:lnTo>
                  <a:lnTo>
                    <a:pt x="1260" y="102"/>
                  </a:lnTo>
                  <a:lnTo>
                    <a:pt x="1263" y="102"/>
                  </a:lnTo>
                  <a:lnTo>
                    <a:pt x="1265" y="104"/>
                  </a:lnTo>
                  <a:lnTo>
                    <a:pt x="1267" y="107"/>
                  </a:lnTo>
                  <a:lnTo>
                    <a:pt x="1272" y="107"/>
                  </a:lnTo>
                  <a:lnTo>
                    <a:pt x="1272" y="109"/>
                  </a:lnTo>
                  <a:lnTo>
                    <a:pt x="1275" y="111"/>
                  </a:lnTo>
                  <a:lnTo>
                    <a:pt x="1279" y="114"/>
                  </a:lnTo>
                  <a:lnTo>
                    <a:pt x="1284" y="119"/>
                  </a:lnTo>
                  <a:lnTo>
                    <a:pt x="1286" y="121"/>
                  </a:lnTo>
                  <a:lnTo>
                    <a:pt x="1291" y="126"/>
                  </a:lnTo>
                  <a:lnTo>
                    <a:pt x="1293" y="128"/>
                  </a:lnTo>
                  <a:lnTo>
                    <a:pt x="1298" y="133"/>
                  </a:lnTo>
                  <a:lnTo>
                    <a:pt x="1301" y="135"/>
                  </a:lnTo>
                  <a:lnTo>
                    <a:pt x="1303" y="140"/>
                  </a:lnTo>
                  <a:lnTo>
                    <a:pt x="1305" y="142"/>
                  </a:lnTo>
                  <a:lnTo>
                    <a:pt x="1308" y="145"/>
                  </a:lnTo>
                  <a:lnTo>
                    <a:pt x="1310" y="147"/>
                  </a:lnTo>
                  <a:lnTo>
                    <a:pt x="1310" y="149"/>
                  </a:lnTo>
                  <a:lnTo>
                    <a:pt x="1312" y="149"/>
                  </a:lnTo>
                  <a:lnTo>
                    <a:pt x="1312" y="152"/>
                  </a:lnTo>
                  <a:lnTo>
                    <a:pt x="1312" y="152"/>
                  </a:lnTo>
                  <a:lnTo>
                    <a:pt x="1312" y="154"/>
                  </a:lnTo>
                  <a:lnTo>
                    <a:pt x="1315" y="154"/>
                  </a:lnTo>
                  <a:lnTo>
                    <a:pt x="1315" y="156"/>
                  </a:lnTo>
                  <a:lnTo>
                    <a:pt x="1315" y="156"/>
                  </a:lnTo>
                  <a:lnTo>
                    <a:pt x="1315" y="159"/>
                  </a:lnTo>
                  <a:lnTo>
                    <a:pt x="1315" y="161"/>
                  </a:lnTo>
                  <a:lnTo>
                    <a:pt x="1317" y="164"/>
                  </a:lnTo>
                  <a:lnTo>
                    <a:pt x="1317" y="164"/>
                  </a:lnTo>
                  <a:lnTo>
                    <a:pt x="1317" y="166"/>
                  </a:lnTo>
                  <a:lnTo>
                    <a:pt x="1317" y="168"/>
                  </a:lnTo>
                  <a:lnTo>
                    <a:pt x="1317" y="171"/>
                  </a:lnTo>
                  <a:lnTo>
                    <a:pt x="1317" y="171"/>
                  </a:lnTo>
                  <a:lnTo>
                    <a:pt x="1317" y="173"/>
                  </a:lnTo>
                  <a:lnTo>
                    <a:pt x="1317" y="175"/>
                  </a:lnTo>
                  <a:lnTo>
                    <a:pt x="1317" y="175"/>
                  </a:lnTo>
                  <a:lnTo>
                    <a:pt x="1317" y="178"/>
                  </a:lnTo>
                  <a:lnTo>
                    <a:pt x="1317" y="180"/>
                  </a:lnTo>
                  <a:lnTo>
                    <a:pt x="1315" y="182"/>
                  </a:lnTo>
                  <a:lnTo>
                    <a:pt x="1315" y="185"/>
                  </a:lnTo>
                  <a:lnTo>
                    <a:pt x="1315" y="187"/>
                  </a:lnTo>
                  <a:lnTo>
                    <a:pt x="1312" y="192"/>
                  </a:lnTo>
                  <a:lnTo>
                    <a:pt x="1312" y="194"/>
                  </a:lnTo>
                  <a:lnTo>
                    <a:pt x="1310" y="197"/>
                  </a:lnTo>
                  <a:lnTo>
                    <a:pt x="1310" y="199"/>
                  </a:lnTo>
                  <a:lnTo>
                    <a:pt x="1308" y="204"/>
                  </a:lnTo>
                  <a:lnTo>
                    <a:pt x="1308" y="206"/>
                  </a:lnTo>
                  <a:lnTo>
                    <a:pt x="1305" y="208"/>
                  </a:lnTo>
                  <a:lnTo>
                    <a:pt x="1303" y="213"/>
                  </a:lnTo>
                  <a:lnTo>
                    <a:pt x="1301" y="218"/>
                  </a:lnTo>
                  <a:lnTo>
                    <a:pt x="1298" y="220"/>
                  </a:lnTo>
                  <a:lnTo>
                    <a:pt x="1298" y="223"/>
                  </a:lnTo>
                  <a:lnTo>
                    <a:pt x="1296" y="223"/>
                  </a:lnTo>
                  <a:lnTo>
                    <a:pt x="1296" y="225"/>
                  </a:lnTo>
                  <a:lnTo>
                    <a:pt x="1293" y="225"/>
                  </a:lnTo>
                  <a:lnTo>
                    <a:pt x="1293" y="225"/>
                  </a:lnTo>
                  <a:lnTo>
                    <a:pt x="1293" y="227"/>
                  </a:lnTo>
                  <a:lnTo>
                    <a:pt x="1291" y="227"/>
                  </a:lnTo>
                  <a:lnTo>
                    <a:pt x="1291" y="227"/>
                  </a:lnTo>
                  <a:lnTo>
                    <a:pt x="1289" y="227"/>
                  </a:lnTo>
                  <a:lnTo>
                    <a:pt x="1289" y="230"/>
                  </a:lnTo>
                  <a:lnTo>
                    <a:pt x="1289" y="230"/>
                  </a:lnTo>
                  <a:lnTo>
                    <a:pt x="1286" y="230"/>
                  </a:lnTo>
                  <a:lnTo>
                    <a:pt x="1286" y="230"/>
                  </a:lnTo>
                  <a:lnTo>
                    <a:pt x="1284" y="230"/>
                  </a:lnTo>
                  <a:lnTo>
                    <a:pt x="1284" y="232"/>
                  </a:lnTo>
                  <a:lnTo>
                    <a:pt x="1279" y="232"/>
                  </a:lnTo>
                  <a:lnTo>
                    <a:pt x="1277" y="232"/>
                  </a:lnTo>
                  <a:lnTo>
                    <a:pt x="1275" y="232"/>
                  </a:lnTo>
                  <a:lnTo>
                    <a:pt x="1272" y="232"/>
                  </a:lnTo>
                  <a:lnTo>
                    <a:pt x="1267" y="232"/>
                  </a:lnTo>
                  <a:lnTo>
                    <a:pt x="1265" y="232"/>
                  </a:lnTo>
                  <a:lnTo>
                    <a:pt x="1258" y="235"/>
                  </a:lnTo>
                  <a:lnTo>
                    <a:pt x="1253" y="235"/>
                  </a:lnTo>
                  <a:lnTo>
                    <a:pt x="1246" y="235"/>
                  </a:lnTo>
                  <a:lnTo>
                    <a:pt x="1239" y="235"/>
                  </a:lnTo>
                  <a:lnTo>
                    <a:pt x="1237" y="235"/>
                  </a:lnTo>
                  <a:lnTo>
                    <a:pt x="1234" y="235"/>
                  </a:lnTo>
                  <a:lnTo>
                    <a:pt x="1230" y="235"/>
                  </a:lnTo>
                  <a:lnTo>
                    <a:pt x="1227" y="235"/>
                  </a:lnTo>
                  <a:lnTo>
                    <a:pt x="1222" y="235"/>
                  </a:lnTo>
                  <a:lnTo>
                    <a:pt x="1218" y="235"/>
                  </a:lnTo>
                  <a:lnTo>
                    <a:pt x="1213" y="237"/>
                  </a:lnTo>
                  <a:lnTo>
                    <a:pt x="1208" y="237"/>
                  </a:lnTo>
                  <a:lnTo>
                    <a:pt x="1201" y="237"/>
                  </a:lnTo>
                  <a:lnTo>
                    <a:pt x="1196" y="239"/>
                  </a:lnTo>
                  <a:lnTo>
                    <a:pt x="1192" y="239"/>
                  </a:lnTo>
                  <a:lnTo>
                    <a:pt x="1187" y="242"/>
                  </a:lnTo>
                  <a:lnTo>
                    <a:pt x="1182" y="244"/>
                  </a:lnTo>
                  <a:lnTo>
                    <a:pt x="1178" y="244"/>
                  </a:lnTo>
                  <a:lnTo>
                    <a:pt x="1173" y="246"/>
                  </a:lnTo>
                  <a:lnTo>
                    <a:pt x="1168" y="249"/>
                  </a:lnTo>
                  <a:lnTo>
                    <a:pt x="1163" y="251"/>
                  </a:lnTo>
                  <a:lnTo>
                    <a:pt x="1159" y="251"/>
                  </a:lnTo>
                  <a:lnTo>
                    <a:pt x="1154" y="253"/>
                  </a:lnTo>
                  <a:lnTo>
                    <a:pt x="1149" y="256"/>
                  </a:lnTo>
                  <a:lnTo>
                    <a:pt x="1147" y="258"/>
                  </a:lnTo>
                  <a:lnTo>
                    <a:pt x="1142" y="261"/>
                  </a:lnTo>
                  <a:lnTo>
                    <a:pt x="1140" y="263"/>
                  </a:lnTo>
                  <a:lnTo>
                    <a:pt x="1137" y="263"/>
                  </a:lnTo>
                  <a:lnTo>
                    <a:pt x="1133" y="265"/>
                  </a:lnTo>
                  <a:lnTo>
                    <a:pt x="1130" y="270"/>
                  </a:lnTo>
                  <a:lnTo>
                    <a:pt x="1126" y="272"/>
                  </a:lnTo>
                  <a:lnTo>
                    <a:pt x="1123" y="275"/>
                  </a:lnTo>
                  <a:lnTo>
                    <a:pt x="1121" y="277"/>
                  </a:lnTo>
                  <a:lnTo>
                    <a:pt x="1116" y="279"/>
                  </a:lnTo>
                  <a:lnTo>
                    <a:pt x="1114" y="282"/>
                  </a:lnTo>
                  <a:lnTo>
                    <a:pt x="1111" y="287"/>
                  </a:lnTo>
                  <a:lnTo>
                    <a:pt x="1109" y="289"/>
                  </a:lnTo>
                  <a:lnTo>
                    <a:pt x="1107" y="291"/>
                  </a:lnTo>
                  <a:lnTo>
                    <a:pt x="1104" y="294"/>
                  </a:lnTo>
                  <a:lnTo>
                    <a:pt x="1102" y="296"/>
                  </a:lnTo>
                  <a:lnTo>
                    <a:pt x="1097" y="301"/>
                  </a:lnTo>
                  <a:lnTo>
                    <a:pt x="1095" y="303"/>
                  </a:lnTo>
                  <a:lnTo>
                    <a:pt x="1092" y="306"/>
                  </a:lnTo>
                  <a:lnTo>
                    <a:pt x="1090" y="310"/>
                  </a:lnTo>
                  <a:lnTo>
                    <a:pt x="1088" y="313"/>
                  </a:lnTo>
                  <a:lnTo>
                    <a:pt x="1085" y="317"/>
                  </a:lnTo>
                  <a:lnTo>
                    <a:pt x="1083" y="320"/>
                  </a:lnTo>
                  <a:lnTo>
                    <a:pt x="1081" y="324"/>
                  </a:lnTo>
                  <a:lnTo>
                    <a:pt x="1076" y="332"/>
                  </a:lnTo>
                  <a:lnTo>
                    <a:pt x="1071" y="339"/>
                  </a:lnTo>
                  <a:lnTo>
                    <a:pt x="1066" y="346"/>
                  </a:lnTo>
                  <a:lnTo>
                    <a:pt x="1062" y="353"/>
                  </a:lnTo>
                  <a:lnTo>
                    <a:pt x="1057" y="360"/>
                  </a:lnTo>
                  <a:lnTo>
                    <a:pt x="1055" y="365"/>
                  </a:lnTo>
                  <a:lnTo>
                    <a:pt x="1052" y="367"/>
                  </a:lnTo>
                  <a:lnTo>
                    <a:pt x="1052" y="369"/>
                  </a:lnTo>
                  <a:lnTo>
                    <a:pt x="1050" y="369"/>
                  </a:lnTo>
                  <a:lnTo>
                    <a:pt x="1050" y="372"/>
                  </a:lnTo>
                  <a:lnTo>
                    <a:pt x="1047" y="374"/>
                  </a:lnTo>
                  <a:lnTo>
                    <a:pt x="1047" y="376"/>
                  </a:lnTo>
                  <a:lnTo>
                    <a:pt x="1047" y="379"/>
                  </a:lnTo>
                  <a:lnTo>
                    <a:pt x="1047" y="381"/>
                  </a:lnTo>
                  <a:lnTo>
                    <a:pt x="1047" y="384"/>
                  </a:lnTo>
                  <a:lnTo>
                    <a:pt x="1045" y="386"/>
                  </a:lnTo>
                  <a:lnTo>
                    <a:pt x="1045" y="391"/>
                  </a:lnTo>
                  <a:lnTo>
                    <a:pt x="1045" y="393"/>
                  </a:lnTo>
                  <a:lnTo>
                    <a:pt x="1045" y="395"/>
                  </a:lnTo>
                  <a:lnTo>
                    <a:pt x="1045" y="398"/>
                  </a:lnTo>
                  <a:lnTo>
                    <a:pt x="1045" y="400"/>
                  </a:lnTo>
                  <a:lnTo>
                    <a:pt x="1047" y="405"/>
                  </a:lnTo>
                  <a:lnTo>
                    <a:pt x="1047" y="405"/>
                  </a:lnTo>
                  <a:lnTo>
                    <a:pt x="1047" y="407"/>
                  </a:lnTo>
                  <a:lnTo>
                    <a:pt x="1047" y="410"/>
                  </a:lnTo>
                  <a:lnTo>
                    <a:pt x="1047" y="410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4"/>
                  </a:lnTo>
                  <a:lnTo>
                    <a:pt x="1050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5" y="414"/>
                  </a:lnTo>
                  <a:lnTo>
                    <a:pt x="1055" y="417"/>
                  </a:lnTo>
                  <a:lnTo>
                    <a:pt x="1055" y="417"/>
                  </a:lnTo>
                  <a:lnTo>
                    <a:pt x="1057" y="417"/>
                  </a:lnTo>
                  <a:lnTo>
                    <a:pt x="1057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62" y="417"/>
                  </a:lnTo>
                  <a:lnTo>
                    <a:pt x="1062" y="417"/>
                  </a:lnTo>
                  <a:lnTo>
                    <a:pt x="1064" y="414"/>
                  </a:lnTo>
                  <a:lnTo>
                    <a:pt x="1066" y="414"/>
                  </a:lnTo>
                  <a:lnTo>
                    <a:pt x="1069" y="414"/>
                  </a:lnTo>
                  <a:lnTo>
                    <a:pt x="1071" y="414"/>
                  </a:lnTo>
                  <a:lnTo>
                    <a:pt x="1073" y="412"/>
                  </a:lnTo>
                  <a:lnTo>
                    <a:pt x="1076" y="412"/>
                  </a:lnTo>
                  <a:lnTo>
                    <a:pt x="1078" y="410"/>
                  </a:lnTo>
                  <a:lnTo>
                    <a:pt x="1083" y="410"/>
                  </a:lnTo>
                  <a:lnTo>
                    <a:pt x="1088" y="407"/>
                  </a:lnTo>
                  <a:lnTo>
                    <a:pt x="1095" y="405"/>
                  </a:lnTo>
                  <a:lnTo>
                    <a:pt x="1097" y="403"/>
                  </a:lnTo>
                  <a:lnTo>
                    <a:pt x="1100" y="403"/>
                  </a:lnTo>
                  <a:lnTo>
                    <a:pt x="1102" y="403"/>
                  </a:lnTo>
                  <a:lnTo>
                    <a:pt x="1107" y="400"/>
                  </a:lnTo>
                  <a:lnTo>
                    <a:pt x="1109" y="400"/>
                  </a:lnTo>
                  <a:lnTo>
                    <a:pt x="1111" y="400"/>
                  </a:lnTo>
                  <a:lnTo>
                    <a:pt x="1114" y="400"/>
                  </a:lnTo>
                  <a:lnTo>
                    <a:pt x="1118" y="398"/>
                  </a:lnTo>
                  <a:lnTo>
                    <a:pt x="1121" y="398"/>
                  </a:lnTo>
                  <a:lnTo>
                    <a:pt x="1123" y="398"/>
                  </a:lnTo>
                  <a:lnTo>
                    <a:pt x="1128" y="398"/>
                  </a:lnTo>
                  <a:lnTo>
                    <a:pt x="1130" y="398"/>
                  </a:lnTo>
                  <a:lnTo>
                    <a:pt x="1137" y="395"/>
                  </a:lnTo>
                  <a:lnTo>
                    <a:pt x="1142" y="395"/>
                  </a:lnTo>
                  <a:lnTo>
                    <a:pt x="1144" y="395"/>
                  </a:lnTo>
                  <a:lnTo>
                    <a:pt x="1147" y="395"/>
                  </a:lnTo>
                  <a:lnTo>
                    <a:pt x="1149" y="395"/>
                  </a:lnTo>
                  <a:lnTo>
                    <a:pt x="1154" y="395"/>
                  </a:lnTo>
                  <a:lnTo>
                    <a:pt x="1156" y="395"/>
                  </a:lnTo>
                  <a:lnTo>
                    <a:pt x="1159" y="395"/>
                  </a:lnTo>
                  <a:lnTo>
                    <a:pt x="1161" y="395"/>
                  </a:lnTo>
                  <a:lnTo>
                    <a:pt x="1163" y="395"/>
                  </a:lnTo>
                  <a:lnTo>
                    <a:pt x="1166" y="395"/>
                  </a:lnTo>
                  <a:lnTo>
                    <a:pt x="1170" y="395"/>
                  </a:lnTo>
                  <a:lnTo>
                    <a:pt x="1173" y="395"/>
                  </a:lnTo>
                  <a:lnTo>
                    <a:pt x="1175" y="398"/>
                  </a:lnTo>
                  <a:lnTo>
                    <a:pt x="1178" y="398"/>
                  </a:lnTo>
                  <a:lnTo>
                    <a:pt x="1178" y="398"/>
                  </a:lnTo>
                  <a:lnTo>
                    <a:pt x="1180" y="398"/>
                  </a:lnTo>
                  <a:lnTo>
                    <a:pt x="1180" y="398"/>
                  </a:lnTo>
                  <a:lnTo>
                    <a:pt x="1182" y="400"/>
                  </a:lnTo>
                  <a:lnTo>
                    <a:pt x="1185" y="400"/>
                  </a:lnTo>
                  <a:lnTo>
                    <a:pt x="1187" y="403"/>
                  </a:lnTo>
                  <a:lnTo>
                    <a:pt x="1189" y="405"/>
                  </a:lnTo>
                  <a:lnTo>
                    <a:pt x="1192" y="405"/>
                  </a:lnTo>
                  <a:lnTo>
                    <a:pt x="1194" y="407"/>
                  </a:lnTo>
                  <a:lnTo>
                    <a:pt x="1196" y="410"/>
                  </a:lnTo>
                  <a:lnTo>
                    <a:pt x="1199" y="412"/>
                  </a:lnTo>
                  <a:lnTo>
                    <a:pt x="1201" y="414"/>
                  </a:lnTo>
                  <a:lnTo>
                    <a:pt x="1204" y="417"/>
                  </a:lnTo>
                  <a:lnTo>
                    <a:pt x="1206" y="417"/>
                  </a:lnTo>
                  <a:lnTo>
                    <a:pt x="1208" y="419"/>
                  </a:lnTo>
                  <a:lnTo>
                    <a:pt x="1208" y="421"/>
                  </a:lnTo>
                  <a:lnTo>
                    <a:pt x="1211" y="424"/>
                  </a:lnTo>
                  <a:lnTo>
                    <a:pt x="1211" y="424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9"/>
                  </a:lnTo>
                  <a:lnTo>
                    <a:pt x="1215" y="431"/>
                  </a:lnTo>
                  <a:lnTo>
                    <a:pt x="1215" y="433"/>
                  </a:lnTo>
                  <a:lnTo>
                    <a:pt x="1218" y="436"/>
                  </a:lnTo>
                  <a:lnTo>
                    <a:pt x="1218" y="438"/>
                  </a:lnTo>
                  <a:lnTo>
                    <a:pt x="1220" y="438"/>
                  </a:lnTo>
                  <a:lnTo>
                    <a:pt x="1220" y="440"/>
                  </a:lnTo>
                  <a:lnTo>
                    <a:pt x="1222" y="440"/>
                  </a:lnTo>
                  <a:lnTo>
                    <a:pt x="1222" y="443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30" y="443"/>
                  </a:lnTo>
                  <a:lnTo>
                    <a:pt x="1230" y="443"/>
                  </a:lnTo>
                  <a:lnTo>
                    <a:pt x="1232" y="440"/>
                  </a:lnTo>
                  <a:lnTo>
                    <a:pt x="1232" y="440"/>
                  </a:lnTo>
                  <a:lnTo>
                    <a:pt x="1234" y="438"/>
                  </a:lnTo>
                  <a:lnTo>
                    <a:pt x="1234" y="438"/>
                  </a:lnTo>
                  <a:lnTo>
                    <a:pt x="1234" y="436"/>
                  </a:lnTo>
                  <a:lnTo>
                    <a:pt x="1237" y="433"/>
                  </a:lnTo>
                  <a:lnTo>
                    <a:pt x="1239" y="429"/>
                  </a:lnTo>
                  <a:lnTo>
                    <a:pt x="1239" y="429"/>
                  </a:lnTo>
                  <a:lnTo>
                    <a:pt x="1241" y="426"/>
                  </a:lnTo>
                  <a:lnTo>
                    <a:pt x="1241" y="426"/>
                  </a:lnTo>
                  <a:lnTo>
                    <a:pt x="1244" y="424"/>
                  </a:lnTo>
                  <a:lnTo>
                    <a:pt x="1244" y="421"/>
                  </a:lnTo>
                  <a:lnTo>
                    <a:pt x="1246" y="419"/>
                  </a:lnTo>
                  <a:lnTo>
                    <a:pt x="1249" y="419"/>
                  </a:lnTo>
                  <a:lnTo>
                    <a:pt x="1251" y="417"/>
                  </a:lnTo>
                  <a:lnTo>
                    <a:pt x="1253" y="412"/>
                  </a:lnTo>
                  <a:lnTo>
                    <a:pt x="1258" y="407"/>
                  </a:lnTo>
                  <a:lnTo>
                    <a:pt x="1260" y="405"/>
                  </a:lnTo>
                  <a:lnTo>
                    <a:pt x="1263" y="403"/>
                  </a:lnTo>
                  <a:lnTo>
                    <a:pt x="1265" y="400"/>
                  </a:lnTo>
                  <a:lnTo>
                    <a:pt x="1267" y="400"/>
                  </a:lnTo>
                  <a:lnTo>
                    <a:pt x="1270" y="398"/>
                  </a:lnTo>
                  <a:lnTo>
                    <a:pt x="1272" y="395"/>
                  </a:lnTo>
                  <a:lnTo>
                    <a:pt x="1275" y="395"/>
                  </a:lnTo>
                  <a:lnTo>
                    <a:pt x="1277" y="393"/>
                  </a:lnTo>
                  <a:lnTo>
                    <a:pt x="1277" y="393"/>
                  </a:lnTo>
                  <a:lnTo>
                    <a:pt x="1279" y="391"/>
                  </a:lnTo>
                  <a:lnTo>
                    <a:pt x="1282" y="391"/>
                  </a:lnTo>
                  <a:lnTo>
                    <a:pt x="1284" y="388"/>
                  </a:lnTo>
                  <a:lnTo>
                    <a:pt x="1286" y="388"/>
                  </a:lnTo>
                  <a:lnTo>
                    <a:pt x="1289" y="388"/>
                  </a:lnTo>
                  <a:lnTo>
                    <a:pt x="1291" y="386"/>
                  </a:lnTo>
                  <a:lnTo>
                    <a:pt x="1293" y="386"/>
                  </a:lnTo>
                  <a:lnTo>
                    <a:pt x="1298" y="384"/>
                  </a:lnTo>
                  <a:lnTo>
                    <a:pt x="1303" y="384"/>
                  </a:lnTo>
                  <a:lnTo>
                    <a:pt x="1308" y="384"/>
                  </a:lnTo>
                  <a:lnTo>
                    <a:pt x="1312" y="381"/>
                  </a:lnTo>
                  <a:lnTo>
                    <a:pt x="1317" y="381"/>
                  </a:lnTo>
                  <a:lnTo>
                    <a:pt x="1319" y="381"/>
                  </a:lnTo>
                  <a:lnTo>
                    <a:pt x="1322" y="381"/>
                  </a:lnTo>
                  <a:lnTo>
                    <a:pt x="1324" y="381"/>
                  </a:lnTo>
                  <a:lnTo>
                    <a:pt x="1327" y="381"/>
                  </a:lnTo>
                  <a:lnTo>
                    <a:pt x="1327" y="381"/>
                  </a:lnTo>
                  <a:lnTo>
                    <a:pt x="1329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34" y="381"/>
                  </a:lnTo>
                  <a:lnTo>
                    <a:pt x="1336" y="384"/>
                  </a:lnTo>
                  <a:lnTo>
                    <a:pt x="1338" y="384"/>
                  </a:lnTo>
                  <a:lnTo>
                    <a:pt x="1341" y="384"/>
                  </a:lnTo>
                  <a:lnTo>
                    <a:pt x="1343" y="386"/>
                  </a:lnTo>
                  <a:lnTo>
                    <a:pt x="1343" y="386"/>
                  </a:lnTo>
                  <a:lnTo>
                    <a:pt x="1345" y="388"/>
                  </a:lnTo>
                  <a:lnTo>
                    <a:pt x="1348" y="388"/>
                  </a:lnTo>
                  <a:lnTo>
                    <a:pt x="1348" y="391"/>
                  </a:lnTo>
                  <a:lnTo>
                    <a:pt x="1350" y="393"/>
                  </a:lnTo>
                  <a:lnTo>
                    <a:pt x="1355" y="395"/>
                  </a:lnTo>
                  <a:lnTo>
                    <a:pt x="1357" y="398"/>
                  </a:lnTo>
                  <a:lnTo>
                    <a:pt x="1360" y="400"/>
                  </a:lnTo>
                  <a:lnTo>
                    <a:pt x="1360" y="400"/>
                  </a:lnTo>
                  <a:lnTo>
                    <a:pt x="1360" y="403"/>
                  </a:lnTo>
                  <a:lnTo>
                    <a:pt x="1362" y="403"/>
                  </a:lnTo>
                  <a:lnTo>
                    <a:pt x="1362" y="403"/>
                  </a:lnTo>
                  <a:lnTo>
                    <a:pt x="1362" y="405"/>
                  </a:lnTo>
                  <a:lnTo>
                    <a:pt x="1362" y="405"/>
                  </a:lnTo>
                  <a:lnTo>
                    <a:pt x="1362" y="407"/>
                  </a:lnTo>
                  <a:lnTo>
                    <a:pt x="1364" y="407"/>
                  </a:lnTo>
                  <a:lnTo>
                    <a:pt x="1364" y="410"/>
                  </a:lnTo>
                  <a:lnTo>
                    <a:pt x="1364" y="412"/>
                  </a:lnTo>
                  <a:lnTo>
                    <a:pt x="1364" y="412"/>
                  </a:lnTo>
                  <a:lnTo>
                    <a:pt x="1364" y="414"/>
                  </a:lnTo>
                  <a:lnTo>
                    <a:pt x="1364" y="417"/>
                  </a:lnTo>
                  <a:lnTo>
                    <a:pt x="1364" y="419"/>
                  </a:lnTo>
                  <a:lnTo>
                    <a:pt x="1364" y="421"/>
                  </a:lnTo>
                  <a:lnTo>
                    <a:pt x="1364" y="421"/>
                  </a:lnTo>
                  <a:lnTo>
                    <a:pt x="1364" y="424"/>
                  </a:lnTo>
                  <a:lnTo>
                    <a:pt x="1364" y="424"/>
                  </a:lnTo>
                  <a:lnTo>
                    <a:pt x="1364" y="426"/>
                  </a:lnTo>
                  <a:lnTo>
                    <a:pt x="1362" y="426"/>
                  </a:lnTo>
                  <a:lnTo>
                    <a:pt x="1362" y="429"/>
                  </a:lnTo>
                  <a:lnTo>
                    <a:pt x="1362" y="429"/>
                  </a:lnTo>
                  <a:lnTo>
                    <a:pt x="1360" y="431"/>
                  </a:lnTo>
                  <a:lnTo>
                    <a:pt x="1360" y="431"/>
                  </a:lnTo>
                  <a:lnTo>
                    <a:pt x="1357" y="433"/>
                  </a:lnTo>
                  <a:lnTo>
                    <a:pt x="1357" y="433"/>
                  </a:lnTo>
                  <a:lnTo>
                    <a:pt x="1355" y="436"/>
                  </a:lnTo>
                  <a:lnTo>
                    <a:pt x="1353" y="436"/>
                  </a:lnTo>
                  <a:lnTo>
                    <a:pt x="1350" y="438"/>
                  </a:lnTo>
                  <a:lnTo>
                    <a:pt x="1348" y="440"/>
                  </a:lnTo>
                  <a:lnTo>
                    <a:pt x="1348" y="440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38" y="443"/>
                  </a:lnTo>
                  <a:lnTo>
                    <a:pt x="1336" y="440"/>
                  </a:lnTo>
                  <a:lnTo>
                    <a:pt x="1336" y="440"/>
                  </a:lnTo>
                  <a:lnTo>
                    <a:pt x="1334" y="438"/>
                  </a:lnTo>
                  <a:lnTo>
                    <a:pt x="1331" y="438"/>
                  </a:lnTo>
                  <a:lnTo>
                    <a:pt x="1329" y="436"/>
                  </a:lnTo>
                  <a:lnTo>
                    <a:pt x="1329" y="433"/>
                  </a:lnTo>
                  <a:lnTo>
                    <a:pt x="1327" y="433"/>
                  </a:lnTo>
                  <a:lnTo>
                    <a:pt x="1324" y="431"/>
                  </a:lnTo>
                  <a:lnTo>
                    <a:pt x="1322" y="429"/>
                  </a:lnTo>
                  <a:lnTo>
                    <a:pt x="1322" y="426"/>
                  </a:lnTo>
                  <a:lnTo>
                    <a:pt x="1319" y="426"/>
                  </a:lnTo>
                  <a:lnTo>
                    <a:pt x="1319" y="424"/>
                  </a:lnTo>
                  <a:lnTo>
                    <a:pt x="1317" y="421"/>
                  </a:lnTo>
                  <a:lnTo>
                    <a:pt x="1317" y="421"/>
                  </a:lnTo>
                  <a:lnTo>
                    <a:pt x="1315" y="419"/>
                  </a:lnTo>
                  <a:lnTo>
                    <a:pt x="1315" y="417"/>
                  </a:lnTo>
                  <a:lnTo>
                    <a:pt x="1315" y="417"/>
                  </a:lnTo>
                  <a:lnTo>
                    <a:pt x="1315" y="414"/>
                  </a:lnTo>
                  <a:lnTo>
                    <a:pt x="1312" y="412"/>
                  </a:lnTo>
                  <a:lnTo>
                    <a:pt x="1312" y="412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08" y="407"/>
                  </a:lnTo>
                  <a:lnTo>
                    <a:pt x="1308" y="407"/>
                  </a:lnTo>
                  <a:lnTo>
                    <a:pt x="1305" y="407"/>
                  </a:lnTo>
                  <a:lnTo>
                    <a:pt x="1303" y="407"/>
                  </a:lnTo>
                  <a:lnTo>
                    <a:pt x="1301" y="407"/>
                  </a:lnTo>
                  <a:lnTo>
                    <a:pt x="1298" y="407"/>
                  </a:lnTo>
                  <a:lnTo>
                    <a:pt x="1296" y="407"/>
                  </a:lnTo>
                  <a:lnTo>
                    <a:pt x="1296" y="407"/>
                  </a:lnTo>
                  <a:lnTo>
                    <a:pt x="1293" y="407"/>
                  </a:lnTo>
                  <a:lnTo>
                    <a:pt x="1291" y="407"/>
                  </a:lnTo>
                  <a:lnTo>
                    <a:pt x="1291" y="410"/>
                  </a:lnTo>
                  <a:lnTo>
                    <a:pt x="1289" y="410"/>
                  </a:lnTo>
                  <a:lnTo>
                    <a:pt x="1286" y="410"/>
                  </a:lnTo>
                  <a:lnTo>
                    <a:pt x="1286" y="412"/>
                  </a:lnTo>
                  <a:lnTo>
                    <a:pt x="1284" y="412"/>
                  </a:lnTo>
                  <a:lnTo>
                    <a:pt x="1284" y="412"/>
                  </a:lnTo>
                  <a:lnTo>
                    <a:pt x="1279" y="414"/>
                  </a:lnTo>
                  <a:lnTo>
                    <a:pt x="1277" y="417"/>
                  </a:lnTo>
                  <a:lnTo>
                    <a:pt x="1275" y="419"/>
                  </a:lnTo>
                  <a:lnTo>
                    <a:pt x="1270" y="421"/>
                  </a:lnTo>
                  <a:lnTo>
                    <a:pt x="1267" y="426"/>
                  </a:lnTo>
                  <a:lnTo>
                    <a:pt x="1263" y="429"/>
                  </a:lnTo>
                  <a:lnTo>
                    <a:pt x="1263" y="429"/>
                  </a:lnTo>
                  <a:lnTo>
                    <a:pt x="1260" y="431"/>
                  </a:lnTo>
                  <a:lnTo>
                    <a:pt x="1258" y="433"/>
                  </a:lnTo>
                  <a:lnTo>
                    <a:pt x="1256" y="433"/>
                  </a:lnTo>
                  <a:lnTo>
                    <a:pt x="1256" y="436"/>
                  </a:lnTo>
                  <a:lnTo>
                    <a:pt x="1253" y="438"/>
                  </a:lnTo>
                  <a:lnTo>
                    <a:pt x="1253" y="438"/>
                  </a:lnTo>
                  <a:lnTo>
                    <a:pt x="1251" y="440"/>
                  </a:lnTo>
                  <a:lnTo>
                    <a:pt x="1251" y="440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5"/>
                  </a:lnTo>
                  <a:lnTo>
                    <a:pt x="1251" y="447"/>
                  </a:lnTo>
                  <a:lnTo>
                    <a:pt x="1251" y="450"/>
                  </a:lnTo>
                  <a:lnTo>
                    <a:pt x="1251" y="450"/>
                  </a:lnTo>
                  <a:lnTo>
                    <a:pt x="1251" y="452"/>
                  </a:lnTo>
                  <a:lnTo>
                    <a:pt x="1251" y="455"/>
                  </a:lnTo>
                  <a:lnTo>
                    <a:pt x="1251" y="457"/>
                  </a:lnTo>
                  <a:lnTo>
                    <a:pt x="1251" y="459"/>
                  </a:lnTo>
                  <a:lnTo>
                    <a:pt x="1251" y="459"/>
                  </a:lnTo>
                  <a:lnTo>
                    <a:pt x="1253" y="462"/>
                  </a:lnTo>
                  <a:lnTo>
                    <a:pt x="1253" y="464"/>
                  </a:lnTo>
                  <a:lnTo>
                    <a:pt x="1253" y="464"/>
                  </a:lnTo>
                  <a:lnTo>
                    <a:pt x="1253" y="466"/>
                  </a:lnTo>
                  <a:lnTo>
                    <a:pt x="1256" y="469"/>
                  </a:lnTo>
                  <a:lnTo>
                    <a:pt x="1256" y="471"/>
                  </a:lnTo>
                  <a:lnTo>
                    <a:pt x="1258" y="471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60" y="476"/>
                  </a:lnTo>
                  <a:lnTo>
                    <a:pt x="1260" y="476"/>
                  </a:lnTo>
                  <a:lnTo>
                    <a:pt x="1263" y="476"/>
                  </a:lnTo>
                  <a:lnTo>
                    <a:pt x="1265" y="478"/>
                  </a:lnTo>
                  <a:lnTo>
                    <a:pt x="1267" y="478"/>
                  </a:lnTo>
                  <a:lnTo>
                    <a:pt x="1270" y="478"/>
                  </a:lnTo>
                  <a:lnTo>
                    <a:pt x="1272" y="481"/>
                  </a:lnTo>
                  <a:lnTo>
                    <a:pt x="1275" y="481"/>
                  </a:lnTo>
                  <a:lnTo>
                    <a:pt x="1277" y="481"/>
                  </a:lnTo>
                  <a:lnTo>
                    <a:pt x="1279" y="481"/>
                  </a:lnTo>
                  <a:lnTo>
                    <a:pt x="1282" y="481"/>
                  </a:lnTo>
                  <a:lnTo>
                    <a:pt x="1284" y="481"/>
                  </a:lnTo>
                  <a:lnTo>
                    <a:pt x="1286" y="481"/>
                  </a:lnTo>
                  <a:lnTo>
                    <a:pt x="1289" y="481"/>
                  </a:lnTo>
                  <a:lnTo>
                    <a:pt x="1291" y="481"/>
                  </a:lnTo>
                  <a:lnTo>
                    <a:pt x="1296" y="478"/>
                  </a:lnTo>
                  <a:lnTo>
                    <a:pt x="1298" y="478"/>
                  </a:lnTo>
                  <a:lnTo>
                    <a:pt x="1301" y="478"/>
                  </a:lnTo>
                  <a:lnTo>
                    <a:pt x="1301" y="478"/>
                  </a:lnTo>
                  <a:lnTo>
                    <a:pt x="1303" y="478"/>
                  </a:lnTo>
                  <a:lnTo>
                    <a:pt x="1305" y="478"/>
                  </a:lnTo>
                  <a:lnTo>
                    <a:pt x="1308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2" y="478"/>
                  </a:lnTo>
                  <a:lnTo>
                    <a:pt x="1317" y="481"/>
                  </a:lnTo>
                  <a:lnTo>
                    <a:pt x="1322" y="483"/>
                  </a:lnTo>
                  <a:lnTo>
                    <a:pt x="1324" y="483"/>
                  </a:lnTo>
                  <a:lnTo>
                    <a:pt x="1324" y="483"/>
                  </a:lnTo>
                  <a:lnTo>
                    <a:pt x="1327" y="483"/>
                  </a:lnTo>
                  <a:lnTo>
                    <a:pt x="1327" y="485"/>
                  </a:lnTo>
                  <a:lnTo>
                    <a:pt x="1327" y="485"/>
                  </a:lnTo>
                  <a:lnTo>
                    <a:pt x="1329" y="485"/>
                  </a:lnTo>
                  <a:lnTo>
                    <a:pt x="1329" y="488"/>
                  </a:lnTo>
                  <a:lnTo>
                    <a:pt x="1331" y="488"/>
                  </a:lnTo>
                  <a:lnTo>
                    <a:pt x="1331" y="492"/>
                  </a:lnTo>
                  <a:lnTo>
                    <a:pt x="1336" y="495"/>
                  </a:lnTo>
                  <a:lnTo>
                    <a:pt x="1336" y="497"/>
                  </a:lnTo>
                  <a:lnTo>
                    <a:pt x="1336" y="497"/>
                  </a:lnTo>
                  <a:lnTo>
                    <a:pt x="1338" y="497"/>
                  </a:lnTo>
                  <a:lnTo>
                    <a:pt x="1338" y="500"/>
                  </a:lnTo>
                  <a:lnTo>
                    <a:pt x="1341" y="500"/>
                  </a:lnTo>
                  <a:lnTo>
                    <a:pt x="1341" y="500"/>
                  </a:lnTo>
                  <a:lnTo>
                    <a:pt x="1341" y="502"/>
                  </a:lnTo>
                  <a:lnTo>
                    <a:pt x="1343" y="502"/>
                  </a:lnTo>
                  <a:lnTo>
                    <a:pt x="1345" y="502"/>
                  </a:lnTo>
                  <a:lnTo>
                    <a:pt x="1348" y="504"/>
                  </a:lnTo>
                  <a:lnTo>
                    <a:pt x="1348" y="504"/>
                  </a:lnTo>
                  <a:lnTo>
                    <a:pt x="1350" y="504"/>
                  </a:lnTo>
                  <a:lnTo>
                    <a:pt x="1355" y="507"/>
                  </a:lnTo>
                  <a:lnTo>
                    <a:pt x="1357" y="507"/>
                  </a:lnTo>
                  <a:lnTo>
                    <a:pt x="1360" y="507"/>
                  </a:lnTo>
                  <a:lnTo>
                    <a:pt x="1360" y="509"/>
                  </a:lnTo>
                  <a:lnTo>
                    <a:pt x="1360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4"/>
                  </a:lnTo>
                  <a:lnTo>
                    <a:pt x="1362" y="516"/>
                  </a:lnTo>
                  <a:lnTo>
                    <a:pt x="1362" y="516"/>
                  </a:lnTo>
                  <a:lnTo>
                    <a:pt x="1362" y="518"/>
                  </a:lnTo>
                  <a:lnTo>
                    <a:pt x="1362" y="521"/>
                  </a:lnTo>
                  <a:lnTo>
                    <a:pt x="1360" y="523"/>
                  </a:lnTo>
                  <a:lnTo>
                    <a:pt x="1360" y="526"/>
                  </a:lnTo>
                  <a:lnTo>
                    <a:pt x="1360" y="528"/>
                  </a:lnTo>
                  <a:lnTo>
                    <a:pt x="1360" y="528"/>
                  </a:lnTo>
                  <a:lnTo>
                    <a:pt x="1360" y="530"/>
                  </a:lnTo>
                  <a:lnTo>
                    <a:pt x="1360" y="530"/>
                  </a:lnTo>
                  <a:lnTo>
                    <a:pt x="1360" y="533"/>
                  </a:lnTo>
                  <a:lnTo>
                    <a:pt x="1360" y="535"/>
                  </a:lnTo>
                  <a:lnTo>
                    <a:pt x="1360" y="535"/>
                  </a:lnTo>
                  <a:lnTo>
                    <a:pt x="1360" y="537"/>
                  </a:lnTo>
                  <a:lnTo>
                    <a:pt x="1360" y="537"/>
                  </a:lnTo>
                  <a:lnTo>
                    <a:pt x="1362" y="540"/>
                  </a:lnTo>
                  <a:lnTo>
                    <a:pt x="1362" y="540"/>
                  </a:lnTo>
                  <a:lnTo>
                    <a:pt x="1362" y="542"/>
                  </a:lnTo>
                  <a:lnTo>
                    <a:pt x="1364" y="544"/>
                  </a:lnTo>
                  <a:lnTo>
                    <a:pt x="1364" y="544"/>
                  </a:lnTo>
                  <a:lnTo>
                    <a:pt x="1367" y="547"/>
                  </a:lnTo>
                  <a:lnTo>
                    <a:pt x="1367" y="549"/>
                  </a:lnTo>
                  <a:lnTo>
                    <a:pt x="1369" y="552"/>
                  </a:lnTo>
                  <a:lnTo>
                    <a:pt x="1369" y="552"/>
                  </a:lnTo>
                  <a:lnTo>
                    <a:pt x="1369" y="554"/>
                  </a:lnTo>
                  <a:lnTo>
                    <a:pt x="1372" y="554"/>
                  </a:lnTo>
                  <a:lnTo>
                    <a:pt x="1372" y="556"/>
                  </a:lnTo>
                  <a:lnTo>
                    <a:pt x="1372" y="556"/>
                  </a:lnTo>
                  <a:lnTo>
                    <a:pt x="1372" y="559"/>
                  </a:lnTo>
                  <a:lnTo>
                    <a:pt x="1372" y="559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3"/>
                  </a:lnTo>
                  <a:lnTo>
                    <a:pt x="1372" y="566"/>
                  </a:lnTo>
                  <a:lnTo>
                    <a:pt x="1372" y="566"/>
                  </a:lnTo>
                  <a:lnTo>
                    <a:pt x="1369" y="568"/>
                  </a:lnTo>
                  <a:lnTo>
                    <a:pt x="1369" y="568"/>
                  </a:lnTo>
                  <a:lnTo>
                    <a:pt x="1369" y="571"/>
                  </a:lnTo>
                  <a:lnTo>
                    <a:pt x="1367" y="573"/>
                  </a:lnTo>
                  <a:lnTo>
                    <a:pt x="1367" y="573"/>
                  </a:lnTo>
                  <a:lnTo>
                    <a:pt x="1364" y="573"/>
                  </a:lnTo>
                  <a:lnTo>
                    <a:pt x="1364" y="575"/>
                  </a:lnTo>
                  <a:lnTo>
                    <a:pt x="1362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2"/>
                  </a:lnTo>
                  <a:lnTo>
                    <a:pt x="1357" y="582"/>
                  </a:lnTo>
                  <a:lnTo>
                    <a:pt x="1357" y="585"/>
                  </a:lnTo>
                  <a:lnTo>
                    <a:pt x="1357" y="587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92"/>
                  </a:lnTo>
                  <a:lnTo>
                    <a:pt x="1360" y="592"/>
                  </a:lnTo>
                  <a:lnTo>
                    <a:pt x="1360" y="592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9"/>
                  </a:lnTo>
                  <a:lnTo>
                    <a:pt x="1357" y="599"/>
                  </a:lnTo>
                  <a:lnTo>
                    <a:pt x="1357" y="599"/>
                  </a:lnTo>
                  <a:lnTo>
                    <a:pt x="1355" y="599"/>
                  </a:lnTo>
                  <a:lnTo>
                    <a:pt x="1355" y="601"/>
                  </a:lnTo>
                  <a:lnTo>
                    <a:pt x="1350" y="601"/>
                  </a:lnTo>
                  <a:lnTo>
                    <a:pt x="1348" y="604"/>
                  </a:lnTo>
                  <a:lnTo>
                    <a:pt x="1345" y="604"/>
                  </a:lnTo>
                  <a:lnTo>
                    <a:pt x="1343" y="604"/>
                  </a:lnTo>
                  <a:lnTo>
                    <a:pt x="1343" y="604"/>
                  </a:lnTo>
                  <a:lnTo>
                    <a:pt x="1341" y="606"/>
                  </a:lnTo>
                  <a:lnTo>
                    <a:pt x="1338" y="606"/>
                  </a:lnTo>
                  <a:lnTo>
                    <a:pt x="1338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11"/>
                  </a:lnTo>
                  <a:lnTo>
                    <a:pt x="1334" y="611"/>
                  </a:lnTo>
                  <a:lnTo>
                    <a:pt x="1331" y="613"/>
                  </a:lnTo>
                  <a:lnTo>
                    <a:pt x="1331" y="613"/>
                  </a:lnTo>
                  <a:lnTo>
                    <a:pt x="1331" y="615"/>
                  </a:lnTo>
                  <a:lnTo>
                    <a:pt x="1331" y="618"/>
                  </a:lnTo>
                  <a:lnTo>
                    <a:pt x="1331" y="618"/>
                  </a:lnTo>
                  <a:lnTo>
                    <a:pt x="1331" y="620"/>
                  </a:lnTo>
                  <a:lnTo>
                    <a:pt x="1331" y="620"/>
                  </a:lnTo>
                  <a:lnTo>
                    <a:pt x="1331" y="623"/>
                  </a:lnTo>
                  <a:lnTo>
                    <a:pt x="1331" y="623"/>
                  </a:lnTo>
                  <a:lnTo>
                    <a:pt x="1334" y="625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30"/>
                  </a:lnTo>
                  <a:lnTo>
                    <a:pt x="1336" y="632"/>
                  </a:lnTo>
                  <a:lnTo>
                    <a:pt x="1338" y="637"/>
                  </a:lnTo>
                  <a:lnTo>
                    <a:pt x="1338" y="639"/>
                  </a:lnTo>
                  <a:lnTo>
                    <a:pt x="1341" y="642"/>
                  </a:lnTo>
                  <a:lnTo>
                    <a:pt x="1341" y="644"/>
                  </a:lnTo>
                  <a:lnTo>
                    <a:pt x="1343" y="644"/>
                  </a:lnTo>
                  <a:lnTo>
                    <a:pt x="1343" y="646"/>
                  </a:lnTo>
                  <a:lnTo>
                    <a:pt x="1343" y="646"/>
                  </a:lnTo>
                  <a:lnTo>
                    <a:pt x="1345" y="646"/>
                  </a:lnTo>
                  <a:lnTo>
                    <a:pt x="1345" y="649"/>
                  </a:lnTo>
                  <a:lnTo>
                    <a:pt x="1345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50" y="651"/>
                  </a:lnTo>
                  <a:lnTo>
                    <a:pt x="1350" y="651"/>
                  </a:lnTo>
                  <a:lnTo>
                    <a:pt x="1353" y="651"/>
                  </a:lnTo>
                  <a:lnTo>
                    <a:pt x="1353" y="651"/>
                  </a:lnTo>
                  <a:lnTo>
                    <a:pt x="1357" y="651"/>
                  </a:lnTo>
                  <a:lnTo>
                    <a:pt x="1360" y="653"/>
                  </a:lnTo>
                  <a:lnTo>
                    <a:pt x="1362" y="653"/>
                  </a:lnTo>
                  <a:lnTo>
                    <a:pt x="1364" y="653"/>
                  </a:lnTo>
                  <a:lnTo>
                    <a:pt x="1369" y="653"/>
                  </a:lnTo>
                  <a:lnTo>
                    <a:pt x="1372" y="653"/>
                  </a:lnTo>
                  <a:lnTo>
                    <a:pt x="1374" y="653"/>
                  </a:lnTo>
                  <a:lnTo>
                    <a:pt x="1374" y="653"/>
                  </a:lnTo>
                  <a:lnTo>
                    <a:pt x="1376" y="651"/>
                  </a:lnTo>
                  <a:lnTo>
                    <a:pt x="1376" y="651"/>
                  </a:lnTo>
                  <a:lnTo>
                    <a:pt x="1379" y="651"/>
                  </a:lnTo>
                  <a:lnTo>
                    <a:pt x="1381" y="651"/>
                  </a:lnTo>
                  <a:lnTo>
                    <a:pt x="1381" y="651"/>
                  </a:lnTo>
                  <a:lnTo>
                    <a:pt x="1383" y="649"/>
                  </a:lnTo>
                  <a:lnTo>
                    <a:pt x="1386" y="649"/>
                  </a:lnTo>
                  <a:lnTo>
                    <a:pt x="1388" y="646"/>
                  </a:lnTo>
                  <a:lnTo>
                    <a:pt x="1393" y="644"/>
                  </a:lnTo>
                  <a:lnTo>
                    <a:pt x="1395" y="644"/>
                  </a:lnTo>
                  <a:lnTo>
                    <a:pt x="1398" y="642"/>
                  </a:lnTo>
                  <a:lnTo>
                    <a:pt x="1400" y="639"/>
                  </a:lnTo>
                  <a:lnTo>
                    <a:pt x="1400" y="639"/>
                  </a:lnTo>
                  <a:lnTo>
                    <a:pt x="1402" y="637"/>
                  </a:lnTo>
                  <a:lnTo>
                    <a:pt x="1402" y="634"/>
                  </a:lnTo>
                  <a:lnTo>
                    <a:pt x="1405" y="634"/>
                  </a:lnTo>
                  <a:lnTo>
                    <a:pt x="1405" y="632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27"/>
                  </a:lnTo>
                  <a:lnTo>
                    <a:pt x="1409" y="627"/>
                  </a:lnTo>
                  <a:lnTo>
                    <a:pt x="1409" y="625"/>
                  </a:lnTo>
                  <a:lnTo>
                    <a:pt x="1409" y="625"/>
                  </a:lnTo>
                  <a:lnTo>
                    <a:pt x="1409" y="623"/>
                  </a:lnTo>
                  <a:lnTo>
                    <a:pt x="1409" y="620"/>
                  </a:lnTo>
                  <a:lnTo>
                    <a:pt x="1409" y="620"/>
                  </a:lnTo>
                  <a:lnTo>
                    <a:pt x="1409" y="618"/>
                  </a:lnTo>
                  <a:lnTo>
                    <a:pt x="1409" y="618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3"/>
                  </a:lnTo>
                  <a:lnTo>
                    <a:pt x="1405" y="613"/>
                  </a:lnTo>
                  <a:lnTo>
                    <a:pt x="1405" y="613"/>
                  </a:lnTo>
                  <a:lnTo>
                    <a:pt x="1402" y="613"/>
                  </a:lnTo>
                  <a:lnTo>
                    <a:pt x="1400" y="611"/>
                  </a:lnTo>
                  <a:lnTo>
                    <a:pt x="1398" y="608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0" y="606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88" y="601"/>
                  </a:lnTo>
                  <a:lnTo>
                    <a:pt x="1388" y="601"/>
                  </a:lnTo>
                  <a:lnTo>
                    <a:pt x="1388" y="599"/>
                  </a:lnTo>
                  <a:lnTo>
                    <a:pt x="1388" y="599"/>
                  </a:lnTo>
                  <a:lnTo>
                    <a:pt x="1388" y="597"/>
                  </a:lnTo>
                  <a:lnTo>
                    <a:pt x="1388" y="594"/>
                  </a:lnTo>
                  <a:lnTo>
                    <a:pt x="1388" y="594"/>
                  </a:lnTo>
                  <a:lnTo>
                    <a:pt x="1388" y="592"/>
                  </a:lnTo>
                  <a:lnTo>
                    <a:pt x="1388" y="592"/>
                  </a:lnTo>
                  <a:lnTo>
                    <a:pt x="1388" y="589"/>
                  </a:lnTo>
                  <a:lnTo>
                    <a:pt x="1390" y="589"/>
                  </a:lnTo>
                  <a:lnTo>
                    <a:pt x="1390" y="589"/>
                  </a:lnTo>
                  <a:lnTo>
                    <a:pt x="1390" y="587"/>
                  </a:lnTo>
                  <a:lnTo>
                    <a:pt x="1390" y="587"/>
                  </a:lnTo>
                  <a:lnTo>
                    <a:pt x="1393" y="585"/>
                  </a:lnTo>
                  <a:lnTo>
                    <a:pt x="1395" y="582"/>
                  </a:lnTo>
                  <a:lnTo>
                    <a:pt x="1395" y="580"/>
                  </a:lnTo>
                  <a:lnTo>
                    <a:pt x="1398" y="580"/>
                  </a:lnTo>
                  <a:lnTo>
                    <a:pt x="1400" y="578"/>
                  </a:lnTo>
                  <a:lnTo>
                    <a:pt x="1402" y="578"/>
                  </a:lnTo>
                  <a:lnTo>
                    <a:pt x="1402" y="578"/>
                  </a:lnTo>
                  <a:lnTo>
                    <a:pt x="1402" y="575"/>
                  </a:lnTo>
                  <a:lnTo>
                    <a:pt x="1405" y="575"/>
                  </a:lnTo>
                  <a:lnTo>
                    <a:pt x="1405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9" y="575"/>
                  </a:lnTo>
                  <a:lnTo>
                    <a:pt x="1412" y="575"/>
                  </a:lnTo>
                  <a:lnTo>
                    <a:pt x="1414" y="575"/>
                  </a:lnTo>
                  <a:lnTo>
                    <a:pt x="1414" y="575"/>
                  </a:lnTo>
                  <a:lnTo>
                    <a:pt x="1416" y="575"/>
                  </a:lnTo>
                  <a:lnTo>
                    <a:pt x="1419" y="575"/>
                  </a:lnTo>
                  <a:lnTo>
                    <a:pt x="1419" y="575"/>
                  </a:lnTo>
                  <a:lnTo>
                    <a:pt x="1421" y="578"/>
                  </a:lnTo>
                  <a:lnTo>
                    <a:pt x="1421" y="578"/>
                  </a:lnTo>
                  <a:lnTo>
                    <a:pt x="1424" y="578"/>
                  </a:lnTo>
                  <a:lnTo>
                    <a:pt x="1424" y="580"/>
                  </a:lnTo>
                  <a:lnTo>
                    <a:pt x="1424" y="580"/>
                  </a:lnTo>
                  <a:lnTo>
                    <a:pt x="1426" y="580"/>
                  </a:lnTo>
                  <a:lnTo>
                    <a:pt x="1426" y="582"/>
                  </a:lnTo>
                  <a:lnTo>
                    <a:pt x="1428" y="585"/>
                  </a:lnTo>
                  <a:lnTo>
                    <a:pt x="1428" y="585"/>
                  </a:lnTo>
                  <a:lnTo>
                    <a:pt x="1428" y="587"/>
                  </a:lnTo>
                  <a:lnTo>
                    <a:pt x="1431" y="589"/>
                  </a:lnTo>
                  <a:lnTo>
                    <a:pt x="1431" y="592"/>
                  </a:lnTo>
                  <a:lnTo>
                    <a:pt x="1431" y="594"/>
                  </a:lnTo>
                  <a:lnTo>
                    <a:pt x="1433" y="594"/>
                  </a:lnTo>
                  <a:lnTo>
                    <a:pt x="1433" y="597"/>
                  </a:lnTo>
                  <a:lnTo>
                    <a:pt x="1433" y="599"/>
                  </a:lnTo>
                  <a:lnTo>
                    <a:pt x="1433" y="601"/>
                  </a:lnTo>
                  <a:lnTo>
                    <a:pt x="1433" y="604"/>
                  </a:lnTo>
                  <a:lnTo>
                    <a:pt x="1433" y="606"/>
                  </a:lnTo>
                  <a:lnTo>
                    <a:pt x="1433" y="606"/>
                  </a:lnTo>
                  <a:lnTo>
                    <a:pt x="1433" y="608"/>
                  </a:lnTo>
                  <a:lnTo>
                    <a:pt x="1433" y="611"/>
                  </a:lnTo>
                  <a:lnTo>
                    <a:pt x="1433" y="613"/>
                  </a:lnTo>
                  <a:lnTo>
                    <a:pt x="1433" y="615"/>
                  </a:lnTo>
                  <a:lnTo>
                    <a:pt x="1431" y="618"/>
                  </a:lnTo>
                  <a:lnTo>
                    <a:pt x="1431" y="618"/>
                  </a:lnTo>
                  <a:lnTo>
                    <a:pt x="1431" y="620"/>
                  </a:lnTo>
                  <a:lnTo>
                    <a:pt x="1428" y="625"/>
                  </a:lnTo>
                  <a:lnTo>
                    <a:pt x="1426" y="627"/>
                  </a:lnTo>
                  <a:lnTo>
                    <a:pt x="1426" y="630"/>
                  </a:lnTo>
                  <a:lnTo>
                    <a:pt x="1424" y="632"/>
                  </a:lnTo>
                  <a:lnTo>
                    <a:pt x="1424" y="637"/>
                  </a:lnTo>
                  <a:lnTo>
                    <a:pt x="1421" y="639"/>
                  </a:lnTo>
                  <a:lnTo>
                    <a:pt x="1419" y="642"/>
                  </a:lnTo>
                  <a:lnTo>
                    <a:pt x="1419" y="644"/>
                  </a:lnTo>
                  <a:lnTo>
                    <a:pt x="1416" y="646"/>
                  </a:lnTo>
                  <a:lnTo>
                    <a:pt x="1414" y="649"/>
                  </a:lnTo>
                  <a:lnTo>
                    <a:pt x="1412" y="651"/>
                  </a:lnTo>
                  <a:lnTo>
                    <a:pt x="1409" y="653"/>
                  </a:lnTo>
                  <a:lnTo>
                    <a:pt x="1407" y="656"/>
                  </a:lnTo>
                  <a:lnTo>
                    <a:pt x="1405" y="658"/>
                  </a:lnTo>
                  <a:lnTo>
                    <a:pt x="1402" y="660"/>
                  </a:lnTo>
                  <a:lnTo>
                    <a:pt x="1400" y="663"/>
                  </a:lnTo>
                  <a:lnTo>
                    <a:pt x="1398" y="668"/>
                  </a:lnTo>
                  <a:lnTo>
                    <a:pt x="1395" y="670"/>
                  </a:lnTo>
                  <a:lnTo>
                    <a:pt x="1393" y="672"/>
                  </a:lnTo>
                  <a:lnTo>
                    <a:pt x="1388" y="675"/>
                  </a:lnTo>
                  <a:lnTo>
                    <a:pt x="1386" y="679"/>
                  </a:lnTo>
                  <a:lnTo>
                    <a:pt x="1383" y="682"/>
                  </a:lnTo>
                  <a:lnTo>
                    <a:pt x="1381" y="684"/>
                  </a:lnTo>
                  <a:lnTo>
                    <a:pt x="1379" y="686"/>
                  </a:lnTo>
                  <a:lnTo>
                    <a:pt x="1376" y="686"/>
                  </a:lnTo>
                  <a:lnTo>
                    <a:pt x="1374" y="689"/>
                  </a:lnTo>
                  <a:lnTo>
                    <a:pt x="1372" y="691"/>
                  </a:lnTo>
                  <a:lnTo>
                    <a:pt x="1369" y="694"/>
                  </a:lnTo>
                  <a:lnTo>
                    <a:pt x="1367" y="694"/>
                  </a:lnTo>
                  <a:lnTo>
                    <a:pt x="1364" y="696"/>
                  </a:lnTo>
                  <a:lnTo>
                    <a:pt x="1364" y="698"/>
                  </a:lnTo>
                  <a:lnTo>
                    <a:pt x="1360" y="701"/>
                  </a:lnTo>
                  <a:lnTo>
                    <a:pt x="1355" y="705"/>
                  </a:lnTo>
                  <a:lnTo>
                    <a:pt x="1353" y="708"/>
                  </a:lnTo>
                  <a:lnTo>
                    <a:pt x="1350" y="710"/>
                  </a:lnTo>
                  <a:lnTo>
                    <a:pt x="1348" y="710"/>
                  </a:lnTo>
                  <a:lnTo>
                    <a:pt x="1345" y="712"/>
                  </a:lnTo>
                  <a:lnTo>
                    <a:pt x="1343" y="712"/>
                  </a:lnTo>
                  <a:lnTo>
                    <a:pt x="1343" y="715"/>
                  </a:lnTo>
                  <a:lnTo>
                    <a:pt x="1338" y="715"/>
                  </a:lnTo>
                  <a:lnTo>
                    <a:pt x="1334" y="717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4" y="722"/>
                  </a:lnTo>
                  <a:lnTo>
                    <a:pt x="1322" y="722"/>
                  </a:lnTo>
                  <a:lnTo>
                    <a:pt x="1319" y="724"/>
                  </a:lnTo>
                  <a:lnTo>
                    <a:pt x="1317" y="724"/>
                  </a:lnTo>
                  <a:lnTo>
                    <a:pt x="1315" y="724"/>
                  </a:lnTo>
                  <a:lnTo>
                    <a:pt x="1312" y="724"/>
                  </a:lnTo>
                  <a:lnTo>
                    <a:pt x="1308" y="724"/>
                  </a:lnTo>
                  <a:lnTo>
                    <a:pt x="1303" y="727"/>
                  </a:lnTo>
                  <a:lnTo>
                    <a:pt x="1298" y="727"/>
                  </a:lnTo>
                  <a:lnTo>
                    <a:pt x="1293" y="727"/>
                  </a:lnTo>
                  <a:lnTo>
                    <a:pt x="1286" y="727"/>
                  </a:lnTo>
                  <a:lnTo>
                    <a:pt x="1282" y="727"/>
                  </a:lnTo>
                  <a:lnTo>
                    <a:pt x="1277" y="729"/>
                  </a:lnTo>
                  <a:lnTo>
                    <a:pt x="1270" y="729"/>
                  </a:lnTo>
                  <a:lnTo>
                    <a:pt x="1267" y="729"/>
                  </a:lnTo>
                  <a:lnTo>
                    <a:pt x="1265" y="729"/>
                  </a:lnTo>
                  <a:lnTo>
                    <a:pt x="1263" y="729"/>
                  </a:lnTo>
                  <a:lnTo>
                    <a:pt x="1260" y="729"/>
                  </a:lnTo>
                  <a:lnTo>
                    <a:pt x="1258" y="731"/>
                  </a:lnTo>
                  <a:lnTo>
                    <a:pt x="1256" y="731"/>
                  </a:lnTo>
                  <a:lnTo>
                    <a:pt x="1253" y="731"/>
                  </a:lnTo>
                  <a:lnTo>
                    <a:pt x="1251" y="734"/>
                  </a:lnTo>
                  <a:lnTo>
                    <a:pt x="1249" y="734"/>
                  </a:lnTo>
                  <a:lnTo>
                    <a:pt x="1249" y="734"/>
                  </a:lnTo>
                  <a:lnTo>
                    <a:pt x="1246" y="734"/>
                  </a:lnTo>
                  <a:lnTo>
                    <a:pt x="1246" y="736"/>
                  </a:lnTo>
                  <a:lnTo>
                    <a:pt x="1246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6" y="741"/>
                  </a:lnTo>
                  <a:lnTo>
                    <a:pt x="1249" y="746"/>
                  </a:lnTo>
                  <a:lnTo>
                    <a:pt x="1253" y="748"/>
                  </a:lnTo>
                  <a:lnTo>
                    <a:pt x="1256" y="750"/>
                  </a:lnTo>
                  <a:lnTo>
                    <a:pt x="1260" y="753"/>
                  </a:lnTo>
                  <a:lnTo>
                    <a:pt x="1263" y="755"/>
                  </a:lnTo>
                  <a:lnTo>
                    <a:pt x="1267" y="757"/>
                  </a:lnTo>
                  <a:lnTo>
                    <a:pt x="1270" y="760"/>
                  </a:lnTo>
                  <a:lnTo>
                    <a:pt x="1275" y="762"/>
                  </a:lnTo>
                  <a:lnTo>
                    <a:pt x="1279" y="765"/>
                  </a:lnTo>
                  <a:lnTo>
                    <a:pt x="1282" y="767"/>
                  </a:lnTo>
                  <a:lnTo>
                    <a:pt x="1286" y="767"/>
                  </a:lnTo>
                  <a:lnTo>
                    <a:pt x="1291" y="769"/>
                  </a:lnTo>
                  <a:lnTo>
                    <a:pt x="1296" y="772"/>
                  </a:lnTo>
                  <a:lnTo>
                    <a:pt x="1301" y="774"/>
                  </a:lnTo>
                  <a:lnTo>
                    <a:pt x="1305" y="774"/>
                  </a:lnTo>
                  <a:lnTo>
                    <a:pt x="1315" y="779"/>
                  </a:lnTo>
                  <a:lnTo>
                    <a:pt x="1322" y="781"/>
                  </a:lnTo>
                  <a:lnTo>
                    <a:pt x="1327" y="783"/>
                  </a:lnTo>
                  <a:lnTo>
                    <a:pt x="1331" y="783"/>
                  </a:lnTo>
                  <a:lnTo>
                    <a:pt x="1336" y="786"/>
                  </a:lnTo>
                  <a:lnTo>
                    <a:pt x="1338" y="788"/>
                  </a:lnTo>
                  <a:lnTo>
                    <a:pt x="1343" y="788"/>
                  </a:lnTo>
                  <a:lnTo>
                    <a:pt x="1348" y="791"/>
                  </a:lnTo>
                  <a:lnTo>
                    <a:pt x="1350" y="793"/>
                  </a:lnTo>
                  <a:lnTo>
                    <a:pt x="1353" y="795"/>
                  </a:lnTo>
                  <a:lnTo>
                    <a:pt x="1357" y="798"/>
                  </a:lnTo>
                  <a:lnTo>
                    <a:pt x="1360" y="798"/>
                  </a:lnTo>
                  <a:lnTo>
                    <a:pt x="1362" y="800"/>
                  </a:lnTo>
                  <a:lnTo>
                    <a:pt x="1364" y="805"/>
                  </a:lnTo>
                  <a:lnTo>
                    <a:pt x="1367" y="805"/>
                  </a:lnTo>
                  <a:lnTo>
                    <a:pt x="1369" y="807"/>
                  </a:lnTo>
                  <a:lnTo>
                    <a:pt x="1372" y="810"/>
                  </a:lnTo>
                  <a:lnTo>
                    <a:pt x="1372" y="812"/>
                  </a:lnTo>
                  <a:lnTo>
                    <a:pt x="1374" y="814"/>
                  </a:lnTo>
                  <a:lnTo>
                    <a:pt x="1376" y="817"/>
                  </a:lnTo>
                  <a:lnTo>
                    <a:pt x="1379" y="819"/>
                  </a:lnTo>
                  <a:lnTo>
                    <a:pt x="1379" y="821"/>
                  </a:lnTo>
                  <a:lnTo>
                    <a:pt x="1381" y="824"/>
                  </a:lnTo>
                  <a:lnTo>
                    <a:pt x="1383" y="828"/>
                  </a:lnTo>
                  <a:lnTo>
                    <a:pt x="1386" y="831"/>
                  </a:lnTo>
                  <a:lnTo>
                    <a:pt x="1386" y="833"/>
                  </a:lnTo>
                  <a:lnTo>
                    <a:pt x="1388" y="836"/>
                  </a:lnTo>
                  <a:lnTo>
                    <a:pt x="1390" y="838"/>
                  </a:lnTo>
                  <a:lnTo>
                    <a:pt x="1390" y="840"/>
                  </a:lnTo>
                  <a:lnTo>
                    <a:pt x="1393" y="843"/>
                  </a:lnTo>
                  <a:lnTo>
                    <a:pt x="1393" y="847"/>
                  </a:lnTo>
                  <a:lnTo>
                    <a:pt x="1395" y="850"/>
                  </a:lnTo>
                  <a:lnTo>
                    <a:pt x="1398" y="852"/>
                  </a:lnTo>
                  <a:lnTo>
                    <a:pt x="1398" y="854"/>
                  </a:lnTo>
                  <a:lnTo>
                    <a:pt x="1400" y="857"/>
                  </a:lnTo>
                  <a:lnTo>
                    <a:pt x="1400" y="862"/>
                  </a:lnTo>
                  <a:lnTo>
                    <a:pt x="1402" y="864"/>
                  </a:lnTo>
                  <a:lnTo>
                    <a:pt x="1402" y="866"/>
                  </a:lnTo>
                  <a:lnTo>
                    <a:pt x="1405" y="869"/>
                  </a:lnTo>
                  <a:lnTo>
                    <a:pt x="1405" y="873"/>
                  </a:lnTo>
                  <a:lnTo>
                    <a:pt x="1405" y="876"/>
                  </a:lnTo>
                  <a:lnTo>
                    <a:pt x="1407" y="878"/>
                  </a:lnTo>
                  <a:lnTo>
                    <a:pt x="1407" y="881"/>
                  </a:lnTo>
                  <a:lnTo>
                    <a:pt x="1407" y="885"/>
                  </a:lnTo>
                  <a:lnTo>
                    <a:pt x="1409" y="888"/>
                  </a:lnTo>
                  <a:lnTo>
                    <a:pt x="1409" y="890"/>
                  </a:lnTo>
                  <a:lnTo>
                    <a:pt x="1409" y="892"/>
                  </a:lnTo>
                  <a:lnTo>
                    <a:pt x="1409" y="895"/>
                  </a:lnTo>
                  <a:lnTo>
                    <a:pt x="1409" y="897"/>
                  </a:lnTo>
                  <a:lnTo>
                    <a:pt x="1409" y="899"/>
                  </a:lnTo>
                  <a:lnTo>
                    <a:pt x="1409" y="902"/>
                  </a:lnTo>
                  <a:lnTo>
                    <a:pt x="1409" y="904"/>
                  </a:lnTo>
                  <a:lnTo>
                    <a:pt x="1409" y="909"/>
                  </a:lnTo>
                  <a:lnTo>
                    <a:pt x="1409" y="911"/>
                  </a:lnTo>
                  <a:lnTo>
                    <a:pt x="1409" y="918"/>
                  </a:lnTo>
                  <a:lnTo>
                    <a:pt x="1409" y="925"/>
                  </a:lnTo>
                  <a:lnTo>
                    <a:pt x="1409" y="933"/>
                  </a:lnTo>
                  <a:lnTo>
                    <a:pt x="1407" y="940"/>
                  </a:lnTo>
                  <a:lnTo>
                    <a:pt x="1407" y="949"/>
                  </a:lnTo>
                  <a:lnTo>
                    <a:pt x="1407" y="956"/>
                  </a:lnTo>
                  <a:lnTo>
                    <a:pt x="1405" y="963"/>
                  </a:lnTo>
                  <a:lnTo>
                    <a:pt x="1405" y="970"/>
                  </a:lnTo>
                  <a:lnTo>
                    <a:pt x="1405" y="975"/>
                  </a:lnTo>
                  <a:lnTo>
                    <a:pt x="1402" y="982"/>
                  </a:lnTo>
                  <a:lnTo>
                    <a:pt x="1402" y="987"/>
                  </a:lnTo>
                  <a:lnTo>
                    <a:pt x="1400" y="989"/>
                  </a:lnTo>
                  <a:lnTo>
                    <a:pt x="1398" y="1004"/>
                  </a:lnTo>
                  <a:lnTo>
                    <a:pt x="1393" y="1018"/>
                  </a:lnTo>
                  <a:lnTo>
                    <a:pt x="1393" y="1022"/>
                  </a:lnTo>
                  <a:lnTo>
                    <a:pt x="1390" y="1030"/>
                  </a:lnTo>
                  <a:lnTo>
                    <a:pt x="1388" y="1037"/>
                  </a:lnTo>
                  <a:lnTo>
                    <a:pt x="1386" y="1041"/>
                  </a:lnTo>
                  <a:lnTo>
                    <a:pt x="1383" y="1049"/>
                  </a:lnTo>
                  <a:lnTo>
                    <a:pt x="1381" y="1053"/>
                  </a:lnTo>
                  <a:lnTo>
                    <a:pt x="1381" y="1060"/>
                  </a:lnTo>
                  <a:lnTo>
                    <a:pt x="1379" y="1065"/>
                  </a:lnTo>
                  <a:lnTo>
                    <a:pt x="1376" y="1072"/>
                  </a:lnTo>
                  <a:lnTo>
                    <a:pt x="1374" y="1077"/>
                  </a:lnTo>
                  <a:lnTo>
                    <a:pt x="1372" y="1084"/>
                  </a:lnTo>
                  <a:lnTo>
                    <a:pt x="1369" y="1089"/>
                  </a:lnTo>
                  <a:lnTo>
                    <a:pt x="1367" y="1093"/>
                  </a:lnTo>
                  <a:lnTo>
                    <a:pt x="1364" y="1101"/>
                  </a:lnTo>
                  <a:lnTo>
                    <a:pt x="1362" y="1105"/>
                  </a:lnTo>
                  <a:lnTo>
                    <a:pt x="1360" y="1112"/>
                  </a:lnTo>
                  <a:lnTo>
                    <a:pt x="1357" y="1117"/>
                  </a:lnTo>
                  <a:lnTo>
                    <a:pt x="1355" y="1122"/>
                  </a:lnTo>
                  <a:lnTo>
                    <a:pt x="1350" y="1129"/>
                  </a:lnTo>
                  <a:lnTo>
                    <a:pt x="1348" y="1134"/>
                  </a:lnTo>
                  <a:lnTo>
                    <a:pt x="1345" y="1141"/>
                  </a:lnTo>
                  <a:lnTo>
                    <a:pt x="1343" y="1146"/>
                  </a:lnTo>
                  <a:lnTo>
                    <a:pt x="1338" y="1153"/>
                  </a:lnTo>
                  <a:lnTo>
                    <a:pt x="1336" y="1157"/>
                  </a:lnTo>
                  <a:lnTo>
                    <a:pt x="1334" y="1164"/>
                  </a:lnTo>
                  <a:lnTo>
                    <a:pt x="1329" y="1169"/>
                  </a:lnTo>
                  <a:lnTo>
                    <a:pt x="1327" y="1176"/>
                  </a:lnTo>
                  <a:lnTo>
                    <a:pt x="1322" y="1181"/>
                  </a:lnTo>
                  <a:lnTo>
                    <a:pt x="1315" y="1195"/>
                  </a:lnTo>
                  <a:lnTo>
                    <a:pt x="1305" y="1209"/>
                  </a:lnTo>
                  <a:lnTo>
                    <a:pt x="1303" y="1217"/>
                  </a:lnTo>
                  <a:lnTo>
                    <a:pt x="1298" y="1221"/>
                  </a:lnTo>
                  <a:lnTo>
                    <a:pt x="1293" y="1228"/>
                  </a:lnTo>
                  <a:lnTo>
                    <a:pt x="1291" y="1235"/>
                  </a:lnTo>
                  <a:lnTo>
                    <a:pt x="1286" y="1240"/>
                  </a:lnTo>
                  <a:lnTo>
                    <a:pt x="1282" y="1247"/>
                  </a:lnTo>
                  <a:lnTo>
                    <a:pt x="1277" y="1252"/>
                  </a:lnTo>
                  <a:lnTo>
                    <a:pt x="1275" y="1259"/>
                  </a:lnTo>
                  <a:lnTo>
                    <a:pt x="1270" y="1264"/>
                  </a:lnTo>
                  <a:lnTo>
                    <a:pt x="1265" y="1269"/>
                  </a:lnTo>
                  <a:lnTo>
                    <a:pt x="1260" y="1276"/>
                  </a:lnTo>
                  <a:lnTo>
                    <a:pt x="1258" y="1280"/>
                  </a:lnTo>
                  <a:lnTo>
                    <a:pt x="1253" y="1285"/>
                  </a:lnTo>
                  <a:lnTo>
                    <a:pt x="1249" y="1290"/>
                  </a:lnTo>
                  <a:lnTo>
                    <a:pt x="1244" y="1295"/>
                  </a:lnTo>
                  <a:lnTo>
                    <a:pt x="1239" y="1299"/>
                  </a:lnTo>
                  <a:lnTo>
                    <a:pt x="1234" y="1304"/>
                  </a:lnTo>
                  <a:lnTo>
                    <a:pt x="1227" y="1306"/>
                  </a:lnTo>
                  <a:lnTo>
                    <a:pt x="1222" y="1311"/>
                  </a:lnTo>
                  <a:lnTo>
                    <a:pt x="1218" y="1316"/>
                  </a:lnTo>
                  <a:lnTo>
                    <a:pt x="1211" y="1318"/>
                  </a:lnTo>
                  <a:lnTo>
                    <a:pt x="1206" y="1323"/>
                  </a:lnTo>
                  <a:lnTo>
                    <a:pt x="1199" y="1325"/>
                  </a:lnTo>
                  <a:lnTo>
                    <a:pt x="1192" y="1328"/>
                  </a:lnTo>
                  <a:lnTo>
                    <a:pt x="1185" y="1332"/>
                  </a:lnTo>
                  <a:lnTo>
                    <a:pt x="1180" y="1335"/>
                  </a:lnTo>
                  <a:lnTo>
                    <a:pt x="1170" y="1337"/>
                  </a:lnTo>
                  <a:lnTo>
                    <a:pt x="1163" y="1340"/>
                  </a:lnTo>
                  <a:lnTo>
                    <a:pt x="1161" y="1340"/>
                  </a:lnTo>
                  <a:lnTo>
                    <a:pt x="1159" y="1340"/>
                  </a:lnTo>
                  <a:lnTo>
                    <a:pt x="1156" y="1340"/>
                  </a:lnTo>
                  <a:lnTo>
                    <a:pt x="1152" y="1342"/>
                  </a:lnTo>
                  <a:lnTo>
                    <a:pt x="1149" y="1342"/>
                  </a:lnTo>
                  <a:lnTo>
                    <a:pt x="1144" y="1342"/>
                  </a:lnTo>
                  <a:lnTo>
                    <a:pt x="1140" y="1342"/>
                  </a:lnTo>
                  <a:lnTo>
                    <a:pt x="1135" y="1344"/>
                  </a:lnTo>
                  <a:lnTo>
                    <a:pt x="1126" y="1344"/>
                  </a:lnTo>
                  <a:lnTo>
                    <a:pt x="1116" y="1344"/>
                  </a:lnTo>
                  <a:lnTo>
                    <a:pt x="1104" y="1347"/>
                  </a:lnTo>
                  <a:lnTo>
                    <a:pt x="1095" y="1347"/>
                  </a:lnTo>
                  <a:lnTo>
                    <a:pt x="1083" y="1347"/>
                  </a:lnTo>
                  <a:lnTo>
                    <a:pt x="1073" y="1349"/>
                  </a:lnTo>
                  <a:lnTo>
                    <a:pt x="1064" y="1349"/>
                  </a:lnTo>
                  <a:lnTo>
                    <a:pt x="1055" y="1349"/>
                  </a:lnTo>
                  <a:lnTo>
                    <a:pt x="1045" y="1349"/>
                  </a:lnTo>
                  <a:lnTo>
                    <a:pt x="1038" y="1349"/>
                  </a:lnTo>
                  <a:lnTo>
                    <a:pt x="1031" y="1349"/>
                  </a:lnTo>
                  <a:lnTo>
                    <a:pt x="1026" y="1351"/>
                  </a:lnTo>
                  <a:lnTo>
                    <a:pt x="1024" y="1351"/>
                  </a:lnTo>
                  <a:lnTo>
                    <a:pt x="1019" y="1351"/>
                  </a:lnTo>
                  <a:lnTo>
                    <a:pt x="1017" y="1351"/>
                  </a:lnTo>
                  <a:lnTo>
                    <a:pt x="1014" y="1351"/>
                  </a:lnTo>
                  <a:lnTo>
                    <a:pt x="1012" y="1349"/>
                  </a:lnTo>
                  <a:lnTo>
                    <a:pt x="1010" y="1349"/>
                  </a:lnTo>
                  <a:lnTo>
                    <a:pt x="1007" y="1349"/>
                  </a:lnTo>
                  <a:lnTo>
                    <a:pt x="1003" y="1349"/>
                  </a:lnTo>
                  <a:lnTo>
                    <a:pt x="1000" y="1349"/>
                  </a:lnTo>
                  <a:lnTo>
                    <a:pt x="998" y="1349"/>
                  </a:lnTo>
                  <a:lnTo>
                    <a:pt x="995" y="1347"/>
                  </a:lnTo>
                  <a:lnTo>
                    <a:pt x="991" y="1347"/>
                  </a:lnTo>
                  <a:lnTo>
                    <a:pt x="988" y="1347"/>
                  </a:lnTo>
                  <a:lnTo>
                    <a:pt x="986" y="1347"/>
                  </a:lnTo>
                  <a:lnTo>
                    <a:pt x="984" y="1344"/>
                  </a:lnTo>
                  <a:lnTo>
                    <a:pt x="981" y="1344"/>
                  </a:lnTo>
                  <a:lnTo>
                    <a:pt x="977" y="1344"/>
                  </a:lnTo>
                  <a:lnTo>
                    <a:pt x="974" y="1342"/>
                  </a:lnTo>
                  <a:lnTo>
                    <a:pt x="972" y="1342"/>
                  </a:lnTo>
                  <a:lnTo>
                    <a:pt x="969" y="1340"/>
                  </a:lnTo>
                  <a:lnTo>
                    <a:pt x="967" y="1340"/>
                  </a:lnTo>
                  <a:lnTo>
                    <a:pt x="965" y="1337"/>
                  </a:lnTo>
                  <a:lnTo>
                    <a:pt x="960" y="1337"/>
                  </a:lnTo>
                  <a:lnTo>
                    <a:pt x="958" y="1335"/>
                  </a:lnTo>
                  <a:lnTo>
                    <a:pt x="955" y="1335"/>
                  </a:lnTo>
                  <a:lnTo>
                    <a:pt x="953" y="1332"/>
                  </a:lnTo>
                  <a:lnTo>
                    <a:pt x="951" y="1330"/>
                  </a:lnTo>
                  <a:lnTo>
                    <a:pt x="948" y="1330"/>
                  </a:lnTo>
                  <a:lnTo>
                    <a:pt x="946" y="1328"/>
                  </a:lnTo>
                  <a:lnTo>
                    <a:pt x="943" y="1325"/>
                  </a:lnTo>
                  <a:lnTo>
                    <a:pt x="941" y="1325"/>
                  </a:lnTo>
                  <a:lnTo>
                    <a:pt x="941" y="1323"/>
                  </a:lnTo>
                  <a:lnTo>
                    <a:pt x="939" y="1321"/>
                  </a:lnTo>
                  <a:lnTo>
                    <a:pt x="936" y="1318"/>
                  </a:lnTo>
                  <a:lnTo>
                    <a:pt x="934" y="1318"/>
                  </a:lnTo>
                  <a:lnTo>
                    <a:pt x="932" y="1316"/>
                  </a:lnTo>
                  <a:lnTo>
                    <a:pt x="927" y="1311"/>
                  </a:lnTo>
                  <a:lnTo>
                    <a:pt x="920" y="1309"/>
                  </a:lnTo>
                  <a:lnTo>
                    <a:pt x="915" y="1304"/>
                  </a:lnTo>
                  <a:lnTo>
                    <a:pt x="910" y="1299"/>
                  </a:lnTo>
                  <a:lnTo>
                    <a:pt x="903" y="1297"/>
                  </a:lnTo>
                  <a:lnTo>
                    <a:pt x="898" y="1292"/>
                  </a:lnTo>
                  <a:lnTo>
                    <a:pt x="891" y="1288"/>
                  </a:lnTo>
                  <a:lnTo>
                    <a:pt x="887" y="1285"/>
                  </a:lnTo>
                  <a:lnTo>
                    <a:pt x="882" y="1280"/>
                  </a:lnTo>
                  <a:lnTo>
                    <a:pt x="875" y="1276"/>
                  </a:lnTo>
                  <a:lnTo>
                    <a:pt x="872" y="1273"/>
                  </a:lnTo>
                  <a:lnTo>
                    <a:pt x="870" y="1273"/>
                  </a:lnTo>
                  <a:lnTo>
                    <a:pt x="868" y="1271"/>
                  </a:lnTo>
                  <a:lnTo>
                    <a:pt x="865" y="1269"/>
                  </a:lnTo>
                  <a:lnTo>
                    <a:pt x="863" y="1266"/>
                  </a:lnTo>
                  <a:lnTo>
                    <a:pt x="861" y="1264"/>
                  </a:lnTo>
                  <a:lnTo>
                    <a:pt x="858" y="1261"/>
                  </a:lnTo>
                  <a:lnTo>
                    <a:pt x="858" y="1259"/>
                  </a:lnTo>
                  <a:lnTo>
                    <a:pt x="856" y="1259"/>
                  </a:lnTo>
                  <a:lnTo>
                    <a:pt x="854" y="1257"/>
                  </a:lnTo>
                  <a:lnTo>
                    <a:pt x="854" y="1254"/>
                  </a:lnTo>
                  <a:lnTo>
                    <a:pt x="851" y="1252"/>
                  </a:lnTo>
                  <a:lnTo>
                    <a:pt x="851" y="1250"/>
                  </a:lnTo>
                  <a:lnTo>
                    <a:pt x="849" y="1247"/>
                  </a:lnTo>
                  <a:lnTo>
                    <a:pt x="846" y="1247"/>
                  </a:lnTo>
                  <a:lnTo>
                    <a:pt x="846" y="1245"/>
                  </a:lnTo>
                  <a:lnTo>
                    <a:pt x="844" y="1243"/>
                  </a:lnTo>
                  <a:lnTo>
                    <a:pt x="844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39" y="1243"/>
                  </a:lnTo>
                  <a:lnTo>
                    <a:pt x="839" y="1243"/>
                  </a:lnTo>
                  <a:lnTo>
                    <a:pt x="839" y="1245"/>
                  </a:lnTo>
                  <a:lnTo>
                    <a:pt x="839" y="1245"/>
                  </a:lnTo>
                  <a:lnTo>
                    <a:pt x="839" y="1247"/>
                  </a:lnTo>
                  <a:lnTo>
                    <a:pt x="839" y="1247"/>
                  </a:lnTo>
                  <a:lnTo>
                    <a:pt x="839" y="1250"/>
                  </a:lnTo>
                  <a:lnTo>
                    <a:pt x="842" y="1254"/>
                  </a:lnTo>
                  <a:lnTo>
                    <a:pt x="842" y="1257"/>
                  </a:lnTo>
                  <a:lnTo>
                    <a:pt x="842" y="1259"/>
                  </a:lnTo>
                  <a:lnTo>
                    <a:pt x="844" y="1264"/>
                  </a:lnTo>
                  <a:lnTo>
                    <a:pt x="844" y="1266"/>
                  </a:lnTo>
                  <a:lnTo>
                    <a:pt x="844" y="1271"/>
                  </a:lnTo>
                  <a:lnTo>
                    <a:pt x="846" y="1273"/>
                  </a:lnTo>
                  <a:lnTo>
                    <a:pt x="846" y="1276"/>
                  </a:lnTo>
                  <a:lnTo>
                    <a:pt x="846" y="1280"/>
                  </a:lnTo>
                  <a:lnTo>
                    <a:pt x="846" y="1283"/>
                  </a:lnTo>
                  <a:lnTo>
                    <a:pt x="846" y="1288"/>
                  </a:lnTo>
                  <a:lnTo>
                    <a:pt x="846" y="1290"/>
                  </a:lnTo>
                  <a:lnTo>
                    <a:pt x="846" y="1295"/>
                  </a:lnTo>
                  <a:lnTo>
                    <a:pt x="844" y="1297"/>
                  </a:lnTo>
                  <a:lnTo>
                    <a:pt x="844" y="1302"/>
                  </a:lnTo>
                  <a:lnTo>
                    <a:pt x="844" y="1304"/>
                  </a:lnTo>
                  <a:lnTo>
                    <a:pt x="844" y="1309"/>
                  </a:lnTo>
                  <a:lnTo>
                    <a:pt x="842" y="1311"/>
                  </a:lnTo>
                  <a:lnTo>
                    <a:pt x="842" y="1316"/>
                  </a:lnTo>
                  <a:lnTo>
                    <a:pt x="839" y="1318"/>
                  </a:lnTo>
                  <a:lnTo>
                    <a:pt x="839" y="1323"/>
                  </a:lnTo>
                  <a:lnTo>
                    <a:pt x="837" y="1325"/>
                  </a:lnTo>
                  <a:lnTo>
                    <a:pt x="835" y="1330"/>
                  </a:lnTo>
                  <a:lnTo>
                    <a:pt x="835" y="1332"/>
                  </a:lnTo>
                  <a:lnTo>
                    <a:pt x="832" y="1335"/>
                  </a:lnTo>
                  <a:lnTo>
                    <a:pt x="830" y="1337"/>
                  </a:lnTo>
                  <a:lnTo>
                    <a:pt x="828" y="1342"/>
                  </a:lnTo>
                  <a:lnTo>
                    <a:pt x="825" y="1344"/>
                  </a:lnTo>
                  <a:lnTo>
                    <a:pt x="823" y="1347"/>
                  </a:lnTo>
                  <a:lnTo>
                    <a:pt x="820" y="1347"/>
                  </a:lnTo>
                  <a:lnTo>
                    <a:pt x="818" y="1349"/>
                  </a:lnTo>
                  <a:lnTo>
                    <a:pt x="816" y="1351"/>
                  </a:lnTo>
                  <a:lnTo>
                    <a:pt x="811" y="1351"/>
                  </a:lnTo>
                  <a:lnTo>
                    <a:pt x="809" y="1354"/>
                  </a:lnTo>
                  <a:lnTo>
                    <a:pt x="806" y="1354"/>
                  </a:lnTo>
                  <a:lnTo>
                    <a:pt x="801" y="1354"/>
                  </a:lnTo>
                  <a:lnTo>
                    <a:pt x="799" y="1354"/>
                  </a:lnTo>
                  <a:lnTo>
                    <a:pt x="794" y="1351"/>
                  </a:lnTo>
                  <a:lnTo>
                    <a:pt x="790" y="1351"/>
                  </a:lnTo>
                  <a:lnTo>
                    <a:pt x="790" y="1351"/>
                  </a:lnTo>
                  <a:lnTo>
                    <a:pt x="787" y="1351"/>
                  </a:lnTo>
                  <a:lnTo>
                    <a:pt x="787" y="1349"/>
                  </a:lnTo>
                  <a:lnTo>
                    <a:pt x="785" y="1349"/>
                  </a:lnTo>
                  <a:lnTo>
                    <a:pt x="785" y="1349"/>
                  </a:lnTo>
                  <a:lnTo>
                    <a:pt x="783" y="1347"/>
                  </a:lnTo>
                  <a:lnTo>
                    <a:pt x="783" y="1347"/>
                  </a:lnTo>
                  <a:lnTo>
                    <a:pt x="783" y="1344"/>
                  </a:lnTo>
                  <a:lnTo>
                    <a:pt x="780" y="1344"/>
                  </a:lnTo>
                  <a:lnTo>
                    <a:pt x="780" y="1342"/>
                  </a:lnTo>
                  <a:lnTo>
                    <a:pt x="780" y="1340"/>
                  </a:lnTo>
                  <a:lnTo>
                    <a:pt x="780" y="1340"/>
                  </a:lnTo>
                  <a:lnTo>
                    <a:pt x="780" y="1337"/>
                  </a:lnTo>
                  <a:lnTo>
                    <a:pt x="778" y="1337"/>
                  </a:lnTo>
                  <a:lnTo>
                    <a:pt x="778" y="1335"/>
                  </a:lnTo>
                  <a:lnTo>
                    <a:pt x="780" y="1335"/>
                  </a:lnTo>
                  <a:lnTo>
                    <a:pt x="780" y="1332"/>
                  </a:lnTo>
                  <a:lnTo>
                    <a:pt x="780" y="1332"/>
                  </a:lnTo>
                  <a:lnTo>
                    <a:pt x="780" y="1330"/>
                  </a:lnTo>
                  <a:lnTo>
                    <a:pt x="780" y="1330"/>
                  </a:lnTo>
                  <a:lnTo>
                    <a:pt x="780" y="1328"/>
                  </a:lnTo>
                  <a:lnTo>
                    <a:pt x="780" y="1328"/>
                  </a:lnTo>
                  <a:lnTo>
                    <a:pt x="783" y="1325"/>
                  </a:lnTo>
                  <a:lnTo>
                    <a:pt x="783" y="1325"/>
                  </a:lnTo>
                  <a:lnTo>
                    <a:pt x="783" y="1323"/>
                  </a:lnTo>
                  <a:lnTo>
                    <a:pt x="785" y="1323"/>
                  </a:lnTo>
                  <a:lnTo>
                    <a:pt x="785" y="1321"/>
                  </a:lnTo>
                  <a:lnTo>
                    <a:pt x="785" y="1321"/>
                  </a:lnTo>
                  <a:lnTo>
                    <a:pt x="787" y="1321"/>
                  </a:lnTo>
                  <a:lnTo>
                    <a:pt x="787" y="1318"/>
                  </a:lnTo>
                  <a:lnTo>
                    <a:pt x="787" y="1318"/>
                  </a:lnTo>
                  <a:lnTo>
                    <a:pt x="790" y="1318"/>
                  </a:lnTo>
                  <a:lnTo>
                    <a:pt x="792" y="1316"/>
                  </a:lnTo>
                  <a:lnTo>
                    <a:pt x="794" y="1316"/>
                  </a:lnTo>
                  <a:lnTo>
                    <a:pt x="797" y="1316"/>
                  </a:lnTo>
                  <a:lnTo>
                    <a:pt x="799" y="1316"/>
                  </a:lnTo>
                  <a:lnTo>
                    <a:pt x="804" y="1314"/>
                  </a:lnTo>
                  <a:lnTo>
                    <a:pt x="809" y="1314"/>
                  </a:lnTo>
                  <a:lnTo>
                    <a:pt x="809" y="1314"/>
                  </a:lnTo>
                  <a:lnTo>
                    <a:pt x="811" y="1311"/>
                  </a:lnTo>
                  <a:lnTo>
                    <a:pt x="813" y="1311"/>
                  </a:lnTo>
                  <a:lnTo>
                    <a:pt x="816" y="1311"/>
                  </a:lnTo>
                  <a:lnTo>
                    <a:pt x="816" y="1311"/>
                  </a:lnTo>
                  <a:lnTo>
                    <a:pt x="818" y="1309"/>
                  </a:lnTo>
                  <a:lnTo>
                    <a:pt x="818" y="1309"/>
                  </a:lnTo>
                  <a:lnTo>
                    <a:pt x="820" y="1309"/>
                  </a:lnTo>
                  <a:lnTo>
                    <a:pt x="820" y="1306"/>
                  </a:lnTo>
                  <a:lnTo>
                    <a:pt x="823" y="1306"/>
                  </a:lnTo>
                  <a:lnTo>
                    <a:pt x="823" y="1304"/>
                  </a:lnTo>
                  <a:lnTo>
                    <a:pt x="823" y="1304"/>
                  </a:lnTo>
                  <a:lnTo>
                    <a:pt x="825" y="1302"/>
                  </a:lnTo>
                  <a:lnTo>
                    <a:pt x="825" y="1299"/>
                  </a:lnTo>
                  <a:lnTo>
                    <a:pt x="825" y="1297"/>
                  </a:lnTo>
                  <a:lnTo>
                    <a:pt x="825" y="1295"/>
                  </a:lnTo>
                  <a:lnTo>
                    <a:pt x="825" y="1292"/>
                  </a:lnTo>
                  <a:lnTo>
                    <a:pt x="825" y="1290"/>
                  </a:lnTo>
                  <a:lnTo>
                    <a:pt x="825" y="1288"/>
                  </a:lnTo>
                  <a:lnTo>
                    <a:pt x="825" y="1285"/>
                  </a:lnTo>
                  <a:lnTo>
                    <a:pt x="825" y="1280"/>
                  </a:lnTo>
                  <a:lnTo>
                    <a:pt x="825" y="1278"/>
                  </a:lnTo>
                  <a:lnTo>
                    <a:pt x="825" y="1273"/>
                  </a:lnTo>
                  <a:lnTo>
                    <a:pt x="825" y="1269"/>
                  </a:lnTo>
                  <a:lnTo>
                    <a:pt x="823" y="1264"/>
                  </a:lnTo>
                  <a:lnTo>
                    <a:pt x="823" y="1261"/>
                  </a:lnTo>
                  <a:lnTo>
                    <a:pt x="823" y="1257"/>
                  </a:lnTo>
                  <a:lnTo>
                    <a:pt x="823" y="1254"/>
                  </a:lnTo>
                  <a:lnTo>
                    <a:pt x="823" y="1252"/>
                  </a:lnTo>
                  <a:lnTo>
                    <a:pt x="823" y="1250"/>
                  </a:lnTo>
                  <a:lnTo>
                    <a:pt x="820" y="1247"/>
                  </a:lnTo>
                  <a:lnTo>
                    <a:pt x="820" y="1245"/>
                  </a:lnTo>
                  <a:lnTo>
                    <a:pt x="820" y="1245"/>
                  </a:lnTo>
                  <a:lnTo>
                    <a:pt x="820" y="1243"/>
                  </a:lnTo>
                  <a:lnTo>
                    <a:pt x="818" y="1240"/>
                  </a:lnTo>
                  <a:lnTo>
                    <a:pt x="818" y="1238"/>
                  </a:lnTo>
                  <a:lnTo>
                    <a:pt x="818" y="1238"/>
                  </a:lnTo>
                  <a:lnTo>
                    <a:pt x="816" y="1235"/>
                  </a:lnTo>
                  <a:lnTo>
                    <a:pt x="816" y="1235"/>
                  </a:lnTo>
                  <a:lnTo>
                    <a:pt x="816" y="1233"/>
                  </a:lnTo>
                  <a:lnTo>
                    <a:pt x="813" y="1233"/>
                  </a:lnTo>
                  <a:lnTo>
                    <a:pt x="813" y="1231"/>
                  </a:lnTo>
                  <a:lnTo>
                    <a:pt x="811" y="1231"/>
                  </a:lnTo>
                  <a:lnTo>
                    <a:pt x="811" y="1228"/>
                  </a:lnTo>
                  <a:lnTo>
                    <a:pt x="809" y="1228"/>
                  </a:lnTo>
                  <a:lnTo>
                    <a:pt x="809" y="1228"/>
                  </a:lnTo>
                  <a:lnTo>
                    <a:pt x="806" y="1228"/>
                  </a:lnTo>
                  <a:lnTo>
                    <a:pt x="806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797" y="1228"/>
                  </a:lnTo>
                  <a:lnTo>
                    <a:pt x="794" y="1231"/>
                  </a:lnTo>
                  <a:lnTo>
                    <a:pt x="792" y="1231"/>
                  </a:lnTo>
                  <a:lnTo>
                    <a:pt x="790" y="1233"/>
                  </a:lnTo>
                  <a:lnTo>
                    <a:pt x="787" y="1235"/>
                  </a:lnTo>
                  <a:lnTo>
                    <a:pt x="783" y="1238"/>
                  </a:lnTo>
                  <a:lnTo>
                    <a:pt x="783" y="1238"/>
                  </a:lnTo>
                  <a:lnTo>
                    <a:pt x="780" y="1238"/>
                  </a:lnTo>
                  <a:lnTo>
                    <a:pt x="780" y="1240"/>
                  </a:lnTo>
                  <a:lnTo>
                    <a:pt x="778" y="1240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5" y="1243"/>
                  </a:lnTo>
                  <a:lnTo>
                    <a:pt x="775" y="1245"/>
                  </a:lnTo>
                  <a:lnTo>
                    <a:pt x="773" y="1247"/>
                  </a:lnTo>
                  <a:lnTo>
                    <a:pt x="773" y="1250"/>
                  </a:lnTo>
                  <a:lnTo>
                    <a:pt x="773" y="1252"/>
                  </a:lnTo>
                  <a:lnTo>
                    <a:pt x="771" y="1254"/>
                  </a:lnTo>
                  <a:lnTo>
                    <a:pt x="771" y="1257"/>
                  </a:lnTo>
                  <a:lnTo>
                    <a:pt x="771" y="1257"/>
                  </a:lnTo>
                  <a:lnTo>
                    <a:pt x="768" y="1259"/>
                  </a:lnTo>
                  <a:lnTo>
                    <a:pt x="768" y="1261"/>
                  </a:lnTo>
                  <a:lnTo>
                    <a:pt x="768" y="1264"/>
                  </a:lnTo>
                  <a:lnTo>
                    <a:pt x="766" y="1266"/>
                  </a:lnTo>
                  <a:lnTo>
                    <a:pt x="766" y="1266"/>
                  </a:lnTo>
                  <a:lnTo>
                    <a:pt x="766" y="1269"/>
                  </a:lnTo>
                  <a:lnTo>
                    <a:pt x="764" y="1269"/>
                  </a:lnTo>
                  <a:lnTo>
                    <a:pt x="764" y="1271"/>
                  </a:lnTo>
                  <a:lnTo>
                    <a:pt x="764" y="1271"/>
                  </a:lnTo>
                  <a:lnTo>
                    <a:pt x="761" y="1273"/>
                  </a:lnTo>
                  <a:lnTo>
                    <a:pt x="757" y="1276"/>
                  </a:lnTo>
                  <a:lnTo>
                    <a:pt x="754" y="1278"/>
                  </a:lnTo>
                  <a:lnTo>
                    <a:pt x="754" y="1280"/>
                  </a:lnTo>
                  <a:lnTo>
                    <a:pt x="752" y="1280"/>
                  </a:lnTo>
                  <a:lnTo>
                    <a:pt x="749" y="1283"/>
                  </a:lnTo>
                  <a:lnTo>
                    <a:pt x="747" y="1283"/>
                  </a:lnTo>
                  <a:lnTo>
                    <a:pt x="745" y="1285"/>
                  </a:lnTo>
                  <a:lnTo>
                    <a:pt x="742" y="1285"/>
                  </a:lnTo>
                  <a:lnTo>
                    <a:pt x="740" y="1288"/>
                  </a:lnTo>
                  <a:lnTo>
                    <a:pt x="740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5" y="1288"/>
                  </a:lnTo>
                  <a:lnTo>
                    <a:pt x="735" y="1288"/>
                  </a:lnTo>
                  <a:lnTo>
                    <a:pt x="733" y="1288"/>
                  </a:lnTo>
                  <a:lnTo>
                    <a:pt x="733" y="1288"/>
                  </a:lnTo>
                  <a:lnTo>
                    <a:pt x="731" y="1288"/>
                  </a:lnTo>
                  <a:lnTo>
                    <a:pt x="731" y="1288"/>
                  </a:lnTo>
                  <a:lnTo>
                    <a:pt x="728" y="1288"/>
                  </a:lnTo>
                  <a:lnTo>
                    <a:pt x="728" y="1288"/>
                  </a:lnTo>
                  <a:lnTo>
                    <a:pt x="728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3" y="1283"/>
                  </a:lnTo>
                  <a:lnTo>
                    <a:pt x="723" y="1283"/>
                  </a:lnTo>
                  <a:lnTo>
                    <a:pt x="721" y="1280"/>
                  </a:lnTo>
                  <a:lnTo>
                    <a:pt x="721" y="1280"/>
                  </a:lnTo>
                  <a:lnTo>
                    <a:pt x="719" y="1278"/>
                  </a:lnTo>
                  <a:lnTo>
                    <a:pt x="719" y="1276"/>
                  </a:lnTo>
                  <a:lnTo>
                    <a:pt x="719" y="1276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2" y="1271"/>
                  </a:lnTo>
                  <a:lnTo>
                    <a:pt x="709" y="1271"/>
                  </a:lnTo>
                  <a:lnTo>
                    <a:pt x="709" y="1271"/>
                  </a:lnTo>
                  <a:lnTo>
                    <a:pt x="707" y="1271"/>
                  </a:lnTo>
                  <a:lnTo>
                    <a:pt x="707" y="1271"/>
                  </a:lnTo>
                  <a:lnTo>
                    <a:pt x="705" y="1271"/>
                  </a:lnTo>
                  <a:lnTo>
                    <a:pt x="705" y="1271"/>
                  </a:lnTo>
                  <a:lnTo>
                    <a:pt x="702" y="1273"/>
                  </a:lnTo>
                  <a:lnTo>
                    <a:pt x="702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697" y="1273"/>
                  </a:lnTo>
                  <a:lnTo>
                    <a:pt x="697" y="1271"/>
                  </a:lnTo>
                  <a:lnTo>
                    <a:pt x="695" y="1271"/>
                  </a:lnTo>
                  <a:lnTo>
                    <a:pt x="695" y="1269"/>
                  </a:lnTo>
                  <a:lnTo>
                    <a:pt x="695" y="1269"/>
                  </a:lnTo>
                  <a:lnTo>
                    <a:pt x="693" y="1269"/>
                  </a:lnTo>
                  <a:lnTo>
                    <a:pt x="693" y="1266"/>
                  </a:lnTo>
                  <a:lnTo>
                    <a:pt x="693" y="1266"/>
                  </a:lnTo>
                  <a:lnTo>
                    <a:pt x="690" y="1264"/>
                  </a:lnTo>
                  <a:lnTo>
                    <a:pt x="688" y="1261"/>
                  </a:lnTo>
                  <a:lnTo>
                    <a:pt x="688" y="1261"/>
                  </a:lnTo>
                  <a:lnTo>
                    <a:pt x="688" y="1259"/>
                  </a:lnTo>
                  <a:lnTo>
                    <a:pt x="686" y="1259"/>
                  </a:lnTo>
                  <a:lnTo>
                    <a:pt x="686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79" y="1259"/>
                  </a:lnTo>
                  <a:lnTo>
                    <a:pt x="679" y="1259"/>
                  </a:lnTo>
                  <a:lnTo>
                    <a:pt x="676" y="1259"/>
                  </a:lnTo>
                  <a:lnTo>
                    <a:pt x="674" y="1259"/>
                  </a:lnTo>
                  <a:lnTo>
                    <a:pt x="671" y="1259"/>
                  </a:lnTo>
                  <a:lnTo>
                    <a:pt x="671" y="1261"/>
                  </a:lnTo>
                  <a:lnTo>
                    <a:pt x="669" y="1261"/>
                  </a:lnTo>
                  <a:lnTo>
                    <a:pt x="667" y="1261"/>
                  </a:lnTo>
                  <a:lnTo>
                    <a:pt x="664" y="1261"/>
                  </a:lnTo>
                  <a:lnTo>
                    <a:pt x="664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57" y="1261"/>
                  </a:lnTo>
                  <a:lnTo>
                    <a:pt x="657" y="1261"/>
                  </a:lnTo>
                  <a:lnTo>
                    <a:pt x="655" y="1259"/>
                  </a:lnTo>
                  <a:lnTo>
                    <a:pt x="655" y="1259"/>
                  </a:lnTo>
                  <a:lnTo>
                    <a:pt x="652" y="1257"/>
                  </a:lnTo>
                  <a:lnTo>
                    <a:pt x="652" y="1257"/>
                  </a:lnTo>
                  <a:lnTo>
                    <a:pt x="650" y="1254"/>
                  </a:lnTo>
                  <a:lnTo>
                    <a:pt x="648" y="1254"/>
                  </a:lnTo>
                  <a:lnTo>
                    <a:pt x="648" y="1252"/>
                  </a:lnTo>
                  <a:lnTo>
                    <a:pt x="645" y="1252"/>
                  </a:lnTo>
                  <a:lnTo>
                    <a:pt x="645" y="1252"/>
                  </a:lnTo>
                  <a:lnTo>
                    <a:pt x="643" y="1252"/>
                  </a:lnTo>
                  <a:lnTo>
                    <a:pt x="643" y="1250"/>
                  </a:lnTo>
                  <a:lnTo>
                    <a:pt x="641" y="1250"/>
                  </a:lnTo>
                  <a:lnTo>
                    <a:pt x="638" y="1250"/>
                  </a:lnTo>
                  <a:lnTo>
                    <a:pt x="636" y="1250"/>
                  </a:lnTo>
                  <a:lnTo>
                    <a:pt x="634" y="1250"/>
                  </a:lnTo>
                  <a:lnTo>
                    <a:pt x="634" y="1250"/>
                  </a:lnTo>
                  <a:lnTo>
                    <a:pt x="631" y="1252"/>
                  </a:lnTo>
                  <a:lnTo>
                    <a:pt x="629" y="1252"/>
                  </a:lnTo>
                  <a:lnTo>
                    <a:pt x="629" y="1252"/>
                  </a:lnTo>
                  <a:lnTo>
                    <a:pt x="626" y="1252"/>
                  </a:lnTo>
                  <a:lnTo>
                    <a:pt x="626" y="1254"/>
                  </a:lnTo>
                  <a:lnTo>
                    <a:pt x="626" y="1254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2" y="1259"/>
                  </a:lnTo>
                  <a:lnTo>
                    <a:pt x="622" y="1259"/>
                  </a:lnTo>
                  <a:lnTo>
                    <a:pt x="622" y="1261"/>
                  </a:lnTo>
                  <a:lnTo>
                    <a:pt x="622" y="1264"/>
                  </a:lnTo>
                  <a:lnTo>
                    <a:pt x="622" y="1264"/>
                  </a:lnTo>
                  <a:lnTo>
                    <a:pt x="622" y="1266"/>
                  </a:lnTo>
                  <a:lnTo>
                    <a:pt x="622" y="1266"/>
                  </a:lnTo>
                  <a:lnTo>
                    <a:pt x="622" y="1269"/>
                  </a:lnTo>
                  <a:lnTo>
                    <a:pt x="622" y="1269"/>
                  </a:lnTo>
                  <a:lnTo>
                    <a:pt x="622" y="1271"/>
                  </a:lnTo>
                  <a:lnTo>
                    <a:pt x="622" y="1273"/>
                  </a:lnTo>
                  <a:lnTo>
                    <a:pt x="624" y="1273"/>
                  </a:lnTo>
                  <a:lnTo>
                    <a:pt x="624" y="1276"/>
                  </a:lnTo>
                  <a:lnTo>
                    <a:pt x="624" y="1276"/>
                  </a:lnTo>
                  <a:lnTo>
                    <a:pt x="624" y="1278"/>
                  </a:lnTo>
                  <a:lnTo>
                    <a:pt x="626" y="1278"/>
                  </a:lnTo>
                  <a:lnTo>
                    <a:pt x="626" y="1280"/>
                  </a:lnTo>
                  <a:lnTo>
                    <a:pt x="629" y="1280"/>
                  </a:lnTo>
                  <a:lnTo>
                    <a:pt x="629" y="1283"/>
                  </a:lnTo>
                  <a:lnTo>
                    <a:pt x="629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6" y="1283"/>
                  </a:lnTo>
                  <a:lnTo>
                    <a:pt x="636" y="1280"/>
                  </a:lnTo>
                  <a:lnTo>
                    <a:pt x="636" y="1280"/>
                  </a:lnTo>
                  <a:lnTo>
                    <a:pt x="638" y="1280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41" y="1278"/>
                  </a:lnTo>
                  <a:lnTo>
                    <a:pt x="643" y="1278"/>
                  </a:lnTo>
                  <a:lnTo>
                    <a:pt x="645" y="1278"/>
                  </a:lnTo>
                  <a:lnTo>
                    <a:pt x="648" y="1278"/>
                  </a:lnTo>
                  <a:lnTo>
                    <a:pt x="648" y="1278"/>
                  </a:lnTo>
                  <a:lnTo>
                    <a:pt x="650" y="1278"/>
                  </a:lnTo>
                  <a:lnTo>
                    <a:pt x="650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5" y="1278"/>
                  </a:lnTo>
                  <a:lnTo>
                    <a:pt x="655" y="1278"/>
                  </a:lnTo>
                  <a:lnTo>
                    <a:pt x="657" y="1280"/>
                  </a:lnTo>
                  <a:lnTo>
                    <a:pt x="657" y="1280"/>
                  </a:lnTo>
                  <a:lnTo>
                    <a:pt x="660" y="1283"/>
                  </a:lnTo>
                  <a:lnTo>
                    <a:pt x="660" y="1283"/>
                  </a:lnTo>
                  <a:lnTo>
                    <a:pt x="662" y="1285"/>
                  </a:lnTo>
                  <a:lnTo>
                    <a:pt x="664" y="1288"/>
                  </a:lnTo>
                  <a:lnTo>
                    <a:pt x="664" y="1290"/>
                  </a:lnTo>
                  <a:lnTo>
                    <a:pt x="667" y="1292"/>
                  </a:lnTo>
                  <a:lnTo>
                    <a:pt x="667" y="1295"/>
                  </a:lnTo>
                  <a:lnTo>
                    <a:pt x="669" y="1297"/>
                  </a:lnTo>
                  <a:lnTo>
                    <a:pt x="669" y="1297"/>
                  </a:lnTo>
                  <a:lnTo>
                    <a:pt x="669" y="1299"/>
                  </a:lnTo>
                  <a:lnTo>
                    <a:pt x="669" y="1299"/>
                  </a:lnTo>
                  <a:lnTo>
                    <a:pt x="669" y="1302"/>
                  </a:lnTo>
                  <a:lnTo>
                    <a:pt x="669" y="1304"/>
                  </a:lnTo>
                  <a:lnTo>
                    <a:pt x="669" y="1304"/>
                  </a:lnTo>
                  <a:lnTo>
                    <a:pt x="667" y="1306"/>
                  </a:lnTo>
                  <a:lnTo>
                    <a:pt x="667" y="1306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4" y="1311"/>
                  </a:lnTo>
                  <a:lnTo>
                    <a:pt x="664" y="1314"/>
                  </a:lnTo>
                  <a:lnTo>
                    <a:pt x="662" y="1314"/>
                  </a:lnTo>
                  <a:lnTo>
                    <a:pt x="662" y="1314"/>
                  </a:lnTo>
                  <a:lnTo>
                    <a:pt x="660" y="1316"/>
                  </a:lnTo>
                  <a:lnTo>
                    <a:pt x="660" y="1316"/>
                  </a:lnTo>
                  <a:lnTo>
                    <a:pt x="657" y="1316"/>
                  </a:lnTo>
                  <a:lnTo>
                    <a:pt x="655" y="1318"/>
                  </a:lnTo>
                  <a:lnTo>
                    <a:pt x="655" y="1318"/>
                  </a:lnTo>
                  <a:lnTo>
                    <a:pt x="652" y="1318"/>
                  </a:lnTo>
                  <a:lnTo>
                    <a:pt x="650" y="1318"/>
                  </a:lnTo>
                  <a:lnTo>
                    <a:pt x="650" y="1318"/>
                  </a:lnTo>
                  <a:lnTo>
                    <a:pt x="648" y="1318"/>
                  </a:lnTo>
                  <a:lnTo>
                    <a:pt x="645" y="1318"/>
                  </a:lnTo>
                  <a:lnTo>
                    <a:pt x="645" y="1318"/>
                  </a:lnTo>
                  <a:lnTo>
                    <a:pt x="643" y="1316"/>
                  </a:lnTo>
                  <a:lnTo>
                    <a:pt x="641" y="1316"/>
                  </a:lnTo>
                  <a:lnTo>
                    <a:pt x="641" y="1316"/>
                  </a:lnTo>
                  <a:lnTo>
                    <a:pt x="638" y="1316"/>
                  </a:lnTo>
                  <a:lnTo>
                    <a:pt x="636" y="1314"/>
                  </a:lnTo>
                  <a:lnTo>
                    <a:pt x="636" y="1314"/>
                  </a:lnTo>
                  <a:lnTo>
                    <a:pt x="634" y="1314"/>
                  </a:lnTo>
                  <a:lnTo>
                    <a:pt x="634" y="1311"/>
                  </a:lnTo>
                  <a:lnTo>
                    <a:pt x="631" y="1311"/>
                  </a:lnTo>
                  <a:lnTo>
                    <a:pt x="631" y="1309"/>
                  </a:lnTo>
                  <a:lnTo>
                    <a:pt x="629" y="1309"/>
                  </a:lnTo>
                  <a:lnTo>
                    <a:pt x="629" y="1306"/>
                  </a:lnTo>
                  <a:lnTo>
                    <a:pt x="629" y="1306"/>
                  </a:lnTo>
                  <a:lnTo>
                    <a:pt x="629" y="1304"/>
                  </a:lnTo>
                  <a:lnTo>
                    <a:pt x="626" y="1304"/>
                  </a:lnTo>
                  <a:lnTo>
                    <a:pt x="626" y="1302"/>
                  </a:lnTo>
                  <a:lnTo>
                    <a:pt x="626" y="1302"/>
                  </a:lnTo>
                  <a:lnTo>
                    <a:pt x="624" y="1302"/>
                  </a:lnTo>
                  <a:lnTo>
                    <a:pt x="624" y="1299"/>
                  </a:lnTo>
                  <a:lnTo>
                    <a:pt x="624" y="1299"/>
                  </a:lnTo>
                  <a:lnTo>
                    <a:pt x="622" y="1299"/>
                  </a:lnTo>
                  <a:lnTo>
                    <a:pt x="622" y="1299"/>
                  </a:lnTo>
                  <a:lnTo>
                    <a:pt x="619" y="1299"/>
                  </a:lnTo>
                  <a:lnTo>
                    <a:pt x="619" y="1297"/>
                  </a:lnTo>
                  <a:lnTo>
                    <a:pt x="617" y="1297"/>
                  </a:lnTo>
                  <a:lnTo>
                    <a:pt x="615" y="1297"/>
                  </a:lnTo>
                  <a:lnTo>
                    <a:pt x="615" y="1295"/>
                  </a:lnTo>
                  <a:lnTo>
                    <a:pt x="615" y="1295"/>
                  </a:lnTo>
                  <a:lnTo>
                    <a:pt x="612" y="1295"/>
                  </a:lnTo>
                  <a:lnTo>
                    <a:pt x="612" y="1295"/>
                  </a:lnTo>
                  <a:lnTo>
                    <a:pt x="610" y="1292"/>
                  </a:lnTo>
                  <a:lnTo>
                    <a:pt x="608" y="1288"/>
                  </a:lnTo>
                  <a:lnTo>
                    <a:pt x="605" y="1288"/>
                  </a:lnTo>
                  <a:lnTo>
                    <a:pt x="605" y="1285"/>
                  </a:lnTo>
                  <a:lnTo>
                    <a:pt x="603" y="1285"/>
                  </a:lnTo>
                  <a:lnTo>
                    <a:pt x="603" y="1283"/>
                  </a:lnTo>
                  <a:lnTo>
                    <a:pt x="603" y="1283"/>
                  </a:lnTo>
                  <a:lnTo>
                    <a:pt x="600" y="1280"/>
                  </a:lnTo>
                  <a:lnTo>
                    <a:pt x="600" y="1280"/>
                  </a:lnTo>
                  <a:lnTo>
                    <a:pt x="600" y="1278"/>
                  </a:lnTo>
                  <a:lnTo>
                    <a:pt x="600" y="1278"/>
                  </a:lnTo>
                  <a:lnTo>
                    <a:pt x="598" y="1276"/>
                  </a:lnTo>
                  <a:lnTo>
                    <a:pt x="598" y="1273"/>
                  </a:lnTo>
                  <a:lnTo>
                    <a:pt x="598" y="1271"/>
                  </a:lnTo>
                  <a:lnTo>
                    <a:pt x="598" y="1269"/>
                  </a:lnTo>
                  <a:lnTo>
                    <a:pt x="598" y="1269"/>
                  </a:lnTo>
                  <a:lnTo>
                    <a:pt x="596" y="1266"/>
                  </a:lnTo>
                  <a:lnTo>
                    <a:pt x="596" y="1264"/>
                  </a:lnTo>
                  <a:lnTo>
                    <a:pt x="596" y="1264"/>
                  </a:lnTo>
                  <a:lnTo>
                    <a:pt x="596" y="1261"/>
                  </a:lnTo>
                  <a:lnTo>
                    <a:pt x="596" y="1259"/>
                  </a:lnTo>
                  <a:lnTo>
                    <a:pt x="596" y="1259"/>
                  </a:lnTo>
                  <a:lnTo>
                    <a:pt x="596" y="1257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8" y="1252"/>
                  </a:lnTo>
                  <a:lnTo>
                    <a:pt x="598" y="1250"/>
                  </a:lnTo>
                  <a:lnTo>
                    <a:pt x="598" y="1250"/>
                  </a:lnTo>
                  <a:lnTo>
                    <a:pt x="598" y="1247"/>
                  </a:lnTo>
                  <a:lnTo>
                    <a:pt x="600" y="1245"/>
                  </a:lnTo>
                  <a:lnTo>
                    <a:pt x="600" y="1245"/>
                  </a:lnTo>
                  <a:lnTo>
                    <a:pt x="600" y="1243"/>
                  </a:lnTo>
                  <a:lnTo>
                    <a:pt x="600" y="1243"/>
                  </a:lnTo>
                  <a:lnTo>
                    <a:pt x="603" y="1243"/>
                  </a:lnTo>
                  <a:lnTo>
                    <a:pt x="603" y="1240"/>
                  </a:lnTo>
                  <a:lnTo>
                    <a:pt x="603" y="1238"/>
                  </a:lnTo>
                  <a:lnTo>
                    <a:pt x="605" y="1238"/>
                  </a:lnTo>
                  <a:lnTo>
                    <a:pt x="605" y="1238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3"/>
                  </a:lnTo>
                  <a:lnTo>
                    <a:pt x="605" y="1231"/>
                  </a:lnTo>
                  <a:lnTo>
                    <a:pt x="605" y="1231"/>
                  </a:lnTo>
                  <a:lnTo>
                    <a:pt x="605" y="1228"/>
                  </a:lnTo>
                  <a:lnTo>
                    <a:pt x="605" y="1226"/>
                  </a:lnTo>
                  <a:lnTo>
                    <a:pt x="605" y="1226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1"/>
                  </a:lnTo>
                  <a:lnTo>
                    <a:pt x="605" y="1221"/>
                  </a:lnTo>
                  <a:lnTo>
                    <a:pt x="603" y="1221"/>
                  </a:lnTo>
                  <a:lnTo>
                    <a:pt x="603" y="1221"/>
                  </a:lnTo>
                  <a:lnTo>
                    <a:pt x="600" y="1221"/>
                  </a:lnTo>
                  <a:lnTo>
                    <a:pt x="598" y="1221"/>
                  </a:lnTo>
                  <a:lnTo>
                    <a:pt x="596" y="1221"/>
                  </a:lnTo>
                  <a:lnTo>
                    <a:pt x="593" y="1221"/>
                  </a:lnTo>
                  <a:lnTo>
                    <a:pt x="589" y="1221"/>
                  </a:lnTo>
                  <a:lnTo>
                    <a:pt x="586" y="1221"/>
                  </a:lnTo>
                  <a:lnTo>
                    <a:pt x="579" y="1224"/>
                  </a:lnTo>
                  <a:lnTo>
                    <a:pt x="574" y="1224"/>
                  </a:lnTo>
                  <a:lnTo>
                    <a:pt x="570" y="1224"/>
                  </a:lnTo>
                  <a:lnTo>
                    <a:pt x="567" y="1226"/>
                  </a:lnTo>
                  <a:lnTo>
                    <a:pt x="563" y="1226"/>
                  </a:lnTo>
                  <a:lnTo>
                    <a:pt x="560" y="1226"/>
                  </a:lnTo>
                  <a:lnTo>
                    <a:pt x="556" y="1228"/>
                  </a:lnTo>
                  <a:lnTo>
                    <a:pt x="551" y="1228"/>
                  </a:lnTo>
                  <a:lnTo>
                    <a:pt x="544" y="1231"/>
                  </a:lnTo>
                  <a:lnTo>
                    <a:pt x="537" y="1235"/>
                  </a:lnTo>
                  <a:lnTo>
                    <a:pt x="534" y="1235"/>
                  </a:lnTo>
                  <a:lnTo>
                    <a:pt x="529" y="1238"/>
                  </a:lnTo>
                  <a:lnTo>
                    <a:pt x="525" y="1238"/>
                  </a:lnTo>
                  <a:lnTo>
                    <a:pt x="522" y="1240"/>
                  </a:lnTo>
                  <a:lnTo>
                    <a:pt x="518" y="1240"/>
                  </a:lnTo>
                  <a:lnTo>
                    <a:pt x="515" y="1243"/>
                  </a:lnTo>
                  <a:lnTo>
                    <a:pt x="513" y="1243"/>
                  </a:lnTo>
                  <a:lnTo>
                    <a:pt x="511" y="1243"/>
                  </a:lnTo>
                  <a:lnTo>
                    <a:pt x="508" y="1243"/>
                  </a:lnTo>
                  <a:lnTo>
                    <a:pt x="506" y="1243"/>
                  </a:lnTo>
                  <a:lnTo>
                    <a:pt x="503" y="1243"/>
                  </a:lnTo>
                  <a:lnTo>
                    <a:pt x="501" y="1243"/>
                  </a:lnTo>
                  <a:lnTo>
                    <a:pt x="499" y="1243"/>
                  </a:lnTo>
                  <a:lnTo>
                    <a:pt x="496" y="1243"/>
                  </a:lnTo>
                  <a:lnTo>
                    <a:pt x="494" y="1243"/>
                  </a:lnTo>
                  <a:lnTo>
                    <a:pt x="492" y="1243"/>
                  </a:lnTo>
                  <a:lnTo>
                    <a:pt x="489" y="1243"/>
                  </a:lnTo>
                  <a:lnTo>
                    <a:pt x="487" y="1243"/>
                  </a:lnTo>
                  <a:lnTo>
                    <a:pt x="485" y="1240"/>
                  </a:lnTo>
                  <a:lnTo>
                    <a:pt x="482" y="1240"/>
                  </a:lnTo>
                  <a:lnTo>
                    <a:pt x="480" y="1240"/>
                  </a:lnTo>
                  <a:lnTo>
                    <a:pt x="477" y="1240"/>
                  </a:lnTo>
                  <a:lnTo>
                    <a:pt x="475" y="1238"/>
                  </a:lnTo>
                  <a:lnTo>
                    <a:pt x="473" y="1238"/>
                  </a:lnTo>
                  <a:lnTo>
                    <a:pt x="470" y="1238"/>
                  </a:lnTo>
                  <a:lnTo>
                    <a:pt x="468" y="1235"/>
                  </a:lnTo>
                  <a:lnTo>
                    <a:pt x="466" y="1235"/>
                  </a:lnTo>
                  <a:lnTo>
                    <a:pt x="466" y="1233"/>
                  </a:lnTo>
                  <a:lnTo>
                    <a:pt x="463" y="1233"/>
                  </a:lnTo>
                  <a:lnTo>
                    <a:pt x="463" y="1233"/>
                  </a:lnTo>
                  <a:lnTo>
                    <a:pt x="461" y="1231"/>
                  </a:lnTo>
                  <a:lnTo>
                    <a:pt x="461" y="1231"/>
                  </a:lnTo>
                  <a:lnTo>
                    <a:pt x="461" y="1228"/>
                  </a:lnTo>
                  <a:lnTo>
                    <a:pt x="459" y="1228"/>
                  </a:lnTo>
                  <a:lnTo>
                    <a:pt x="459" y="1228"/>
                  </a:lnTo>
                  <a:lnTo>
                    <a:pt x="459" y="1226"/>
                  </a:lnTo>
                  <a:lnTo>
                    <a:pt x="456" y="1226"/>
                  </a:lnTo>
                  <a:lnTo>
                    <a:pt x="456" y="1224"/>
                  </a:lnTo>
                  <a:lnTo>
                    <a:pt x="456" y="1224"/>
                  </a:lnTo>
                  <a:lnTo>
                    <a:pt x="456" y="1221"/>
                  </a:lnTo>
                  <a:lnTo>
                    <a:pt x="456" y="1219"/>
                  </a:lnTo>
                  <a:lnTo>
                    <a:pt x="454" y="1217"/>
                  </a:lnTo>
                  <a:lnTo>
                    <a:pt x="454" y="1212"/>
                  </a:lnTo>
                  <a:lnTo>
                    <a:pt x="454" y="1209"/>
                  </a:lnTo>
                  <a:lnTo>
                    <a:pt x="454" y="1205"/>
                  </a:lnTo>
                  <a:lnTo>
                    <a:pt x="454" y="1202"/>
                  </a:lnTo>
                  <a:lnTo>
                    <a:pt x="454" y="1200"/>
                  </a:lnTo>
                  <a:lnTo>
                    <a:pt x="454" y="1195"/>
                  </a:lnTo>
                  <a:lnTo>
                    <a:pt x="454" y="1188"/>
                  </a:lnTo>
                  <a:lnTo>
                    <a:pt x="454" y="1183"/>
                  </a:lnTo>
                  <a:lnTo>
                    <a:pt x="454" y="1179"/>
                  </a:lnTo>
                  <a:lnTo>
                    <a:pt x="454" y="1176"/>
                  </a:lnTo>
                  <a:lnTo>
                    <a:pt x="454" y="1174"/>
                  </a:lnTo>
                  <a:lnTo>
                    <a:pt x="451" y="1172"/>
                  </a:lnTo>
                  <a:lnTo>
                    <a:pt x="451" y="1167"/>
                  </a:lnTo>
                  <a:lnTo>
                    <a:pt x="451" y="1164"/>
                  </a:lnTo>
                  <a:lnTo>
                    <a:pt x="449" y="1160"/>
                  </a:lnTo>
                  <a:lnTo>
                    <a:pt x="449" y="1157"/>
                  </a:lnTo>
                  <a:lnTo>
                    <a:pt x="449" y="1153"/>
                  </a:lnTo>
                  <a:lnTo>
                    <a:pt x="447" y="1150"/>
                  </a:lnTo>
                  <a:lnTo>
                    <a:pt x="447" y="1146"/>
                  </a:lnTo>
                  <a:lnTo>
                    <a:pt x="447" y="1143"/>
                  </a:lnTo>
                  <a:lnTo>
                    <a:pt x="447" y="1138"/>
                  </a:lnTo>
                  <a:lnTo>
                    <a:pt x="444" y="1134"/>
                  </a:lnTo>
                  <a:lnTo>
                    <a:pt x="444" y="1129"/>
                  </a:lnTo>
                  <a:lnTo>
                    <a:pt x="444" y="1124"/>
                  </a:lnTo>
                  <a:lnTo>
                    <a:pt x="442" y="1119"/>
                  </a:lnTo>
                  <a:lnTo>
                    <a:pt x="442" y="1117"/>
                  </a:lnTo>
                  <a:lnTo>
                    <a:pt x="442" y="1112"/>
                  </a:lnTo>
                  <a:lnTo>
                    <a:pt x="442" y="1108"/>
                  </a:lnTo>
                  <a:lnTo>
                    <a:pt x="440" y="1105"/>
                  </a:lnTo>
                  <a:lnTo>
                    <a:pt x="440" y="1101"/>
                  </a:lnTo>
                  <a:lnTo>
                    <a:pt x="437" y="1098"/>
                  </a:lnTo>
                  <a:lnTo>
                    <a:pt x="437" y="1096"/>
                  </a:lnTo>
                  <a:lnTo>
                    <a:pt x="437" y="1091"/>
                  </a:lnTo>
                  <a:lnTo>
                    <a:pt x="435" y="1089"/>
                  </a:lnTo>
                  <a:lnTo>
                    <a:pt x="435" y="1086"/>
                  </a:lnTo>
                  <a:lnTo>
                    <a:pt x="435" y="1086"/>
                  </a:lnTo>
                  <a:lnTo>
                    <a:pt x="435" y="1084"/>
                  </a:lnTo>
                  <a:lnTo>
                    <a:pt x="435" y="1082"/>
                  </a:lnTo>
                  <a:lnTo>
                    <a:pt x="433" y="1056"/>
                  </a:lnTo>
                  <a:lnTo>
                    <a:pt x="430" y="1056"/>
                  </a:lnTo>
                  <a:lnTo>
                    <a:pt x="428" y="1056"/>
                  </a:lnTo>
                  <a:lnTo>
                    <a:pt x="428" y="1056"/>
                  </a:lnTo>
                  <a:lnTo>
                    <a:pt x="425" y="1056"/>
                  </a:lnTo>
                  <a:lnTo>
                    <a:pt x="423" y="1056"/>
                  </a:lnTo>
                  <a:lnTo>
                    <a:pt x="421" y="1056"/>
                  </a:lnTo>
                  <a:lnTo>
                    <a:pt x="418" y="1056"/>
                  </a:lnTo>
                  <a:lnTo>
                    <a:pt x="418" y="1056"/>
                  </a:lnTo>
                  <a:lnTo>
                    <a:pt x="414" y="1058"/>
                  </a:lnTo>
                  <a:lnTo>
                    <a:pt x="411" y="1058"/>
                  </a:lnTo>
                  <a:lnTo>
                    <a:pt x="409" y="1060"/>
                  </a:lnTo>
                  <a:lnTo>
                    <a:pt x="404" y="1060"/>
                  </a:lnTo>
                  <a:lnTo>
                    <a:pt x="399" y="1063"/>
                  </a:lnTo>
                  <a:lnTo>
                    <a:pt x="392" y="1067"/>
                  </a:lnTo>
                  <a:lnTo>
                    <a:pt x="390" y="1067"/>
                  </a:lnTo>
                  <a:lnTo>
                    <a:pt x="388" y="1067"/>
                  </a:lnTo>
                  <a:lnTo>
                    <a:pt x="385" y="1070"/>
                  </a:lnTo>
                  <a:lnTo>
                    <a:pt x="383" y="1070"/>
                  </a:lnTo>
                  <a:lnTo>
                    <a:pt x="380" y="1070"/>
                  </a:lnTo>
                  <a:lnTo>
                    <a:pt x="378" y="1070"/>
                  </a:lnTo>
                  <a:lnTo>
                    <a:pt x="378" y="1070"/>
                  </a:lnTo>
                  <a:lnTo>
                    <a:pt x="376" y="1070"/>
                  </a:lnTo>
                  <a:lnTo>
                    <a:pt x="373" y="1070"/>
                  </a:lnTo>
                  <a:lnTo>
                    <a:pt x="371" y="1070"/>
                  </a:lnTo>
                  <a:lnTo>
                    <a:pt x="366" y="1070"/>
                  </a:lnTo>
                  <a:lnTo>
                    <a:pt x="362" y="1072"/>
                  </a:lnTo>
                  <a:lnTo>
                    <a:pt x="357" y="1072"/>
                  </a:lnTo>
                  <a:lnTo>
                    <a:pt x="354" y="1072"/>
                  </a:lnTo>
                  <a:lnTo>
                    <a:pt x="352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47" y="1075"/>
                  </a:lnTo>
                  <a:lnTo>
                    <a:pt x="347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9"/>
                  </a:lnTo>
                  <a:lnTo>
                    <a:pt x="340" y="1079"/>
                  </a:lnTo>
                  <a:lnTo>
                    <a:pt x="340" y="1082"/>
                  </a:lnTo>
                  <a:lnTo>
                    <a:pt x="340" y="1082"/>
                  </a:lnTo>
                  <a:lnTo>
                    <a:pt x="338" y="1084"/>
                  </a:lnTo>
                  <a:lnTo>
                    <a:pt x="338" y="1084"/>
                  </a:lnTo>
                  <a:lnTo>
                    <a:pt x="338" y="1086"/>
                  </a:lnTo>
                  <a:lnTo>
                    <a:pt x="336" y="1089"/>
                  </a:lnTo>
                  <a:lnTo>
                    <a:pt x="336" y="1091"/>
                  </a:lnTo>
                  <a:lnTo>
                    <a:pt x="336" y="1093"/>
                  </a:lnTo>
                  <a:lnTo>
                    <a:pt x="336" y="1096"/>
                  </a:lnTo>
                  <a:lnTo>
                    <a:pt x="336" y="1098"/>
                  </a:lnTo>
                  <a:lnTo>
                    <a:pt x="333" y="1101"/>
                  </a:lnTo>
                  <a:lnTo>
                    <a:pt x="333" y="1103"/>
                  </a:lnTo>
                  <a:lnTo>
                    <a:pt x="333" y="1108"/>
                  </a:lnTo>
                  <a:lnTo>
                    <a:pt x="333" y="1110"/>
                  </a:lnTo>
                  <a:lnTo>
                    <a:pt x="333" y="1112"/>
                  </a:lnTo>
                  <a:lnTo>
                    <a:pt x="333" y="1115"/>
                  </a:lnTo>
                  <a:lnTo>
                    <a:pt x="333" y="1117"/>
                  </a:lnTo>
                  <a:lnTo>
                    <a:pt x="333" y="1119"/>
                  </a:lnTo>
                  <a:lnTo>
                    <a:pt x="333" y="1122"/>
                  </a:lnTo>
                  <a:lnTo>
                    <a:pt x="333" y="1124"/>
                  </a:lnTo>
                  <a:lnTo>
                    <a:pt x="333" y="1124"/>
                  </a:lnTo>
                  <a:lnTo>
                    <a:pt x="331" y="1124"/>
                  </a:lnTo>
                  <a:lnTo>
                    <a:pt x="331" y="1127"/>
                  </a:lnTo>
                  <a:lnTo>
                    <a:pt x="331" y="1127"/>
                  </a:lnTo>
                  <a:lnTo>
                    <a:pt x="328" y="1134"/>
                  </a:lnTo>
                  <a:lnTo>
                    <a:pt x="324" y="1138"/>
                  </a:lnTo>
                  <a:lnTo>
                    <a:pt x="324" y="1138"/>
                  </a:lnTo>
                  <a:lnTo>
                    <a:pt x="324" y="1141"/>
                  </a:lnTo>
                  <a:lnTo>
                    <a:pt x="321" y="1143"/>
                  </a:lnTo>
                  <a:lnTo>
                    <a:pt x="321" y="1146"/>
                  </a:lnTo>
                  <a:lnTo>
                    <a:pt x="321" y="1148"/>
                  </a:lnTo>
                  <a:lnTo>
                    <a:pt x="319" y="1150"/>
                  </a:lnTo>
                  <a:lnTo>
                    <a:pt x="319" y="1150"/>
                  </a:lnTo>
                  <a:lnTo>
                    <a:pt x="319" y="1153"/>
                  </a:lnTo>
                  <a:lnTo>
                    <a:pt x="319" y="1157"/>
                  </a:lnTo>
                  <a:lnTo>
                    <a:pt x="319" y="1160"/>
                  </a:lnTo>
                  <a:lnTo>
                    <a:pt x="319" y="1162"/>
                  </a:lnTo>
                  <a:lnTo>
                    <a:pt x="319" y="1167"/>
                  </a:lnTo>
                  <a:lnTo>
                    <a:pt x="319" y="1169"/>
                  </a:lnTo>
                  <a:lnTo>
                    <a:pt x="319" y="1174"/>
                  </a:lnTo>
                  <a:lnTo>
                    <a:pt x="319" y="1176"/>
                  </a:lnTo>
                  <a:lnTo>
                    <a:pt x="319" y="1179"/>
                  </a:lnTo>
                  <a:lnTo>
                    <a:pt x="319" y="1181"/>
                  </a:lnTo>
                  <a:lnTo>
                    <a:pt x="319" y="1183"/>
                  </a:lnTo>
                  <a:lnTo>
                    <a:pt x="321" y="1186"/>
                  </a:lnTo>
                  <a:lnTo>
                    <a:pt x="321" y="1190"/>
                  </a:lnTo>
                  <a:lnTo>
                    <a:pt x="321" y="1190"/>
                  </a:lnTo>
                  <a:lnTo>
                    <a:pt x="321" y="1193"/>
                  </a:lnTo>
                  <a:lnTo>
                    <a:pt x="321" y="1193"/>
                  </a:lnTo>
                  <a:lnTo>
                    <a:pt x="321" y="1195"/>
                  </a:lnTo>
                  <a:lnTo>
                    <a:pt x="324" y="1195"/>
                  </a:lnTo>
                  <a:lnTo>
                    <a:pt x="324" y="1195"/>
                  </a:lnTo>
                  <a:lnTo>
                    <a:pt x="324" y="1198"/>
                  </a:lnTo>
                  <a:lnTo>
                    <a:pt x="324" y="1198"/>
                  </a:lnTo>
                  <a:lnTo>
                    <a:pt x="326" y="1198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8" y="1200"/>
                  </a:lnTo>
                  <a:lnTo>
                    <a:pt x="328" y="1200"/>
                  </a:lnTo>
                  <a:lnTo>
                    <a:pt x="331" y="1200"/>
                  </a:lnTo>
                  <a:lnTo>
                    <a:pt x="331" y="1202"/>
                  </a:lnTo>
                  <a:lnTo>
                    <a:pt x="333" y="1202"/>
                  </a:lnTo>
                  <a:lnTo>
                    <a:pt x="336" y="1202"/>
                  </a:lnTo>
                  <a:lnTo>
                    <a:pt x="338" y="1202"/>
                  </a:lnTo>
                  <a:lnTo>
                    <a:pt x="340" y="1202"/>
                  </a:lnTo>
                  <a:lnTo>
                    <a:pt x="343" y="1202"/>
                  </a:lnTo>
                  <a:lnTo>
                    <a:pt x="345" y="1202"/>
                  </a:lnTo>
                  <a:lnTo>
                    <a:pt x="347" y="1202"/>
                  </a:lnTo>
                  <a:lnTo>
                    <a:pt x="347" y="1205"/>
                  </a:lnTo>
                  <a:lnTo>
                    <a:pt x="350" y="1205"/>
                  </a:lnTo>
                  <a:lnTo>
                    <a:pt x="352" y="1205"/>
                  </a:lnTo>
                  <a:lnTo>
                    <a:pt x="354" y="1207"/>
                  </a:lnTo>
                  <a:lnTo>
                    <a:pt x="354" y="1207"/>
                  </a:lnTo>
                  <a:lnTo>
                    <a:pt x="357" y="1209"/>
                  </a:lnTo>
                  <a:lnTo>
                    <a:pt x="359" y="1209"/>
                  </a:lnTo>
                  <a:lnTo>
                    <a:pt x="362" y="1212"/>
                  </a:lnTo>
                  <a:lnTo>
                    <a:pt x="366" y="1214"/>
                  </a:lnTo>
                  <a:lnTo>
                    <a:pt x="366" y="1217"/>
                  </a:lnTo>
                  <a:lnTo>
                    <a:pt x="369" y="1217"/>
                  </a:lnTo>
                  <a:lnTo>
                    <a:pt x="369" y="1217"/>
                  </a:lnTo>
                  <a:lnTo>
                    <a:pt x="371" y="1217"/>
                  </a:lnTo>
                  <a:lnTo>
                    <a:pt x="371" y="1217"/>
                  </a:lnTo>
                  <a:lnTo>
                    <a:pt x="373" y="1217"/>
                  </a:lnTo>
                  <a:lnTo>
                    <a:pt x="376" y="1219"/>
                  </a:lnTo>
                  <a:lnTo>
                    <a:pt x="376" y="1219"/>
                  </a:lnTo>
                  <a:lnTo>
                    <a:pt x="378" y="1219"/>
                  </a:lnTo>
                  <a:lnTo>
                    <a:pt x="380" y="1219"/>
                  </a:lnTo>
                  <a:lnTo>
                    <a:pt x="380" y="1221"/>
                  </a:lnTo>
                  <a:lnTo>
                    <a:pt x="383" y="1221"/>
                  </a:lnTo>
                  <a:lnTo>
                    <a:pt x="383" y="1221"/>
                  </a:lnTo>
                  <a:lnTo>
                    <a:pt x="385" y="1224"/>
                  </a:lnTo>
                  <a:lnTo>
                    <a:pt x="385" y="1224"/>
                  </a:lnTo>
                  <a:lnTo>
                    <a:pt x="388" y="1224"/>
                  </a:lnTo>
                  <a:lnTo>
                    <a:pt x="390" y="1226"/>
                  </a:lnTo>
                  <a:lnTo>
                    <a:pt x="392" y="1228"/>
                  </a:lnTo>
                  <a:lnTo>
                    <a:pt x="395" y="1231"/>
                  </a:lnTo>
                  <a:lnTo>
                    <a:pt x="397" y="1233"/>
                  </a:lnTo>
                  <a:lnTo>
                    <a:pt x="397" y="1235"/>
                  </a:lnTo>
                  <a:lnTo>
                    <a:pt x="399" y="1238"/>
                  </a:lnTo>
                  <a:lnTo>
                    <a:pt x="402" y="1238"/>
                  </a:lnTo>
                  <a:lnTo>
                    <a:pt x="402" y="1240"/>
                  </a:lnTo>
                  <a:lnTo>
                    <a:pt x="402" y="1240"/>
                  </a:lnTo>
                  <a:lnTo>
                    <a:pt x="402" y="1243"/>
                  </a:lnTo>
                  <a:lnTo>
                    <a:pt x="404" y="1243"/>
                  </a:lnTo>
                  <a:lnTo>
                    <a:pt x="404" y="1245"/>
                  </a:lnTo>
                  <a:lnTo>
                    <a:pt x="404" y="1245"/>
                  </a:lnTo>
                  <a:lnTo>
                    <a:pt x="404" y="1247"/>
                  </a:lnTo>
                  <a:lnTo>
                    <a:pt x="404" y="1250"/>
                  </a:lnTo>
                  <a:lnTo>
                    <a:pt x="407" y="1252"/>
                  </a:lnTo>
                  <a:lnTo>
                    <a:pt x="407" y="1252"/>
                  </a:lnTo>
                  <a:lnTo>
                    <a:pt x="407" y="1254"/>
                  </a:lnTo>
                  <a:lnTo>
                    <a:pt x="407" y="1257"/>
                  </a:lnTo>
                  <a:lnTo>
                    <a:pt x="407" y="1259"/>
                  </a:lnTo>
                  <a:lnTo>
                    <a:pt x="407" y="1261"/>
                  </a:lnTo>
                  <a:lnTo>
                    <a:pt x="407" y="1264"/>
                  </a:lnTo>
                  <a:lnTo>
                    <a:pt x="407" y="1264"/>
                  </a:lnTo>
                  <a:lnTo>
                    <a:pt x="404" y="1264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7" y="1271"/>
                  </a:lnTo>
                  <a:lnTo>
                    <a:pt x="395" y="1273"/>
                  </a:lnTo>
                  <a:lnTo>
                    <a:pt x="392" y="1273"/>
                  </a:lnTo>
                  <a:lnTo>
                    <a:pt x="390" y="1273"/>
                  </a:lnTo>
                  <a:lnTo>
                    <a:pt x="388" y="1273"/>
                  </a:lnTo>
                  <a:lnTo>
                    <a:pt x="385" y="1273"/>
                  </a:lnTo>
                  <a:lnTo>
                    <a:pt x="380" y="1276"/>
                  </a:lnTo>
                  <a:lnTo>
                    <a:pt x="378" y="1276"/>
                  </a:lnTo>
                  <a:lnTo>
                    <a:pt x="373" y="1278"/>
                  </a:lnTo>
                  <a:lnTo>
                    <a:pt x="369" y="1278"/>
                  </a:lnTo>
                  <a:lnTo>
                    <a:pt x="364" y="1278"/>
                  </a:lnTo>
                  <a:lnTo>
                    <a:pt x="359" y="1280"/>
                  </a:lnTo>
                  <a:lnTo>
                    <a:pt x="354" y="1280"/>
                  </a:lnTo>
                  <a:lnTo>
                    <a:pt x="352" y="1280"/>
                  </a:lnTo>
                  <a:lnTo>
                    <a:pt x="347" y="1283"/>
                  </a:lnTo>
                  <a:lnTo>
                    <a:pt x="343" y="1283"/>
                  </a:lnTo>
                  <a:lnTo>
                    <a:pt x="338" y="1283"/>
                  </a:lnTo>
                  <a:lnTo>
                    <a:pt x="333" y="1285"/>
                  </a:lnTo>
                  <a:lnTo>
                    <a:pt x="328" y="1285"/>
                  </a:lnTo>
                  <a:lnTo>
                    <a:pt x="324" y="1285"/>
                  </a:lnTo>
                  <a:lnTo>
                    <a:pt x="319" y="1288"/>
                  </a:lnTo>
                  <a:lnTo>
                    <a:pt x="317" y="1288"/>
                  </a:lnTo>
                  <a:lnTo>
                    <a:pt x="312" y="1288"/>
                  </a:lnTo>
                  <a:lnTo>
                    <a:pt x="307" y="1288"/>
                  </a:lnTo>
                  <a:lnTo>
                    <a:pt x="302" y="1290"/>
                  </a:lnTo>
                  <a:lnTo>
                    <a:pt x="295" y="1290"/>
                  </a:lnTo>
                  <a:lnTo>
                    <a:pt x="291" y="1290"/>
                  </a:lnTo>
                  <a:lnTo>
                    <a:pt x="286" y="1290"/>
                  </a:lnTo>
                  <a:lnTo>
                    <a:pt x="281" y="1290"/>
                  </a:lnTo>
                  <a:lnTo>
                    <a:pt x="276" y="1290"/>
                  </a:lnTo>
                  <a:lnTo>
                    <a:pt x="269" y="1290"/>
                  </a:lnTo>
                  <a:lnTo>
                    <a:pt x="265" y="1292"/>
                  </a:lnTo>
                  <a:lnTo>
                    <a:pt x="258" y="1292"/>
                  </a:lnTo>
                  <a:lnTo>
                    <a:pt x="250" y="1292"/>
                  </a:lnTo>
                  <a:lnTo>
                    <a:pt x="246" y="1292"/>
                  </a:lnTo>
                  <a:lnTo>
                    <a:pt x="243" y="1292"/>
                  </a:lnTo>
                  <a:lnTo>
                    <a:pt x="239" y="1292"/>
                  </a:lnTo>
                  <a:lnTo>
                    <a:pt x="236" y="1292"/>
                  </a:lnTo>
                  <a:lnTo>
                    <a:pt x="234" y="1292"/>
                  </a:lnTo>
                  <a:lnTo>
                    <a:pt x="231" y="1292"/>
                  </a:lnTo>
                  <a:lnTo>
                    <a:pt x="231" y="1292"/>
                  </a:lnTo>
                  <a:lnTo>
                    <a:pt x="229" y="1292"/>
                  </a:lnTo>
                  <a:lnTo>
                    <a:pt x="227" y="1292"/>
                  </a:lnTo>
                  <a:lnTo>
                    <a:pt x="224" y="1292"/>
                  </a:lnTo>
                  <a:lnTo>
                    <a:pt x="224" y="1290"/>
                  </a:lnTo>
                  <a:lnTo>
                    <a:pt x="222" y="1290"/>
                  </a:lnTo>
                  <a:lnTo>
                    <a:pt x="220" y="1290"/>
                  </a:lnTo>
                  <a:lnTo>
                    <a:pt x="220" y="1288"/>
                  </a:lnTo>
                  <a:lnTo>
                    <a:pt x="217" y="1288"/>
                  </a:lnTo>
                  <a:lnTo>
                    <a:pt x="215" y="1288"/>
                  </a:lnTo>
                  <a:lnTo>
                    <a:pt x="213" y="1285"/>
                  </a:lnTo>
                  <a:lnTo>
                    <a:pt x="210" y="1285"/>
                  </a:lnTo>
                  <a:lnTo>
                    <a:pt x="210" y="1283"/>
                  </a:lnTo>
                  <a:lnTo>
                    <a:pt x="208" y="1283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78"/>
                  </a:lnTo>
                  <a:lnTo>
                    <a:pt x="203" y="1278"/>
                  </a:lnTo>
                  <a:lnTo>
                    <a:pt x="203" y="1276"/>
                  </a:lnTo>
                  <a:lnTo>
                    <a:pt x="203" y="1276"/>
                  </a:lnTo>
                  <a:lnTo>
                    <a:pt x="203" y="1273"/>
                  </a:lnTo>
                  <a:lnTo>
                    <a:pt x="203" y="1273"/>
                  </a:lnTo>
                  <a:lnTo>
                    <a:pt x="201" y="1271"/>
                  </a:lnTo>
                  <a:lnTo>
                    <a:pt x="201" y="1271"/>
                  </a:lnTo>
                  <a:lnTo>
                    <a:pt x="201" y="1269"/>
                  </a:lnTo>
                  <a:lnTo>
                    <a:pt x="201" y="1266"/>
                  </a:lnTo>
                  <a:lnTo>
                    <a:pt x="201" y="1264"/>
                  </a:lnTo>
                  <a:lnTo>
                    <a:pt x="201" y="1261"/>
                  </a:lnTo>
                  <a:lnTo>
                    <a:pt x="201" y="1257"/>
                  </a:lnTo>
                  <a:lnTo>
                    <a:pt x="203" y="1254"/>
                  </a:lnTo>
                  <a:lnTo>
                    <a:pt x="203" y="1252"/>
                  </a:lnTo>
                  <a:lnTo>
                    <a:pt x="203" y="1247"/>
                  </a:lnTo>
                  <a:lnTo>
                    <a:pt x="203" y="1243"/>
                  </a:lnTo>
                  <a:lnTo>
                    <a:pt x="205" y="1240"/>
                  </a:lnTo>
                  <a:lnTo>
                    <a:pt x="205" y="1238"/>
                  </a:lnTo>
                  <a:lnTo>
                    <a:pt x="205" y="1235"/>
                  </a:lnTo>
                  <a:lnTo>
                    <a:pt x="205" y="1233"/>
                  </a:lnTo>
                  <a:lnTo>
                    <a:pt x="208" y="1231"/>
                  </a:lnTo>
                  <a:lnTo>
                    <a:pt x="208" y="1226"/>
                  </a:lnTo>
                  <a:lnTo>
                    <a:pt x="210" y="1221"/>
                  </a:lnTo>
                  <a:lnTo>
                    <a:pt x="210" y="1219"/>
                  </a:lnTo>
                  <a:lnTo>
                    <a:pt x="213" y="1217"/>
                  </a:lnTo>
                  <a:lnTo>
                    <a:pt x="213" y="1214"/>
                  </a:lnTo>
                  <a:lnTo>
                    <a:pt x="213" y="1212"/>
                  </a:lnTo>
                  <a:lnTo>
                    <a:pt x="213" y="1212"/>
                  </a:lnTo>
                  <a:lnTo>
                    <a:pt x="213" y="1209"/>
                  </a:lnTo>
                  <a:lnTo>
                    <a:pt x="213" y="1205"/>
                  </a:lnTo>
                  <a:lnTo>
                    <a:pt x="215" y="1202"/>
                  </a:lnTo>
                  <a:lnTo>
                    <a:pt x="215" y="1200"/>
                  </a:lnTo>
                  <a:lnTo>
                    <a:pt x="215" y="1198"/>
                  </a:lnTo>
                  <a:lnTo>
                    <a:pt x="215" y="1195"/>
                  </a:lnTo>
                  <a:lnTo>
                    <a:pt x="215" y="1193"/>
                  </a:lnTo>
                  <a:lnTo>
                    <a:pt x="213" y="1190"/>
                  </a:lnTo>
                  <a:lnTo>
                    <a:pt x="213" y="1188"/>
                  </a:lnTo>
                  <a:lnTo>
                    <a:pt x="213" y="1186"/>
                  </a:lnTo>
                  <a:lnTo>
                    <a:pt x="213" y="1183"/>
                  </a:lnTo>
                  <a:lnTo>
                    <a:pt x="213" y="1181"/>
                  </a:lnTo>
                  <a:lnTo>
                    <a:pt x="213" y="1176"/>
                  </a:lnTo>
                  <a:lnTo>
                    <a:pt x="210" y="1172"/>
                  </a:lnTo>
                  <a:lnTo>
                    <a:pt x="210" y="1169"/>
                  </a:lnTo>
                  <a:lnTo>
                    <a:pt x="210" y="1167"/>
                  </a:lnTo>
                  <a:lnTo>
                    <a:pt x="210" y="1164"/>
                  </a:lnTo>
                  <a:lnTo>
                    <a:pt x="210" y="1162"/>
                  </a:lnTo>
                  <a:lnTo>
                    <a:pt x="210" y="1160"/>
                  </a:lnTo>
                  <a:lnTo>
                    <a:pt x="210" y="1157"/>
                  </a:lnTo>
                  <a:lnTo>
                    <a:pt x="210" y="1157"/>
                  </a:lnTo>
                  <a:lnTo>
                    <a:pt x="210" y="1155"/>
                  </a:lnTo>
                  <a:lnTo>
                    <a:pt x="215" y="1101"/>
                  </a:lnTo>
                  <a:lnTo>
                    <a:pt x="220" y="1079"/>
                  </a:lnTo>
                  <a:lnTo>
                    <a:pt x="201" y="1089"/>
                  </a:lnTo>
                  <a:lnTo>
                    <a:pt x="220" y="1056"/>
                  </a:lnTo>
                  <a:lnTo>
                    <a:pt x="205" y="1056"/>
                  </a:lnTo>
                  <a:lnTo>
                    <a:pt x="224" y="1025"/>
                  </a:lnTo>
                  <a:lnTo>
                    <a:pt x="208" y="1032"/>
                  </a:lnTo>
                  <a:lnTo>
                    <a:pt x="220" y="1013"/>
                  </a:lnTo>
                  <a:lnTo>
                    <a:pt x="246" y="999"/>
                  </a:lnTo>
                  <a:lnTo>
                    <a:pt x="229" y="996"/>
                  </a:lnTo>
                  <a:lnTo>
                    <a:pt x="231" y="996"/>
                  </a:lnTo>
                  <a:lnTo>
                    <a:pt x="234" y="994"/>
                  </a:lnTo>
                  <a:lnTo>
                    <a:pt x="236" y="994"/>
                  </a:lnTo>
                  <a:lnTo>
                    <a:pt x="239" y="992"/>
                  </a:lnTo>
                  <a:lnTo>
                    <a:pt x="241" y="989"/>
                  </a:lnTo>
                  <a:lnTo>
                    <a:pt x="243" y="989"/>
                  </a:lnTo>
                  <a:lnTo>
                    <a:pt x="246" y="989"/>
                  </a:lnTo>
                  <a:lnTo>
                    <a:pt x="246" y="989"/>
                  </a:lnTo>
                  <a:lnTo>
                    <a:pt x="248" y="987"/>
                  </a:lnTo>
                  <a:lnTo>
                    <a:pt x="250" y="987"/>
                  </a:lnTo>
                  <a:lnTo>
                    <a:pt x="250" y="987"/>
                  </a:lnTo>
                  <a:lnTo>
                    <a:pt x="253" y="987"/>
                  </a:lnTo>
                  <a:lnTo>
                    <a:pt x="255" y="987"/>
                  </a:lnTo>
                  <a:lnTo>
                    <a:pt x="258" y="987"/>
                  </a:lnTo>
                  <a:lnTo>
                    <a:pt x="262" y="987"/>
                  </a:lnTo>
                  <a:lnTo>
                    <a:pt x="265" y="985"/>
                  </a:lnTo>
                  <a:lnTo>
                    <a:pt x="267" y="985"/>
                  </a:lnTo>
                  <a:lnTo>
                    <a:pt x="269" y="985"/>
                  </a:lnTo>
                  <a:lnTo>
                    <a:pt x="272" y="985"/>
                  </a:lnTo>
                  <a:lnTo>
                    <a:pt x="274" y="985"/>
                  </a:lnTo>
                  <a:lnTo>
                    <a:pt x="274" y="982"/>
                  </a:lnTo>
                  <a:lnTo>
                    <a:pt x="274" y="982"/>
                  </a:lnTo>
                  <a:lnTo>
                    <a:pt x="276" y="982"/>
                  </a:lnTo>
                  <a:lnTo>
                    <a:pt x="276" y="982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81" y="978"/>
                  </a:lnTo>
                  <a:lnTo>
                    <a:pt x="281" y="978"/>
                  </a:lnTo>
                  <a:lnTo>
                    <a:pt x="284" y="975"/>
                  </a:lnTo>
                  <a:lnTo>
                    <a:pt x="284" y="973"/>
                  </a:lnTo>
                  <a:lnTo>
                    <a:pt x="286" y="970"/>
                  </a:lnTo>
                  <a:lnTo>
                    <a:pt x="286" y="968"/>
                  </a:lnTo>
                  <a:lnTo>
                    <a:pt x="288" y="966"/>
                  </a:lnTo>
                  <a:lnTo>
                    <a:pt x="288" y="966"/>
                  </a:lnTo>
                  <a:lnTo>
                    <a:pt x="288" y="963"/>
                  </a:lnTo>
                  <a:lnTo>
                    <a:pt x="291" y="961"/>
                  </a:lnTo>
                  <a:lnTo>
                    <a:pt x="291" y="959"/>
                  </a:lnTo>
                  <a:lnTo>
                    <a:pt x="291" y="959"/>
                  </a:lnTo>
                  <a:lnTo>
                    <a:pt x="291" y="956"/>
                  </a:lnTo>
                  <a:lnTo>
                    <a:pt x="291" y="954"/>
                  </a:lnTo>
                  <a:lnTo>
                    <a:pt x="291" y="951"/>
                  </a:lnTo>
                  <a:lnTo>
                    <a:pt x="291" y="951"/>
                  </a:lnTo>
                  <a:lnTo>
                    <a:pt x="291" y="949"/>
                  </a:lnTo>
                  <a:lnTo>
                    <a:pt x="288" y="947"/>
                  </a:lnTo>
                  <a:lnTo>
                    <a:pt x="288" y="947"/>
                  </a:lnTo>
                  <a:lnTo>
                    <a:pt x="288" y="944"/>
                  </a:lnTo>
                  <a:lnTo>
                    <a:pt x="288" y="942"/>
                  </a:lnTo>
                  <a:lnTo>
                    <a:pt x="286" y="942"/>
                  </a:lnTo>
                  <a:lnTo>
                    <a:pt x="286" y="940"/>
                  </a:lnTo>
                  <a:lnTo>
                    <a:pt x="286" y="937"/>
                  </a:lnTo>
                  <a:lnTo>
                    <a:pt x="284" y="937"/>
                  </a:lnTo>
                  <a:lnTo>
                    <a:pt x="284" y="933"/>
                  </a:lnTo>
                  <a:lnTo>
                    <a:pt x="281" y="930"/>
                  </a:lnTo>
                  <a:lnTo>
                    <a:pt x="279" y="928"/>
                  </a:lnTo>
                  <a:lnTo>
                    <a:pt x="276" y="925"/>
                  </a:lnTo>
                  <a:lnTo>
                    <a:pt x="274" y="923"/>
                  </a:lnTo>
                  <a:lnTo>
                    <a:pt x="274" y="923"/>
                  </a:lnTo>
                  <a:lnTo>
                    <a:pt x="272" y="921"/>
                  </a:lnTo>
                  <a:lnTo>
                    <a:pt x="272" y="918"/>
                  </a:lnTo>
                  <a:lnTo>
                    <a:pt x="267" y="916"/>
                  </a:lnTo>
                  <a:lnTo>
                    <a:pt x="265" y="914"/>
                  </a:lnTo>
                  <a:lnTo>
                    <a:pt x="262" y="911"/>
                  </a:lnTo>
                  <a:lnTo>
                    <a:pt x="262" y="909"/>
                  </a:lnTo>
                  <a:lnTo>
                    <a:pt x="260" y="909"/>
                  </a:lnTo>
                  <a:lnTo>
                    <a:pt x="258" y="907"/>
                  </a:lnTo>
                  <a:lnTo>
                    <a:pt x="258" y="904"/>
                  </a:lnTo>
                  <a:lnTo>
                    <a:pt x="255" y="904"/>
                  </a:lnTo>
                  <a:lnTo>
                    <a:pt x="255" y="902"/>
                  </a:lnTo>
                  <a:lnTo>
                    <a:pt x="255" y="899"/>
                  </a:lnTo>
                  <a:lnTo>
                    <a:pt x="253" y="897"/>
                  </a:lnTo>
                  <a:lnTo>
                    <a:pt x="253" y="897"/>
                  </a:lnTo>
                  <a:lnTo>
                    <a:pt x="253" y="895"/>
                  </a:lnTo>
                  <a:lnTo>
                    <a:pt x="253" y="892"/>
                  </a:lnTo>
                  <a:lnTo>
                    <a:pt x="253" y="890"/>
                  </a:lnTo>
                  <a:lnTo>
                    <a:pt x="253" y="888"/>
                  </a:lnTo>
                  <a:lnTo>
                    <a:pt x="253" y="888"/>
                  </a:lnTo>
                  <a:lnTo>
                    <a:pt x="253" y="885"/>
                  </a:lnTo>
                  <a:lnTo>
                    <a:pt x="255" y="883"/>
                  </a:lnTo>
                  <a:lnTo>
                    <a:pt x="255" y="881"/>
                  </a:lnTo>
                  <a:lnTo>
                    <a:pt x="255" y="878"/>
                  </a:lnTo>
                  <a:lnTo>
                    <a:pt x="255" y="876"/>
                  </a:lnTo>
                  <a:lnTo>
                    <a:pt x="255" y="876"/>
                  </a:lnTo>
                  <a:lnTo>
                    <a:pt x="258" y="873"/>
                  </a:lnTo>
                  <a:lnTo>
                    <a:pt x="258" y="871"/>
                  </a:lnTo>
                  <a:lnTo>
                    <a:pt x="258" y="871"/>
                  </a:lnTo>
                  <a:lnTo>
                    <a:pt x="260" y="869"/>
                  </a:lnTo>
                  <a:lnTo>
                    <a:pt x="260" y="866"/>
                  </a:lnTo>
                  <a:lnTo>
                    <a:pt x="262" y="864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59"/>
                  </a:lnTo>
                  <a:lnTo>
                    <a:pt x="262" y="859"/>
                  </a:lnTo>
                  <a:lnTo>
                    <a:pt x="262" y="857"/>
                  </a:lnTo>
                  <a:lnTo>
                    <a:pt x="262" y="857"/>
                  </a:lnTo>
                  <a:lnTo>
                    <a:pt x="262" y="854"/>
                  </a:lnTo>
                  <a:lnTo>
                    <a:pt x="262" y="854"/>
                  </a:lnTo>
                  <a:lnTo>
                    <a:pt x="260" y="852"/>
                  </a:lnTo>
                  <a:lnTo>
                    <a:pt x="260" y="852"/>
                  </a:lnTo>
                  <a:lnTo>
                    <a:pt x="260" y="850"/>
                  </a:lnTo>
                  <a:lnTo>
                    <a:pt x="258" y="850"/>
                  </a:lnTo>
                  <a:lnTo>
                    <a:pt x="258" y="847"/>
                  </a:lnTo>
                  <a:lnTo>
                    <a:pt x="255" y="845"/>
                  </a:lnTo>
                  <a:lnTo>
                    <a:pt x="253" y="845"/>
                  </a:lnTo>
                  <a:lnTo>
                    <a:pt x="250" y="843"/>
                  </a:lnTo>
                  <a:lnTo>
                    <a:pt x="250" y="840"/>
                  </a:lnTo>
                  <a:lnTo>
                    <a:pt x="250" y="840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48" y="836"/>
                  </a:lnTo>
                  <a:lnTo>
                    <a:pt x="246" y="833"/>
                  </a:lnTo>
                  <a:lnTo>
                    <a:pt x="243" y="831"/>
                  </a:lnTo>
                  <a:lnTo>
                    <a:pt x="243" y="828"/>
                  </a:lnTo>
                  <a:lnTo>
                    <a:pt x="241" y="824"/>
                  </a:lnTo>
                  <a:lnTo>
                    <a:pt x="239" y="821"/>
                  </a:lnTo>
                  <a:lnTo>
                    <a:pt x="239" y="821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4" y="819"/>
                  </a:lnTo>
                  <a:lnTo>
                    <a:pt x="231" y="819"/>
                  </a:lnTo>
                  <a:lnTo>
                    <a:pt x="229" y="819"/>
                  </a:lnTo>
                  <a:lnTo>
                    <a:pt x="227" y="819"/>
                  </a:lnTo>
                  <a:lnTo>
                    <a:pt x="224" y="819"/>
                  </a:lnTo>
                  <a:lnTo>
                    <a:pt x="224" y="821"/>
                  </a:lnTo>
                  <a:lnTo>
                    <a:pt x="224" y="821"/>
                  </a:lnTo>
                  <a:lnTo>
                    <a:pt x="222" y="821"/>
                  </a:lnTo>
                  <a:lnTo>
                    <a:pt x="222" y="821"/>
                  </a:lnTo>
                  <a:lnTo>
                    <a:pt x="220" y="821"/>
                  </a:lnTo>
                  <a:lnTo>
                    <a:pt x="220" y="824"/>
                  </a:lnTo>
                  <a:lnTo>
                    <a:pt x="217" y="824"/>
                  </a:lnTo>
                  <a:lnTo>
                    <a:pt x="215" y="824"/>
                  </a:lnTo>
                  <a:lnTo>
                    <a:pt x="215" y="826"/>
                  </a:lnTo>
                  <a:lnTo>
                    <a:pt x="213" y="828"/>
                  </a:lnTo>
                  <a:lnTo>
                    <a:pt x="213" y="828"/>
                  </a:lnTo>
                  <a:lnTo>
                    <a:pt x="210" y="831"/>
                  </a:lnTo>
                  <a:lnTo>
                    <a:pt x="208" y="833"/>
                  </a:lnTo>
                  <a:lnTo>
                    <a:pt x="205" y="836"/>
                  </a:lnTo>
                  <a:lnTo>
                    <a:pt x="205" y="836"/>
                  </a:lnTo>
                  <a:lnTo>
                    <a:pt x="203" y="838"/>
                  </a:lnTo>
                  <a:lnTo>
                    <a:pt x="203" y="838"/>
                  </a:lnTo>
                  <a:lnTo>
                    <a:pt x="201" y="838"/>
                  </a:lnTo>
                  <a:lnTo>
                    <a:pt x="175" y="850"/>
                  </a:lnTo>
                  <a:lnTo>
                    <a:pt x="146" y="850"/>
                  </a:lnTo>
                  <a:lnTo>
                    <a:pt x="168" y="838"/>
                  </a:lnTo>
                  <a:lnTo>
                    <a:pt x="130" y="840"/>
                  </a:lnTo>
                  <a:lnTo>
                    <a:pt x="135" y="826"/>
                  </a:lnTo>
                  <a:lnTo>
                    <a:pt x="66" y="807"/>
                  </a:lnTo>
                  <a:lnTo>
                    <a:pt x="90" y="798"/>
                  </a:lnTo>
                  <a:lnTo>
                    <a:pt x="42" y="779"/>
                  </a:lnTo>
                  <a:lnTo>
                    <a:pt x="66" y="772"/>
                  </a:lnTo>
                  <a:lnTo>
                    <a:pt x="2" y="712"/>
                  </a:lnTo>
                  <a:lnTo>
                    <a:pt x="28" y="712"/>
                  </a:lnTo>
                  <a:lnTo>
                    <a:pt x="0" y="689"/>
                  </a:lnTo>
                  <a:lnTo>
                    <a:pt x="26" y="691"/>
                  </a:lnTo>
                  <a:lnTo>
                    <a:pt x="9" y="613"/>
                  </a:lnTo>
                  <a:lnTo>
                    <a:pt x="33" y="625"/>
                  </a:lnTo>
                  <a:lnTo>
                    <a:pt x="38" y="573"/>
                  </a:lnTo>
                  <a:lnTo>
                    <a:pt x="56" y="587"/>
                  </a:lnTo>
                  <a:lnTo>
                    <a:pt x="61" y="540"/>
                  </a:lnTo>
                  <a:lnTo>
                    <a:pt x="78" y="561"/>
                  </a:lnTo>
                  <a:lnTo>
                    <a:pt x="94" y="537"/>
                  </a:lnTo>
                  <a:lnTo>
                    <a:pt x="104" y="563"/>
                  </a:lnTo>
                  <a:lnTo>
                    <a:pt x="135" y="540"/>
                  </a:lnTo>
                  <a:lnTo>
                    <a:pt x="130" y="559"/>
                  </a:lnTo>
                  <a:lnTo>
                    <a:pt x="165" y="537"/>
                  </a:lnTo>
                  <a:lnTo>
                    <a:pt x="165" y="556"/>
                  </a:lnTo>
                  <a:lnTo>
                    <a:pt x="203" y="547"/>
                  </a:lnTo>
                  <a:lnTo>
                    <a:pt x="203" y="547"/>
                  </a:lnTo>
                  <a:close/>
                </a:path>
              </a:pathLst>
            </a:custGeom>
            <a:solidFill>
              <a:srgbClr val="EB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82964" y="3095727"/>
            <a:ext cx="3393098" cy="1247548"/>
            <a:chOff x="1249806" y="2207548"/>
            <a:chExt cx="3393098" cy="1247548"/>
          </a:xfrm>
        </p:grpSpPr>
        <p:grpSp>
          <p:nvGrpSpPr>
            <p:cNvPr id="35" name="组合 34"/>
            <p:cNvGrpSpPr/>
            <p:nvPr/>
          </p:nvGrpSpPr>
          <p:grpSpPr>
            <a:xfrm>
              <a:off x="1882715" y="2207548"/>
              <a:ext cx="2760189" cy="1247548"/>
              <a:chOff x="7907594" y="3433235"/>
              <a:chExt cx="2760189" cy="1247548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907595" y="3834782"/>
                <a:ext cx="2760188" cy="846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工艺图管理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地图管理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维修管理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907594" y="3433235"/>
                <a:ext cx="2050552" cy="43037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C352F"/>
                        </a:gs>
                      </a:gsLst>
                      <a:lin ang="5400000" scaled="1"/>
                      <a:tileRect/>
                    </a:gra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水务项目</a:t>
                </a:r>
              </a:p>
            </p:txBody>
          </p:sp>
        </p:grp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1249806" y="2315429"/>
              <a:ext cx="567962" cy="536650"/>
            </a:xfrm>
            <a:custGeom>
              <a:avLst/>
              <a:gdLst>
                <a:gd name="T0" fmla="*/ 582 w 1433"/>
                <a:gd name="T1" fmla="*/ 102 h 1354"/>
                <a:gd name="T2" fmla="*/ 662 w 1433"/>
                <a:gd name="T3" fmla="*/ 88 h 1354"/>
                <a:gd name="T4" fmla="*/ 828 w 1433"/>
                <a:gd name="T5" fmla="*/ 95 h 1354"/>
                <a:gd name="T6" fmla="*/ 629 w 1433"/>
                <a:gd name="T7" fmla="*/ 374 h 1354"/>
                <a:gd name="T8" fmla="*/ 790 w 1433"/>
                <a:gd name="T9" fmla="*/ 242 h 1354"/>
                <a:gd name="T10" fmla="*/ 567 w 1433"/>
                <a:gd name="T11" fmla="*/ 339 h 1354"/>
                <a:gd name="T12" fmla="*/ 532 w 1433"/>
                <a:gd name="T13" fmla="*/ 488 h 1354"/>
                <a:gd name="T14" fmla="*/ 556 w 1433"/>
                <a:gd name="T15" fmla="*/ 627 h 1354"/>
                <a:gd name="T16" fmla="*/ 548 w 1433"/>
                <a:gd name="T17" fmla="*/ 883 h 1354"/>
                <a:gd name="T18" fmla="*/ 875 w 1433"/>
                <a:gd name="T19" fmla="*/ 710 h 1354"/>
                <a:gd name="T20" fmla="*/ 636 w 1433"/>
                <a:gd name="T21" fmla="*/ 992 h 1354"/>
                <a:gd name="T22" fmla="*/ 747 w 1433"/>
                <a:gd name="T23" fmla="*/ 1202 h 1354"/>
                <a:gd name="T24" fmla="*/ 608 w 1433"/>
                <a:gd name="T25" fmla="*/ 1150 h 1354"/>
                <a:gd name="T26" fmla="*/ 884 w 1433"/>
                <a:gd name="T27" fmla="*/ 916 h 1354"/>
                <a:gd name="T28" fmla="*/ 1102 w 1433"/>
                <a:gd name="T29" fmla="*/ 1280 h 1354"/>
                <a:gd name="T30" fmla="*/ 1258 w 1433"/>
                <a:gd name="T31" fmla="*/ 1098 h 1354"/>
                <a:gd name="T32" fmla="*/ 894 w 1433"/>
                <a:gd name="T33" fmla="*/ 802 h 1354"/>
                <a:gd name="T34" fmla="*/ 1029 w 1433"/>
                <a:gd name="T35" fmla="*/ 469 h 1354"/>
                <a:gd name="T36" fmla="*/ 1057 w 1433"/>
                <a:gd name="T37" fmla="*/ 696 h 1354"/>
                <a:gd name="T38" fmla="*/ 955 w 1433"/>
                <a:gd name="T39" fmla="*/ 883 h 1354"/>
                <a:gd name="T40" fmla="*/ 1275 w 1433"/>
                <a:gd name="T41" fmla="*/ 597 h 1354"/>
                <a:gd name="T42" fmla="*/ 1192 w 1433"/>
                <a:gd name="T43" fmla="*/ 500 h 1354"/>
                <a:gd name="T44" fmla="*/ 979 w 1433"/>
                <a:gd name="T45" fmla="*/ 270 h 1354"/>
                <a:gd name="T46" fmla="*/ 958 w 1433"/>
                <a:gd name="T47" fmla="*/ 438 h 1354"/>
                <a:gd name="T48" fmla="*/ 1213 w 1433"/>
                <a:gd name="T49" fmla="*/ 492 h 1354"/>
                <a:gd name="T50" fmla="*/ 1241 w 1433"/>
                <a:gd name="T51" fmla="*/ 526 h 1354"/>
                <a:gd name="T52" fmla="*/ 1289 w 1433"/>
                <a:gd name="T53" fmla="*/ 665 h 1354"/>
                <a:gd name="T54" fmla="*/ 1322 w 1433"/>
                <a:gd name="T55" fmla="*/ 712 h 1354"/>
                <a:gd name="T56" fmla="*/ 546 w 1433"/>
                <a:gd name="T57" fmla="*/ 355 h 1354"/>
                <a:gd name="T58" fmla="*/ 376 w 1433"/>
                <a:gd name="T59" fmla="*/ 769 h 1354"/>
                <a:gd name="T60" fmla="*/ 371 w 1433"/>
                <a:gd name="T61" fmla="*/ 850 h 1354"/>
                <a:gd name="T62" fmla="*/ 440 w 1433"/>
                <a:gd name="T63" fmla="*/ 750 h 1354"/>
                <a:gd name="T64" fmla="*/ 421 w 1433"/>
                <a:gd name="T65" fmla="*/ 838 h 1354"/>
                <a:gd name="T66" fmla="*/ 312 w 1433"/>
                <a:gd name="T67" fmla="*/ 821 h 1354"/>
                <a:gd name="T68" fmla="*/ 321 w 1433"/>
                <a:gd name="T69" fmla="*/ 727 h 1354"/>
                <a:gd name="T70" fmla="*/ 97 w 1433"/>
                <a:gd name="T71" fmla="*/ 668 h 1354"/>
                <a:gd name="T72" fmla="*/ 125 w 1433"/>
                <a:gd name="T73" fmla="*/ 727 h 1354"/>
                <a:gd name="T74" fmla="*/ 196 w 1433"/>
                <a:gd name="T75" fmla="*/ 772 h 1354"/>
                <a:gd name="T76" fmla="*/ 326 w 1433"/>
                <a:gd name="T77" fmla="*/ 481 h 1354"/>
                <a:gd name="T78" fmla="*/ 217 w 1433"/>
                <a:gd name="T79" fmla="*/ 544 h 1354"/>
                <a:gd name="T80" fmla="*/ 373 w 1433"/>
                <a:gd name="T81" fmla="*/ 1250 h 1354"/>
                <a:gd name="T82" fmla="*/ 657 w 1433"/>
                <a:gd name="T83" fmla="*/ 1233 h 1354"/>
                <a:gd name="T84" fmla="*/ 792 w 1433"/>
                <a:gd name="T85" fmla="*/ 1214 h 1354"/>
                <a:gd name="T86" fmla="*/ 397 w 1433"/>
                <a:gd name="T87" fmla="*/ 478 h 1354"/>
                <a:gd name="T88" fmla="*/ 272 w 1433"/>
                <a:gd name="T89" fmla="*/ 552 h 1354"/>
                <a:gd name="T90" fmla="*/ 187 w 1433"/>
                <a:gd name="T91" fmla="*/ 509 h 1354"/>
                <a:gd name="T92" fmla="*/ 378 w 1433"/>
                <a:gd name="T93" fmla="*/ 426 h 1354"/>
                <a:gd name="T94" fmla="*/ 655 w 1433"/>
                <a:gd name="T95" fmla="*/ 24 h 1354"/>
                <a:gd name="T96" fmla="*/ 745 w 1433"/>
                <a:gd name="T97" fmla="*/ 239 h 1354"/>
                <a:gd name="T98" fmla="*/ 679 w 1433"/>
                <a:gd name="T99" fmla="*/ 324 h 1354"/>
                <a:gd name="T100" fmla="*/ 1017 w 1433"/>
                <a:gd name="T101" fmla="*/ 102 h 1354"/>
                <a:gd name="T102" fmla="*/ 1121 w 1433"/>
                <a:gd name="T103" fmla="*/ 277 h 1354"/>
                <a:gd name="T104" fmla="*/ 1277 w 1433"/>
                <a:gd name="T105" fmla="*/ 393 h 1354"/>
                <a:gd name="T106" fmla="*/ 1272 w 1433"/>
                <a:gd name="T107" fmla="*/ 481 h 1354"/>
                <a:gd name="T108" fmla="*/ 1338 w 1433"/>
                <a:gd name="T109" fmla="*/ 637 h 1354"/>
                <a:gd name="T110" fmla="*/ 1360 w 1433"/>
                <a:gd name="T111" fmla="*/ 701 h 1354"/>
                <a:gd name="T112" fmla="*/ 1291 w 1433"/>
                <a:gd name="T113" fmla="*/ 1235 h 1354"/>
                <a:gd name="T114" fmla="*/ 785 w 1433"/>
                <a:gd name="T115" fmla="*/ 1349 h 1354"/>
                <a:gd name="T116" fmla="*/ 707 w 1433"/>
                <a:gd name="T117" fmla="*/ 1271 h 1354"/>
                <a:gd name="T118" fmla="*/ 629 w 1433"/>
                <a:gd name="T119" fmla="*/ 1309 h 1354"/>
                <a:gd name="T120" fmla="*/ 440 w 1433"/>
                <a:gd name="T121" fmla="*/ 1101 h 1354"/>
                <a:gd name="T122" fmla="*/ 407 w 1433"/>
                <a:gd name="T123" fmla="*/ 1254 h 1354"/>
                <a:gd name="T124" fmla="*/ 281 w 1433"/>
                <a:gd name="T125" fmla="*/ 97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3" h="1354">
                  <a:moveTo>
                    <a:pt x="300" y="268"/>
                  </a:moveTo>
                  <a:lnTo>
                    <a:pt x="305" y="261"/>
                  </a:lnTo>
                  <a:lnTo>
                    <a:pt x="307" y="251"/>
                  </a:lnTo>
                  <a:lnTo>
                    <a:pt x="312" y="244"/>
                  </a:lnTo>
                  <a:lnTo>
                    <a:pt x="317" y="237"/>
                  </a:lnTo>
                  <a:lnTo>
                    <a:pt x="319" y="230"/>
                  </a:lnTo>
                  <a:lnTo>
                    <a:pt x="324" y="223"/>
                  </a:lnTo>
                  <a:lnTo>
                    <a:pt x="326" y="213"/>
                  </a:lnTo>
                  <a:lnTo>
                    <a:pt x="331" y="206"/>
                  </a:lnTo>
                  <a:lnTo>
                    <a:pt x="333" y="199"/>
                  </a:lnTo>
                  <a:lnTo>
                    <a:pt x="336" y="192"/>
                  </a:lnTo>
                  <a:lnTo>
                    <a:pt x="338" y="187"/>
                  </a:lnTo>
                  <a:lnTo>
                    <a:pt x="340" y="180"/>
                  </a:lnTo>
                  <a:lnTo>
                    <a:pt x="345" y="173"/>
                  </a:lnTo>
                  <a:lnTo>
                    <a:pt x="347" y="166"/>
                  </a:lnTo>
                  <a:lnTo>
                    <a:pt x="350" y="159"/>
                  </a:lnTo>
                  <a:lnTo>
                    <a:pt x="352" y="154"/>
                  </a:lnTo>
                  <a:lnTo>
                    <a:pt x="354" y="147"/>
                  </a:lnTo>
                  <a:lnTo>
                    <a:pt x="357" y="140"/>
                  </a:lnTo>
                  <a:lnTo>
                    <a:pt x="359" y="137"/>
                  </a:lnTo>
                  <a:lnTo>
                    <a:pt x="359" y="133"/>
                  </a:lnTo>
                  <a:lnTo>
                    <a:pt x="362" y="130"/>
                  </a:lnTo>
                  <a:lnTo>
                    <a:pt x="364" y="128"/>
                  </a:lnTo>
                  <a:lnTo>
                    <a:pt x="364" y="123"/>
                  </a:lnTo>
                  <a:lnTo>
                    <a:pt x="366" y="121"/>
                  </a:lnTo>
                  <a:lnTo>
                    <a:pt x="369" y="119"/>
                  </a:lnTo>
                  <a:lnTo>
                    <a:pt x="369" y="116"/>
                  </a:lnTo>
                  <a:lnTo>
                    <a:pt x="371" y="114"/>
                  </a:lnTo>
                  <a:lnTo>
                    <a:pt x="371" y="111"/>
                  </a:lnTo>
                  <a:lnTo>
                    <a:pt x="373" y="111"/>
                  </a:lnTo>
                  <a:lnTo>
                    <a:pt x="373" y="109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8" y="107"/>
                  </a:lnTo>
                  <a:lnTo>
                    <a:pt x="378" y="104"/>
                  </a:lnTo>
                  <a:lnTo>
                    <a:pt x="380" y="102"/>
                  </a:lnTo>
                  <a:lnTo>
                    <a:pt x="383" y="102"/>
                  </a:lnTo>
                  <a:lnTo>
                    <a:pt x="385" y="100"/>
                  </a:lnTo>
                  <a:lnTo>
                    <a:pt x="388" y="97"/>
                  </a:lnTo>
                  <a:lnTo>
                    <a:pt x="390" y="97"/>
                  </a:lnTo>
                  <a:lnTo>
                    <a:pt x="392" y="95"/>
                  </a:lnTo>
                  <a:lnTo>
                    <a:pt x="395" y="95"/>
                  </a:lnTo>
                  <a:lnTo>
                    <a:pt x="397" y="93"/>
                  </a:lnTo>
                  <a:lnTo>
                    <a:pt x="399" y="93"/>
                  </a:lnTo>
                  <a:lnTo>
                    <a:pt x="402" y="93"/>
                  </a:lnTo>
                  <a:lnTo>
                    <a:pt x="404" y="93"/>
                  </a:lnTo>
                  <a:lnTo>
                    <a:pt x="409" y="90"/>
                  </a:lnTo>
                  <a:lnTo>
                    <a:pt x="411" y="90"/>
                  </a:lnTo>
                  <a:lnTo>
                    <a:pt x="414" y="90"/>
                  </a:lnTo>
                  <a:lnTo>
                    <a:pt x="416" y="90"/>
                  </a:lnTo>
                  <a:lnTo>
                    <a:pt x="418" y="90"/>
                  </a:lnTo>
                  <a:lnTo>
                    <a:pt x="421" y="90"/>
                  </a:lnTo>
                  <a:lnTo>
                    <a:pt x="425" y="90"/>
                  </a:lnTo>
                  <a:lnTo>
                    <a:pt x="428" y="90"/>
                  </a:lnTo>
                  <a:lnTo>
                    <a:pt x="430" y="90"/>
                  </a:lnTo>
                  <a:lnTo>
                    <a:pt x="433" y="93"/>
                  </a:lnTo>
                  <a:lnTo>
                    <a:pt x="435" y="93"/>
                  </a:lnTo>
                  <a:lnTo>
                    <a:pt x="437" y="93"/>
                  </a:lnTo>
                  <a:lnTo>
                    <a:pt x="437" y="93"/>
                  </a:lnTo>
                  <a:lnTo>
                    <a:pt x="440" y="93"/>
                  </a:lnTo>
                  <a:lnTo>
                    <a:pt x="440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4" y="97"/>
                  </a:lnTo>
                  <a:lnTo>
                    <a:pt x="447" y="100"/>
                  </a:lnTo>
                  <a:lnTo>
                    <a:pt x="449" y="100"/>
                  </a:lnTo>
                  <a:lnTo>
                    <a:pt x="449" y="102"/>
                  </a:lnTo>
                  <a:lnTo>
                    <a:pt x="451" y="104"/>
                  </a:lnTo>
                  <a:lnTo>
                    <a:pt x="454" y="107"/>
                  </a:lnTo>
                  <a:lnTo>
                    <a:pt x="456" y="111"/>
                  </a:lnTo>
                  <a:lnTo>
                    <a:pt x="459" y="114"/>
                  </a:lnTo>
                  <a:lnTo>
                    <a:pt x="461" y="116"/>
                  </a:lnTo>
                  <a:lnTo>
                    <a:pt x="461" y="119"/>
                  </a:lnTo>
                  <a:lnTo>
                    <a:pt x="463" y="121"/>
                  </a:lnTo>
                  <a:lnTo>
                    <a:pt x="463" y="123"/>
                  </a:lnTo>
                  <a:lnTo>
                    <a:pt x="466" y="126"/>
                  </a:lnTo>
                  <a:lnTo>
                    <a:pt x="466" y="128"/>
                  </a:lnTo>
                  <a:lnTo>
                    <a:pt x="468" y="130"/>
                  </a:lnTo>
                  <a:lnTo>
                    <a:pt x="468" y="133"/>
                  </a:lnTo>
                  <a:lnTo>
                    <a:pt x="468" y="135"/>
                  </a:lnTo>
                  <a:lnTo>
                    <a:pt x="468" y="135"/>
                  </a:lnTo>
                  <a:lnTo>
                    <a:pt x="470" y="137"/>
                  </a:lnTo>
                  <a:lnTo>
                    <a:pt x="470" y="140"/>
                  </a:lnTo>
                  <a:lnTo>
                    <a:pt x="470" y="142"/>
                  </a:lnTo>
                  <a:lnTo>
                    <a:pt x="470" y="145"/>
                  </a:lnTo>
                  <a:lnTo>
                    <a:pt x="470" y="145"/>
                  </a:lnTo>
                  <a:lnTo>
                    <a:pt x="470" y="149"/>
                  </a:lnTo>
                  <a:lnTo>
                    <a:pt x="470" y="154"/>
                  </a:lnTo>
                  <a:lnTo>
                    <a:pt x="470" y="156"/>
                  </a:lnTo>
                  <a:lnTo>
                    <a:pt x="470" y="161"/>
                  </a:lnTo>
                  <a:lnTo>
                    <a:pt x="470" y="166"/>
                  </a:lnTo>
                  <a:lnTo>
                    <a:pt x="470" y="168"/>
                  </a:lnTo>
                  <a:lnTo>
                    <a:pt x="470" y="173"/>
                  </a:lnTo>
                  <a:lnTo>
                    <a:pt x="470" y="178"/>
                  </a:lnTo>
                  <a:lnTo>
                    <a:pt x="470" y="185"/>
                  </a:lnTo>
                  <a:lnTo>
                    <a:pt x="468" y="192"/>
                  </a:lnTo>
                  <a:lnTo>
                    <a:pt x="468" y="199"/>
                  </a:lnTo>
                  <a:lnTo>
                    <a:pt x="468" y="206"/>
                  </a:lnTo>
                  <a:lnTo>
                    <a:pt x="468" y="208"/>
                  </a:lnTo>
                  <a:lnTo>
                    <a:pt x="468" y="213"/>
                  </a:lnTo>
                  <a:lnTo>
                    <a:pt x="466" y="216"/>
                  </a:lnTo>
                  <a:lnTo>
                    <a:pt x="466" y="218"/>
                  </a:lnTo>
                  <a:lnTo>
                    <a:pt x="466" y="220"/>
                  </a:lnTo>
                  <a:lnTo>
                    <a:pt x="466" y="225"/>
                  </a:lnTo>
                  <a:lnTo>
                    <a:pt x="463" y="227"/>
                  </a:lnTo>
                  <a:lnTo>
                    <a:pt x="463" y="230"/>
                  </a:lnTo>
                  <a:lnTo>
                    <a:pt x="463" y="235"/>
                  </a:lnTo>
                  <a:lnTo>
                    <a:pt x="461" y="237"/>
                  </a:lnTo>
                  <a:lnTo>
                    <a:pt x="461" y="239"/>
                  </a:lnTo>
                  <a:lnTo>
                    <a:pt x="459" y="244"/>
                  </a:lnTo>
                  <a:lnTo>
                    <a:pt x="451" y="230"/>
                  </a:lnTo>
                  <a:lnTo>
                    <a:pt x="444" y="249"/>
                  </a:lnTo>
                  <a:lnTo>
                    <a:pt x="435" y="258"/>
                  </a:lnTo>
                  <a:lnTo>
                    <a:pt x="433" y="237"/>
                  </a:lnTo>
                  <a:lnTo>
                    <a:pt x="423" y="251"/>
                  </a:lnTo>
                  <a:lnTo>
                    <a:pt x="411" y="265"/>
                  </a:lnTo>
                  <a:lnTo>
                    <a:pt x="407" y="249"/>
                  </a:lnTo>
                  <a:lnTo>
                    <a:pt x="395" y="263"/>
                  </a:lnTo>
                  <a:lnTo>
                    <a:pt x="378" y="272"/>
                  </a:lnTo>
                  <a:lnTo>
                    <a:pt x="380" y="253"/>
                  </a:lnTo>
                  <a:lnTo>
                    <a:pt x="366" y="265"/>
                  </a:lnTo>
                  <a:lnTo>
                    <a:pt x="350" y="275"/>
                  </a:lnTo>
                  <a:lnTo>
                    <a:pt x="354" y="258"/>
                  </a:lnTo>
                  <a:lnTo>
                    <a:pt x="340" y="270"/>
                  </a:lnTo>
                  <a:lnTo>
                    <a:pt x="326" y="277"/>
                  </a:lnTo>
                  <a:lnTo>
                    <a:pt x="331" y="258"/>
                  </a:lnTo>
                  <a:lnTo>
                    <a:pt x="312" y="275"/>
                  </a:lnTo>
                  <a:lnTo>
                    <a:pt x="295" y="277"/>
                  </a:lnTo>
                  <a:lnTo>
                    <a:pt x="300" y="268"/>
                  </a:lnTo>
                  <a:lnTo>
                    <a:pt x="300" y="268"/>
                  </a:lnTo>
                  <a:close/>
                  <a:moveTo>
                    <a:pt x="622" y="71"/>
                  </a:moveTo>
                  <a:lnTo>
                    <a:pt x="619" y="71"/>
                  </a:lnTo>
                  <a:lnTo>
                    <a:pt x="617" y="71"/>
                  </a:lnTo>
                  <a:lnTo>
                    <a:pt x="617" y="69"/>
                  </a:lnTo>
                  <a:lnTo>
                    <a:pt x="615" y="69"/>
                  </a:lnTo>
                  <a:lnTo>
                    <a:pt x="612" y="69"/>
                  </a:lnTo>
                  <a:lnTo>
                    <a:pt x="610" y="69"/>
                  </a:lnTo>
                  <a:lnTo>
                    <a:pt x="610" y="69"/>
                  </a:lnTo>
                  <a:lnTo>
                    <a:pt x="608" y="69"/>
                  </a:lnTo>
                  <a:lnTo>
                    <a:pt x="605" y="69"/>
                  </a:lnTo>
                  <a:lnTo>
                    <a:pt x="603" y="69"/>
                  </a:lnTo>
                  <a:lnTo>
                    <a:pt x="600" y="69"/>
                  </a:lnTo>
                  <a:lnTo>
                    <a:pt x="598" y="71"/>
                  </a:lnTo>
                  <a:lnTo>
                    <a:pt x="598" y="71"/>
                  </a:lnTo>
                  <a:lnTo>
                    <a:pt x="596" y="71"/>
                  </a:lnTo>
                  <a:lnTo>
                    <a:pt x="593" y="74"/>
                  </a:lnTo>
                  <a:lnTo>
                    <a:pt x="593" y="74"/>
                  </a:lnTo>
                  <a:lnTo>
                    <a:pt x="591" y="76"/>
                  </a:lnTo>
                  <a:lnTo>
                    <a:pt x="589" y="76"/>
                  </a:lnTo>
                  <a:lnTo>
                    <a:pt x="589" y="78"/>
                  </a:lnTo>
                  <a:lnTo>
                    <a:pt x="586" y="81"/>
                  </a:lnTo>
                  <a:lnTo>
                    <a:pt x="586" y="81"/>
                  </a:lnTo>
                  <a:lnTo>
                    <a:pt x="586" y="83"/>
                  </a:lnTo>
                  <a:lnTo>
                    <a:pt x="584" y="85"/>
                  </a:lnTo>
                  <a:lnTo>
                    <a:pt x="584" y="88"/>
                  </a:lnTo>
                  <a:lnTo>
                    <a:pt x="584" y="90"/>
                  </a:lnTo>
                  <a:lnTo>
                    <a:pt x="582" y="90"/>
                  </a:lnTo>
                  <a:lnTo>
                    <a:pt x="582" y="93"/>
                  </a:lnTo>
                  <a:lnTo>
                    <a:pt x="582" y="95"/>
                  </a:lnTo>
                  <a:lnTo>
                    <a:pt x="582" y="97"/>
                  </a:lnTo>
                  <a:lnTo>
                    <a:pt x="582" y="100"/>
                  </a:lnTo>
                  <a:lnTo>
                    <a:pt x="582" y="102"/>
                  </a:lnTo>
                  <a:lnTo>
                    <a:pt x="582" y="104"/>
                  </a:lnTo>
                  <a:lnTo>
                    <a:pt x="582" y="107"/>
                  </a:lnTo>
                  <a:lnTo>
                    <a:pt x="582" y="109"/>
                  </a:lnTo>
                  <a:lnTo>
                    <a:pt x="582" y="111"/>
                  </a:lnTo>
                  <a:lnTo>
                    <a:pt x="584" y="114"/>
                  </a:lnTo>
                  <a:lnTo>
                    <a:pt x="584" y="114"/>
                  </a:lnTo>
                  <a:lnTo>
                    <a:pt x="584" y="116"/>
                  </a:lnTo>
                  <a:lnTo>
                    <a:pt x="584" y="119"/>
                  </a:lnTo>
                  <a:lnTo>
                    <a:pt x="586" y="121"/>
                  </a:lnTo>
                  <a:lnTo>
                    <a:pt x="586" y="121"/>
                  </a:lnTo>
                  <a:lnTo>
                    <a:pt x="586" y="123"/>
                  </a:lnTo>
                  <a:lnTo>
                    <a:pt x="586" y="123"/>
                  </a:lnTo>
                  <a:lnTo>
                    <a:pt x="589" y="123"/>
                  </a:lnTo>
                  <a:lnTo>
                    <a:pt x="589" y="126"/>
                  </a:lnTo>
                  <a:lnTo>
                    <a:pt x="589" y="126"/>
                  </a:lnTo>
                  <a:lnTo>
                    <a:pt x="589" y="128"/>
                  </a:lnTo>
                  <a:lnTo>
                    <a:pt x="591" y="128"/>
                  </a:lnTo>
                  <a:lnTo>
                    <a:pt x="591" y="130"/>
                  </a:lnTo>
                  <a:lnTo>
                    <a:pt x="593" y="130"/>
                  </a:lnTo>
                  <a:lnTo>
                    <a:pt x="596" y="133"/>
                  </a:lnTo>
                  <a:lnTo>
                    <a:pt x="598" y="135"/>
                  </a:lnTo>
                  <a:lnTo>
                    <a:pt x="600" y="135"/>
                  </a:lnTo>
                  <a:lnTo>
                    <a:pt x="603" y="135"/>
                  </a:lnTo>
                  <a:lnTo>
                    <a:pt x="605" y="137"/>
                  </a:lnTo>
                  <a:lnTo>
                    <a:pt x="605" y="137"/>
                  </a:lnTo>
                  <a:lnTo>
                    <a:pt x="608" y="140"/>
                  </a:lnTo>
                  <a:lnTo>
                    <a:pt x="610" y="140"/>
                  </a:lnTo>
                  <a:lnTo>
                    <a:pt x="612" y="140"/>
                  </a:lnTo>
                  <a:lnTo>
                    <a:pt x="615" y="140"/>
                  </a:lnTo>
                  <a:lnTo>
                    <a:pt x="617" y="140"/>
                  </a:lnTo>
                  <a:lnTo>
                    <a:pt x="619" y="140"/>
                  </a:lnTo>
                  <a:lnTo>
                    <a:pt x="622" y="140"/>
                  </a:lnTo>
                  <a:lnTo>
                    <a:pt x="624" y="140"/>
                  </a:lnTo>
                  <a:lnTo>
                    <a:pt x="624" y="140"/>
                  </a:lnTo>
                  <a:lnTo>
                    <a:pt x="626" y="140"/>
                  </a:lnTo>
                  <a:lnTo>
                    <a:pt x="629" y="140"/>
                  </a:lnTo>
                  <a:lnTo>
                    <a:pt x="631" y="140"/>
                  </a:lnTo>
                  <a:lnTo>
                    <a:pt x="631" y="140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4" y="137"/>
                  </a:lnTo>
                  <a:lnTo>
                    <a:pt x="636" y="137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6" y="135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3"/>
                  </a:lnTo>
                  <a:lnTo>
                    <a:pt x="638" y="130"/>
                  </a:lnTo>
                  <a:lnTo>
                    <a:pt x="638" y="130"/>
                  </a:lnTo>
                  <a:lnTo>
                    <a:pt x="638" y="128"/>
                  </a:lnTo>
                  <a:lnTo>
                    <a:pt x="638" y="128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6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8" y="123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6" y="121"/>
                  </a:lnTo>
                  <a:lnTo>
                    <a:pt x="634" y="119"/>
                  </a:lnTo>
                  <a:lnTo>
                    <a:pt x="634" y="119"/>
                  </a:lnTo>
                  <a:lnTo>
                    <a:pt x="631" y="119"/>
                  </a:lnTo>
                  <a:lnTo>
                    <a:pt x="631" y="119"/>
                  </a:lnTo>
                  <a:lnTo>
                    <a:pt x="626" y="116"/>
                  </a:lnTo>
                  <a:lnTo>
                    <a:pt x="624" y="116"/>
                  </a:lnTo>
                  <a:lnTo>
                    <a:pt x="622" y="114"/>
                  </a:lnTo>
                  <a:lnTo>
                    <a:pt x="622" y="114"/>
                  </a:lnTo>
                  <a:lnTo>
                    <a:pt x="619" y="114"/>
                  </a:lnTo>
                  <a:lnTo>
                    <a:pt x="619" y="114"/>
                  </a:lnTo>
                  <a:lnTo>
                    <a:pt x="619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11"/>
                  </a:lnTo>
                  <a:lnTo>
                    <a:pt x="617" y="109"/>
                  </a:lnTo>
                  <a:lnTo>
                    <a:pt x="615" y="109"/>
                  </a:lnTo>
                  <a:lnTo>
                    <a:pt x="615" y="107"/>
                  </a:lnTo>
                  <a:lnTo>
                    <a:pt x="615" y="107"/>
                  </a:lnTo>
                  <a:lnTo>
                    <a:pt x="615" y="104"/>
                  </a:lnTo>
                  <a:lnTo>
                    <a:pt x="612" y="102"/>
                  </a:lnTo>
                  <a:lnTo>
                    <a:pt x="612" y="100"/>
                  </a:lnTo>
                  <a:lnTo>
                    <a:pt x="612" y="100"/>
                  </a:lnTo>
                  <a:lnTo>
                    <a:pt x="612" y="97"/>
                  </a:lnTo>
                  <a:lnTo>
                    <a:pt x="612" y="95"/>
                  </a:lnTo>
                  <a:lnTo>
                    <a:pt x="612" y="93"/>
                  </a:lnTo>
                  <a:lnTo>
                    <a:pt x="612" y="93"/>
                  </a:lnTo>
                  <a:lnTo>
                    <a:pt x="615" y="90"/>
                  </a:lnTo>
                  <a:lnTo>
                    <a:pt x="615" y="88"/>
                  </a:lnTo>
                  <a:lnTo>
                    <a:pt x="615" y="85"/>
                  </a:lnTo>
                  <a:lnTo>
                    <a:pt x="615" y="85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7" y="83"/>
                  </a:lnTo>
                  <a:lnTo>
                    <a:pt x="619" y="83"/>
                  </a:lnTo>
                  <a:lnTo>
                    <a:pt x="619" y="81"/>
                  </a:lnTo>
                  <a:lnTo>
                    <a:pt x="622" y="78"/>
                  </a:lnTo>
                  <a:lnTo>
                    <a:pt x="622" y="78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6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4" y="74"/>
                  </a:lnTo>
                  <a:lnTo>
                    <a:pt x="622" y="74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622" y="71"/>
                  </a:lnTo>
                  <a:close/>
                  <a:moveTo>
                    <a:pt x="608" y="249"/>
                  </a:moveTo>
                  <a:lnTo>
                    <a:pt x="608" y="246"/>
                  </a:lnTo>
                  <a:lnTo>
                    <a:pt x="608" y="242"/>
                  </a:lnTo>
                  <a:lnTo>
                    <a:pt x="608" y="239"/>
                  </a:lnTo>
                  <a:lnTo>
                    <a:pt x="608" y="237"/>
                  </a:lnTo>
                  <a:lnTo>
                    <a:pt x="605" y="235"/>
                  </a:lnTo>
                  <a:lnTo>
                    <a:pt x="605" y="230"/>
                  </a:lnTo>
                  <a:lnTo>
                    <a:pt x="608" y="227"/>
                  </a:lnTo>
                  <a:lnTo>
                    <a:pt x="608" y="225"/>
                  </a:lnTo>
                  <a:lnTo>
                    <a:pt x="608" y="223"/>
                  </a:lnTo>
                  <a:lnTo>
                    <a:pt x="608" y="218"/>
                  </a:lnTo>
                  <a:lnTo>
                    <a:pt x="610" y="216"/>
                  </a:lnTo>
                  <a:lnTo>
                    <a:pt x="610" y="213"/>
                  </a:lnTo>
                  <a:lnTo>
                    <a:pt x="610" y="211"/>
                  </a:lnTo>
                  <a:lnTo>
                    <a:pt x="612" y="208"/>
                  </a:lnTo>
                  <a:lnTo>
                    <a:pt x="615" y="204"/>
                  </a:lnTo>
                  <a:lnTo>
                    <a:pt x="615" y="201"/>
                  </a:lnTo>
                  <a:lnTo>
                    <a:pt x="648" y="159"/>
                  </a:lnTo>
                  <a:lnTo>
                    <a:pt x="648" y="156"/>
                  </a:lnTo>
                  <a:lnTo>
                    <a:pt x="650" y="154"/>
                  </a:lnTo>
                  <a:lnTo>
                    <a:pt x="652" y="152"/>
                  </a:lnTo>
                  <a:lnTo>
                    <a:pt x="652" y="149"/>
                  </a:lnTo>
                  <a:lnTo>
                    <a:pt x="655" y="147"/>
                  </a:lnTo>
                  <a:lnTo>
                    <a:pt x="657" y="145"/>
                  </a:lnTo>
                  <a:lnTo>
                    <a:pt x="657" y="142"/>
                  </a:lnTo>
                  <a:lnTo>
                    <a:pt x="660" y="140"/>
                  </a:lnTo>
                  <a:lnTo>
                    <a:pt x="660" y="137"/>
                  </a:lnTo>
                  <a:lnTo>
                    <a:pt x="662" y="135"/>
                  </a:lnTo>
                  <a:lnTo>
                    <a:pt x="662" y="133"/>
                  </a:lnTo>
                  <a:lnTo>
                    <a:pt x="664" y="130"/>
                  </a:lnTo>
                  <a:lnTo>
                    <a:pt x="664" y="128"/>
                  </a:lnTo>
                  <a:lnTo>
                    <a:pt x="664" y="126"/>
                  </a:lnTo>
                  <a:lnTo>
                    <a:pt x="664" y="126"/>
                  </a:lnTo>
                  <a:lnTo>
                    <a:pt x="667" y="123"/>
                  </a:lnTo>
                  <a:lnTo>
                    <a:pt x="667" y="123"/>
                  </a:lnTo>
                  <a:lnTo>
                    <a:pt x="667" y="121"/>
                  </a:lnTo>
                  <a:lnTo>
                    <a:pt x="667" y="119"/>
                  </a:lnTo>
                  <a:lnTo>
                    <a:pt x="667" y="114"/>
                  </a:lnTo>
                  <a:lnTo>
                    <a:pt x="667" y="109"/>
                  </a:lnTo>
                  <a:lnTo>
                    <a:pt x="667" y="104"/>
                  </a:lnTo>
                  <a:lnTo>
                    <a:pt x="664" y="102"/>
                  </a:lnTo>
                  <a:lnTo>
                    <a:pt x="664" y="100"/>
                  </a:lnTo>
                  <a:lnTo>
                    <a:pt x="664" y="97"/>
                  </a:lnTo>
                  <a:lnTo>
                    <a:pt x="664" y="95"/>
                  </a:lnTo>
                  <a:lnTo>
                    <a:pt x="664" y="95"/>
                  </a:lnTo>
                  <a:lnTo>
                    <a:pt x="664" y="93"/>
                  </a:lnTo>
                  <a:lnTo>
                    <a:pt x="662" y="90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0" y="88"/>
                  </a:lnTo>
                  <a:lnTo>
                    <a:pt x="660" y="85"/>
                  </a:lnTo>
                  <a:lnTo>
                    <a:pt x="660" y="85"/>
                  </a:lnTo>
                  <a:lnTo>
                    <a:pt x="657" y="83"/>
                  </a:lnTo>
                  <a:lnTo>
                    <a:pt x="655" y="81"/>
                  </a:lnTo>
                  <a:lnTo>
                    <a:pt x="652" y="78"/>
                  </a:lnTo>
                  <a:lnTo>
                    <a:pt x="650" y="76"/>
                  </a:lnTo>
                  <a:lnTo>
                    <a:pt x="648" y="74"/>
                  </a:lnTo>
                  <a:lnTo>
                    <a:pt x="643" y="71"/>
                  </a:lnTo>
                  <a:lnTo>
                    <a:pt x="641" y="69"/>
                  </a:lnTo>
                  <a:lnTo>
                    <a:pt x="638" y="69"/>
                  </a:lnTo>
                  <a:lnTo>
                    <a:pt x="636" y="67"/>
                  </a:lnTo>
                  <a:lnTo>
                    <a:pt x="634" y="64"/>
                  </a:lnTo>
                  <a:lnTo>
                    <a:pt x="629" y="62"/>
                  </a:lnTo>
                  <a:lnTo>
                    <a:pt x="626" y="62"/>
                  </a:lnTo>
                  <a:lnTo>
                    <a:pt x="626" y="59"/>
                  </a:lnTo>
                  <a:lnTo>
                    <a:pt x="624" y="59"/>
                  </a:lnTo>
                  <a:lnTo>
                    <a:pt x="622" y="57"/>
                  </a:lnTo>
                  <a:lnTo>
                    <a:pt x="622" y="57"/>
                  </a:lnTo>
                  <a:lnTo>
                    <a:pt x="619" y="57"/>
                  </a:lnTo>
                  <a:lnTo>
                    <a:pt x="619" y="57"/>
                  </a:lnTo>
                  <a:lnTo>
                    <a:pt x="615" y="55"/>
                  </a:lnTo>
                  <a:lnTo>
                    <a:pt x="612" y="55"/>
                  </a:lnTo>
                  <a:lnTo>
                    <a:pt x="610" y="55"/>
                  </a:lnTo>
                  <a:lnTo>
                    <a:pt x="608" y="52"/>
                  </a:lnTo>
                  <a:lnTo>
                    <a:pt x="605" y="52"/>
                  </a:lnTo>
                  <a:lnTo>
                    <a:pt x="603" y="52"/>
                  </a:lnTo>
                  <a:lnTo>
                    <a:pt x="600" y="52"/>
                  </a:lnTo>
                  <a:lnTo>
                    <a:pt x="598" y="50"/>
                  </a:lnTo>
                  <a:lnTo>
                    <a:pt x="596" y="50"/>
                  </a:lnTo>
                  <a:lnTo>
                    <a:pt x="593" y="50"/>
                  </a:lnTo>
                  <a:lnTo>
                    <a:pt x="589" y="50"/>
                  </a:lnTo>
                  <a:lnTo>
                    <a:pt x="584" y="50"/>
                  </a:lnTo>
                  <a:lnTo>
                    <a:pt x="582" y="48"/>
                  </a:lnTo>
                  <a:lnTo>
                    <a:pt x="579" y="48"/>
                  </a:lnTo>
                  <a:lnTo>
                    <a:pt x="577" y="48"/>
                  </a:lnTo>
                  <a:lnTo>
                    <a:pt x="574" y="45"/>
                  </a:lnTo>
                  <a:lnTo>
                    <a:pt x="572" y="45"/>
                  </a:lnTo>
                  <a:lnTo>
                    <a:pt x="572" y="45"/>
                  </a:lnTo>
                  <a:lnTo>
                    <a:pt x="570" y="45"/>
                  </a:lnTo>
                  <a:lnTo>
                    <a:pt x="570" y="43"/>
                  </a:lnTo>
                  <a:lnTo>
                    <a:pt x="570" y="43"/>
                  </a:lnTo>
                  <a:lnTo>
                    <a:pt x="567" y="43"/>
                  </a:lnTo>
                  <a:lnTo>
                    <a:pt x="567" y="43"/>
                  </a:lnTo>
                  <a:lnTo>
                    <a:pt x="567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40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8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65" y="33"/>
                  </a:lnTo>
                  <a:lnTo>
                    <a:pt x="565" y="33"/>
                  </a:lnTo>
                  <a:lnTo>
                    <a:pt x="567" y="33"/>
                  </a:lnTo>
                  <a:lnTo>
                    <a:pt x="567" y="31"/>
                  </a:lnTo>
                  <a:lnTo>
                    <a:pt x="567" y="31"/>
                  </a:lnTo>
                  <a:lnTo>
                    <a:pt x="570" y="29"/>
                  </a:lnTo>
                  <a:lnTo>
                    <a:pt x="570" y="29"/>
                  </a:lnTo>
                  <a:lnTo>
                    <a:pt x="572" y="29"/>
                  </a:lnTo>
                  <a:lnTo>
                    <a:pt x="572" y="29"/>
                  </a:lnTo>
                  <a:lnTo>
                    <a:pt x="574" y="29"/>
                  </a:lnTo>
                  <a:lnTo>
                    <a:pt x="574" y="26"/>
                  </a:lnTo>
                  <a:lnTo>
                    <a:pt x="577" y="26"/>
                  </a:lnTo>
                  <a:lnTo>
                    <a:pt x="582" y="26"/>
                  </a:lnTo>
                  <a:lnTo>
                    <a:pt x="584" y="26"/>
                  </a:lnTo>
                  <a:lnTo>
                    <a:pt x="589" y="26"/>
                  </a:lnTo>
                  <a:lnTo>
                    <a:pt x="591" y="26"/>
                  </a:lnTo>
                  <a:lnTo>
                    <a:pt x="593" y="26"/>
                  </a:lnTo>
                  <a:lnTo>
                    <a:pt x="596" y="26"/>
                  </a:lnTo>
                  <a:lnTo>
                    <a:pt x="598" y="26"/>
                  </a:lnTo>
                  <a:lnTo>
                    <a:pt x="600" y="26"/>
                  </a:lnTo>
                  <a:lnTo>
                    <a:pt x="600" y="26"/>
                  </a:lnTo>
                  <a:lnTo>
                    <a:pt x="603" y="26"/>
                  </a:lnTo>
                  <a:lnTo>
                    <a:pt x="603" y="26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610" y="26"/>
                  </a:lnTo>
                  <a:lnTo>
                    <a:pt x="612" y="29"/>
                  </a:lnTo>
                  <a:lnTo>
                    <a:pt x="615" y="29"/>
                  </a:lnTo>
                  <a:lnTo>
                    <a:pt x="617" y="31"/>
                  </a:lnTo>
                  <a:lnTo>
                    <a:pt x="619" y="31"/>
                  </a:lnTo>
                  <a:lnTo>
                    <a:pt x="622" y="33"/>
                  </a:lnTo>
                  <a:lnTo>
                    <a:pt x="626" y="36"/>
                  </a:lnTo>
                  <a:lnTo>
                    <a:pt x="629" y="36"/>
                  </a:lnTo>
                  <a:lnTo>
                    <a:pt x="631" y="38"/>
                  </a:lnTo>
                  <a:lnTo>
                    <a:pt x="634" y="40"/>
                  </a:lnTo>
                  <a:lnTo>
                    <a:pt x="636" y="43"/>
                  </a:lnTo>
                  <a:lnTo>
                    <a:pt x="638" y="43"/>
                  </a:lnTo>
                  <a:lnTo>
                    <a:pt x="641" y="45"/>
                  </a:lnTo>
                  <a:lnTo>
                    <a:pt x="643" y="48"/>
                  </a:lnTo>
                  <a:lnTo>
                    <a:pt x="648" y="52"/>
                  </a:lnTo>
                  <a:lnTo>
                    <a:pt x="655" y="57"/>
                  </a:lnTo>
                  <a:lnTo>
                    <a:pt x="657" y="59"/>
                  </a:lnTo>
                  <a:lnTo>
                    <a:pt x="660" y="62"/>
                  </a:lnTo>
                  <a:lnTo>
                    <a:pt x="662" y="64"/>
                  </a:lnTo>
                  <a:lnTo>
                    <a:pt x="664" y="67"/>
                  </a:lnTo>
                  <a:lnTo>
                    <a:pt x="669" y="67"/>
                  </a:lnTo>
                  <a:lnTo>
                    <a:pt x="671" y="69"/>
                  </a:lnTo>
                  <a:lnTo>
                    <a:pt x="674" y="71"/>
                  </a:lnTo>
                  <a:lnTo>
                    <a:pt x="676" y="74"/>
                  </a:lnTo>
                  <a:lnTo>
                    <a:pt x="681" y="74"/>
                  </a:lnTo>
                  <a:lnTo>
                    <a:pt x="683" y="76"/>
                  </a:lnTo>
                  <a:lnTo>
                    <a:pt x="688" y="78"/>
                  </a:lnTo>
                  <a:lnTo>
                    <a:pt x="690" y="78"/>
                  </a:lnTo>
                  <a:lnTo>
                    <a:pt x="695" y="81"/>
                  </a:lnTo>
                  <a:lnTo>
                    <a:pt x="700" y="81"/>
                  </a:lnTo>
                  <a:lnTo>
                    <a:pt x="702" y="83"/>
                  </a:lnTo>
                  <a:lnTo>
                    <a:pt x="707" y="83"/>
                  </a:lnTo>
                  <a:lnTo>
                    <a:pt x="709" y="85"/>
                  </a:lnTo>
                  <a:lnTo>
                    <a:pt x="714" y="85"/>
                  </a:lnTo>
                  <a:lnTo>
                    <a:pt x="716" y="85"/>
                  </a:lnTo>
                  <a:lnTo>
                    <a:pt x="721" y="88"/>
                  </a:lnTo>
                  <a:lnTo>
                    <a:pt x="723" y="88"/>
                  </a:lnTo>
                  <a:lnTo>
                    <a:pt x="728" y="88"/>
                  </a:lnTo>
                  <a:lnTo>
                    <a:pt x="731" y="88"/>
                  </a:lnTo>
                  <a:lnTo>
                    <a:pt x="735" y="88"/>
                  </a:lnTo>
                  <a:lnTo>
                    <a:pt x="740" y="88"/>
                  </a:lnTo>
                  <a:lnTo>
                    <a:pt x="742" y="88"/>
                  </a:lnTo>
                  <a:lnTo>
                    <a:pt x="747" y="88"/>
                  </a:lnTo>
                  <a:lnTo>
                    <a:pt x="752" y="85"/>
                  </a:lnTo>
                  <a:lnTo>
                    <a:pt x="754" y="85"/>
                  </a:lnTo>
                  <a:lnTo>
                    <a:pt x="757" y="85"/>
                  </a:lnTo>
                  <a:lnTo>
                    <a:pt x="759" y="85"/>
                  </a:lnTo>
                  <a:lnTo>
                    <a:pt x="764" y="83"/>
                  </a:lnTo>
                  <a:lnTo>
                    <a:pt x="768" y="81"/>
                  </a:lnTo>
                  <a:lnTo>
                    <a:pt x="773" y="81"/>
                  </a:lnTo>
                  <a:lnTo>
                    <a:pt x="778" y="78"/>
                  </a:lnTo>
                  <a:lnTo>
                    <a:pt x="780" y="78"/>
                  </a:lnTo>
                  <a:lnTo>
                    <a:pt x="783" y="78"/>
                  </a:lnTo>
                  <a:lnTo>
                    <a:pt x="785" y="76"/>
                  </a:lnTo>
                  <a:lnTo>
                    <a:pt x="790" y="76"/>
                  </a:lnTo>
                  <a:lnTo>
                    <a:pt x="792" y="76"/>
                  </a:lnTo>
                  <a:lnTo>
                    <a:pt x="794" y="76"/>
                  </a:lnTo>
                  <a:lnTo>
                    <a:pt x="797" y="76"/>
                  </a:lnTo>
                  <a:lnTo>
                    <a:pt x="799" y="76"/>
                  </a:lnTo>
                  <a:lnTo>
                    <a:pt x="801" y="76"/>
                  </a:lnTo>
                  <a:lnTo>
                    <a:pt x="804" y="76"/>
                  </a:lnTo>
                  <a:lnTo>
                    <a:pt x="806" y="76"/>
                  </a:lnTo>
                  <a:lnTo>
                    <a:pt x="809" y="76"/>
                  </a:lnTo>
                  <a:lnTo>
                    <a:pt x="809" y="76"/>
                  </a:lnTo>
                  <a:lnTo>
                    <a:pt x="811" y="78"/>
                  </a:lnTo>
                  <a:lnTo>
                    <a:pt x="813" y="78"/>
                  </a:lnTo>
                  <a:lnTo>
                    <a:pt x="816" y="78"/>
                  </a:lnTo>
                  <a:lnTo>
                    <a:pt x="818" y="81"/>
                  </a:lnTo>
                  <a:lnTo>
                    <a:pt x="818" y="81"/>
                  </a:lnTo>
                  <a:lnTo>
                    <a:pt x="820" y="83"/>
                  </a:lnTo>
                  <a:lnTo>
                    <a:pt x="820" y="83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3" y="85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88"/>
                  </a:lnTo>
                  <a:lnTo>
                    <a:pt x="825" y="90"/>
                  </a:lnTo>
                  <a:lnTo>
                    <a:pt x="828" y="90"/>
                  </a:lnTo>
                  <a:lnTo>
                    <a:pt x="828" y="93"/>
                  </a:lnTo>
                  <a:lnTo>
                    <a:pt x="828" y="95"/>
                  </a:lnTo>
                  <a:lnTo>
                    <a:pt x="828" y="95"/>
                  </a:lnTo>
                  <a:lnTo>
                    <a:pt x="828" y="97"/>
                  </a:lnTo>
                  <a:lnTo>
                    <a:pt x="828" y="97"/>
                  </a:lnTo>
                  <a:lnTo>
                    <a:pt x="830" y="100"/>
                  </a:lnTo>
                  <a:lnTo>
                    <a:pt x="830" y="102"/>
                  </a:lnTo>
                  <a:lnTo>
                    <a:pt x="830" y="102"/>
                  </a:lnTo>
                  <a:lnTo>
                    <a:pt x="830" y="104"/>
                  </a:lnTo>
                  <a:lnTo>
                    <a:pt x="830" y="107"/>
                  </a:lnTo>
                  <a:lnTo>
                    <a:pt x="830" y="107"/>
                  </a:lnTo>
                  <a:lnTo>
                    <a:pt x="830" y="109"/>
                  </a:lnTo>
                  <a:lnTo>
                    <a:pt x="828" y="109"/>
                  </a:lnTo>
                  <a:lnTo>
                    <a:pt x="828" y="111"/>
                  </a:lnTo>
                  <a:lnTo>
                    <a:pt x="828" y="114"/>
                  </a:lnTo>
                  <a:lnTo>
                    <a:pt x="828" y="116"/>
                  </a:lnTo>
                  <a:lnTo>
                    <a:pt x="825" y="119"/>
                  </a:lnTo>
                  <a:lnTo>
                    <a:pt x="825" y="121"/>
                  </a:lnTo>
                  <a:lnTo>
                    <a:pt x="823" y="123"/>
                  </a:lnTo>
                  <a:lnTo>
                    <a:pt x="823" y="128"/>
                  </a:lnTo>
                  <a:lnTo>
                    <a:pt x="820" y="130"/>
                  </a:lnTo>
                  <a:lnTo>
                    <a:pt x="820" y="133"/>
                  </a:lnTo>
                  <a:lnTo>
                    <a:pt x="818" y="135"/>
                  </a:lnTo>
                  <a:lnTo>
                    <a:pt x="816" y="137"/>
                  </a:lnTo>
                  <a:lnTo>
                    <a:pt x="813" y="142"/>
                  </a:lnTo>
                  <a:lnTo>
                    <a:pt x="811" y="145"/>
                  </a:lnTo>
                  <a:lnTo>
                    <a:pt x="806" y="149"/>
                  </a:lnTo>
                  <a:lnTo>
                    <a:pt x="804" y="152"/>
                  </a:lnTo>
                  <a:lnTo>
                    <a:pt x="801" y="154"/>
                  </a:lnTo>
                  <a:lnTo>
                    <a:pt x="799" y="159"/>
                  </a:lnTo>
                  <a:lnTo>
                    <a:pt x="794" y="161"/>
                  </a:lnTo>
                  <a:lnTo>
                    <a:pt x="792" y="164"/>
                  </a:lnTo>
                  <a:lnTo>
                    <a:pt x="790" y="166"/>
                  </a:lnTo>
                  <a:lnTo>
                    <a:pt x="785" y="171"/>
                  </a:lnTo>
                  <a:lnTo>
                    <a:pt x="783" y="173"/>
                  </a:lnTo>
                  <a:lnTo>
                    <a:pt x="778" y="175"/>
                  </a:lnTo>
                  <a:lnTo>
                    <a:pt x="775" y="178"/>
                  </a:lnTo>
                  <a:lnTo>
                    <a:pt x="773" y="180"/>
                  </a:lnTo>
                  <a:lnTo>
                    <a:pt x="768" y="182"/>
                  </a:lnTo>
                  <a:lnTo>
                    <a:pt x="766" y="185"/>
                  </a:lnTo>
                  <a:lnTo>
                    <a:pt x="764" y="187"/>
                  </a:lnTo>
                  <a:lnTo>
                    <a:pt x="759" y="190"/>
                  </a:lnTo>
                  <a:lnTo>
                    <a:pt x="757" y="192"/>
                  </a:lnTo>
                  <a:lnTo>
                    <a:pt x="752" y="192"/>
                  </a:lnTo>
                  <a:lnTo>
                    <a:pt x="749" y="194"/>
                  </a:lnTo>
                  <a:lnTo>
                    <a:pt x="745" y="197"/>
                  </a:lnTo>
                  <a:lnTo>
                    <a:pt x="740" y="199"/>
                  </a:lnTo>
                  <a:lnTo>
                    <a:pt x="738" y="201"/>
                  </a:lnTo>
                  <a:lnTo>
                    <a:pt x="733" y="201"/>
                  </a:lnTo>
                  <a:lnTo>
                    <a:pt x="731" y="204"/>
                  </a:lnTo>
                  <a:lnTo>
                    <a:pt x="726" y="206"/>
                  </a:lnTo>
                  <a:lnTo>
                    <a:pt x="721" y="206"/>
                  </a:lnTo>
                  <a:lnTo>
                    <a:pt x="719" y="208"/>
                  </a:lnTo>
                  <a:lnTo>
                    <a:pt x="714" y="208"/>
                  </a:lnTo>
                  <a:lnTo>
                    <a:pt x="712" y="211"/>
                  </a:lnTo>
                  <a:lnTo>
                    <a:pt x="707" y="211"/>
                  </a:lnTo>
                  <a:lnTo>
                    <a:pt x="700" y="213"/>
                  </a:lnTo>
                  <a:lnTo>
                    <a:pt x="690" y="216"/>
                  </a:lnTo>
                  <a:lnTo>
                    <a:pt x="681" y="218"/>
                  </a:lnTo>
                  <a:lnTo>
                    <a:pt x="676" y="220"/>
                  </a:lnTo>
                  <a:lnTo>
                    <a:pt x="671" y="223"/>
                  </a:lnTo>
                  <a:lnTo>
                    <a:pt x="667" y="223"/>
                  </a:lnTo>
                  <a:lnTo>
                    <a:pt x="664" y="225"/>
                  </a:lnTo>
                  <a:lnTo>
                    <a:pt x="662" y="225"/>
                  </a:lnTo>
                  <a:lnTo>
                    <a:pt x="662" y="227"/>
                  </a:lnTo>
                  <a:lnTo>
                    <a:pt x="660" y="227"/>
                  </a:lnTo>
                  <a:lnTo>
                    <a:pt x="657" y="227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7" y="230"/>
                  </a:lnTo>
                  <a:lnTo>
                    <a:pt x="655" y="232"/>
                  </a:lnTo>
                  <a:lnTo>
                    <a:pt x="655" y="232"/>
                  </a:lnTo>
                  <a:lnTo>
                    <a:pt x="657" y="232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5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57" y="237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0" y="239"/>
                  </a:lnTo>
                  <a:lnTo>
                    <a:pt x="662" y="242"/>
                  </a:lnTo>
                  <a:lnTo>
                    <a:pt x="664" y="242"/>
                  </a:lnTo>
                  <a:lnTo>
                    <a:pt x="664" y="244"/>
                  </a:lnTo>
                  <a:lnTo>
                    <a:pt x="667" y="244"/>
                  </a:lnTo>
                  <a:lnTo>
                    <a:pt x="669" y="246"/>
                  </a:lnTo>
                  <a:lnTo>
                    <a:pt x="669" y="246"/>
                  </a:lnTo>
                  <a:lnTo>
                    <a:pt x="671" y="24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76" y="251"/>
                  </a:lnTo>
                  <a:lnTo>
                    <a:pt x="679" y="251"/>
                  </a:lnTo>
                  <a:lnTo>
                    <a:pt x="681" y="251"/>
                  </a:lnTo>
                  <a:lnTo>
                    <a:pt x="683" y="253"/>
                  </a:lnTo>
                  <a:lnTo>
                    <a:pt x="686" y="253"/>
                  </a:lnTo>
                  <a:lnTo>
                    <a:pt x="688" y="253"/>
                  </a:lnTo>
                  <a:lnTo>
                    <a:pt x="690" y="256"/>
                  </a:lnTo>
                  <a:lnTo>
                    <a:pt x="693" y="256"/>
                  </a:lnTo>
                  <a:lnTo>
                    <a:pt x="695" y="256"/>
                  </a:lnTo>
                  <a:lnTo>
                    <a:pt x="700" y="256"/>
                  </a:lnTo>
                  <a:lnTo>
                    <a:pt x="705" y="258"/>
                  </a:lnTo>
                  <a:lnTo>
                    <a:pt x="709" y="258"/>
                  </a:lnTo>
                  <a:lnTo>
                    <a:pt x="714" y="258"/>
                  </a:lnTo>
                  <a:lnTo>
                    <a:pt x="733" y="261"/>
                  </a:lnTo>
                  <a:lnTo>
                    <a:pt x="731" y="263"/>
                  </a:lnTo>
                  <a:lnTo>
                    <a:pt x="728" y="265"/>
                  </a:lnTo>
                  <a:lnTo>
                    <a:pt x="728" y="265"/>
                  </a:lnTo>
                  <a:lnTo>
                    <a:pt x="726" y="268"/>
                  </a:lnTo>
                  <a:lnTo>
                    <a:pt x="723" y="268"/>
                  </a:lnTo>
                  <a:lnTo>
                    <a:pt x="723" y="270"/>
                  </a:lnTo>
                  <a:lnTo>
                    <a:pt x="721" y="270"/>
                  </a:lnTo>
                  <a:lnTo>
                    <a:pt x="721" y="270"/>
                  </a:lnTo>
                  <a:lnTo>
                    <a:pt x="721" y="272"/>
                  </a:lnTo>
                  <a:lnTo>
                    <a:pt x="719" y="272"/>
                  </a:lnTo>
                  <a:lnTo>
                    <a:pt x="714" y="275"/>
                  </a:lnTo>
                  <a:lnTo>
                    <a:pt x="707" y="275"/>
                  </a:lnTo>
                  <a:lnTo>
                    <a:pt x="702" y="277"/>
                  </a:lnTo>
                  <a:lnTo>
                    <a:pt x="695" y="279"/>
                  </a:lnTo>
                  <a:lnTo>
                    <a:pt x="693" y="279"/>
                  </a:lnTo>
                  <a:lnTo>
                    <a:pt x="690" y="279"/>
                  </a:lnTo>
                  <a:lnTo>
                    <a:pt x="688" y="282"/>
                  </a:lnTo>
                  <a:lnTo>
                    <a:pt x="686" y="282"/>
                  </a:lnTo>
                  <a:lnTo>
                    <a:pt x="681" y="282"/>
                  </a:lnTo>
                  <a:lnTo>
                    <a:pt x="679" y="282"/>
                  </a:lnTo>
                  <a:lnTo>
                    <a:pt x="676" y="284"/>
                  </a:lnTo>
                  <a:lnTo>
                    <a:pt x="674" y="284"/>
                  </a:lnTo>
                  <a:lnTo>
                    <a:pt x="667" y="284"/>
                  </a:lnTo>
                  <a:lnTo>
                    <a:pt x="662" y="284"/>
                  </a:lnTo>
                  <a:lnTo>
                    <a:pt x="660" y="284"/>
                  </a:lnTo>
                  <a:lnTo>
                    <a:pt x="657" y="284"/>
                  </a:lnTo>
                  <a:lnTo>
                    <a:pt x="652" y="284"/>
                  </a:lnTo>
                  <a:lnTo>
                    <a:pt x="650" y="284"/>
                  </a:lnTo>
                  <a:lnTo>
                    <a:pt x="648" y="284"/>
                  </a:lnTo>
                  <a:lnTo>
                    <a:pt x="645" y="284"/>
                  </a:lnTo>
                  <a:lnTo>
                    <a:pt x="643" y="284"/>
                  </a:lnTo>
                  <a:lnTo>
                    <a:pt x="641" y="282"/>
                  </a:lnTo>
                  <a:lnTo>
                    <a:pt x="638" y="282"/>
                  </a:lnTo>
                  <a:lnTo>
                    <a:pt x="636" y="282"/>
                  </a:lnTo>
                  <a:lnTo>
                    <a:pt x="634" y="279"/>
                  </a:lnTo>
                  <a:lnTo>
                    <a:pt x="629" y="279"/>
                  </a:lnTo>
                  <a:lnTo>
                    <a:pt x="629" y="277"/>
                  </a:lnTo>
                  <a:lnTo>
                    <a:pt x="626" y="277"/>
                  </a:lnTo>
                  <a:lnTo>
                    <a:pt x="624" y="275"/>
                  </a:lnTo>
                  <a:lnTo>
                    <a:pt x="622" y="275"/>
                  </a:lnTo>
                  <a:lnTo>
                    <a:pt x="619" y="272"/>
                  </a:lnTo>
                  <a:lnTo>
                    <a:pt x="619" y="270"/>
                  </a:lnTo>
                  <a:lnTo>
                    <a:pt x="617" y="268"/>
                  </a:lnTo>
                  <a:lnTo>
                    <a:pt x="615" y="268"/>
                  </a:lnTo>
                  <a:lnTo>
                    <a:pt x="615" y="265"/>
                  </a:lnTo>
                  <a:lnTo>
                    <a:pt x="615" y="263"/>
                  </a:lnTo>
                  <a:lnTo>
                    <a:pt x="612" y="261"/>
                  </a:lnTo>
                  <a:lnTo>
                    <a:pt x="612" y="258"/>
                  </a:lnTo>
                  <a:lnTo>
                    <a:pt x="610" y="256"/>
                  </a:lnTo>
                  <a:lnTo>
                    <a:pt x="610" y="253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8" y="249"/>
                  </a:lnTo>
                  <a:close/>
                  <a:moveTo>
                    <a:pt x="631" y="400"/>
                  </a:moveTo>
                  <a:lnTo>
                    <a:pt x="631" y="395"/>
                  </a:lnTo>
                  <a:lnTo>
                    <a:pt x="631" y="391"/>
                  </a:lnTo>
                  <a:lnTo>
                    <a:pt x="629" y="388"/>
                  </a:lnTo>
                  <a:lnTo>
                    <a:pt x="629" y="384"/>
                  </a:lnTo>
                  <a:lnTo>
                    <a:pt x="629" y="379"/>
                  </a:lnTo>
                  <a:lnTo>
                    <a:pt x="629" y="374"/>
                  </a:lnTo>
                  <a:lnTo>
                    <a:pt x="629" y="372"/>
                  </a:lnTo>
                  <a:lnTo>
                    <a:pt x="629" y="367"/>
                  </a:lnTo>
                  <a:lnTo>
                    <a:pt x="629" y="362"/>
                  </a:lnTo>
                  <a:lnTo>
                    <a:pt x="629" y="360"/>
                  </a:lnTo>
                  <a:lnTo>
                    <a:pt x="629" y="358"/>
                  </a:lnTo>
                  <a:lnTo>
                    <a:pt x="631" y="355"/>
                  </a:lnTo>
                  <a:lnTo>
                    <a:pt x="631" y="353"/>
                  </a:lnTo>
                  <a:lnTo>
                    <a:pt x="631" y="350"/>
                  </a:lnTo>
                  <a:lnTo>
                    <a:pt x="631" y="350"/>
                  </a:lnTo>
                  <a:lnTo>
                    <a:pt x="631" y="348"/>
                  </a:lnTo>
                  <a:lnTo>
                    <a:pt x="631" y="346"/>
                  </a:lnTo>
                  <a:lnTo>
                    <a:pt x="634" y="343"/>
                  </a:lnTo>
                  <a:lnTo>
                    <a:pt x="634" y="343"/>
                  </a:lnTo>
                  <a:lnTo>
                    <a:pt x="634" y="341"/>
                  </a:lnTo>
                  <a:lnTo>
                    <a:pt x="636" y="339"/>
                  </a:lnTo>
                  <a:lnTo>
                    <a:pt x="636" y="339"/>
                  </a:lnTo>
                  <a:lnTo>
                    <a:pt x="645" y="324"/>
                  </a:lnTo>
                  <a:lnTo>
                    <a:pt x="648" y="327"/>
                  </a:lnTo>
                  <a:lnTo>
                    <a:pt x="648" y="329"/>
                  </a:lnTo>
                  <a:lnTo>
                    <a:pt x="648" y="332"/>
                  </a:lnTo>
                  <a:lnTo>
                    <a:pt x="650" y="334"/>
                  </a:lnTo>
                  <a:lnTo>
                    <a:pt x="650" y="339"/>
                  </a:lnTo>
                  <a:lnTo>
                    <a:pt x="652" y="343"/>
                  </a:lnTo>
                  <a:lnTo>
                    <a:pt x="652" y="346"/>
                  </a:lnTo>
                  <a:lnTo>
                    <a:pt x="655" y="350"/>
                  </a:lnTo>
                  <a:lnTo>
                    <a:pt x="655" y="353"/>
                  </a:lnTo>
                  <a:lnTo>
                    <a:pt x="655" y="355"/>
                  </a:lnTo>
                  <a:lnTo>
                    <a:pt x="657" y="358"/>
                  </a:lnTo>
                  <a:lnTo>
                    <a:pt x="657" y="358"/>
                  </a:lnTo>
                  <a:lnTo>
                    <a:pt x="660" y="362"/>
                  </a:lnTo>
                  <a:lnTo>
                    <a:pt x="662" y="367"/>
                  </a:lnTo>
                  <a:lnTo>
                    <a:pt x="662" y="369"/>
                  </a:lnTo>
                  <a:lnTo>
                    <a:pt x="664" y="374"/>
                  </a:lnTo>
                  <a:lnTo>
                    <a:pt x="667" y="376"/>
                  </a:lnTo>
                  <a:lnTo>
                    <a:pt x="667" y="381"/>
                  </a:lnTo>
                  <a:lnTo>
                    <a:pt x="669" y="384"/>
                  </a:lnTo>
                  <a:lnTo>
                    <a:pt x="671" y="388"/>
                  </a:lnTo>
                  <a:lnTo>
                    <a:pt x="674" y="391"/>
                  </a:lnTo>
                  <a:lnTo>
                    <a:pt x="674" y="395"/>
                  </a:lnTo>
                  <a:lnTo>
                    <a:pt x="676" y="398"/>
                  </a:lnTo>
                  <a:lnTo>
                    <a:pt x="679" y="403"/>
                  </a:lnTo>
                  <a:lnTo>
                    <a:pt x="681" y="405"/>
                  </a:lnTo>
                  <a:lnTo>
                    <a:pt x="681" y="410"/>
                  </a:lnTo>
                  <a:lnTo>
                    <a:pt x="683" y="412"/>
                  </a:lnTo>
                  <a:lnTo>
                    <a:pt x="686" y="417"/>
                  </a:lnTo>
                  <a:lnTo>
                    <a:pt x="688" y="421"/>
                  </a:lnTo>
                  <a:lnTo>
                    <a:pt x="690" y="424"/>
                  </a:lnTo>
                  <a:lnTo>
                    <a:pt x="693" y="429"/>
                  </a:lnTo>
                  <a:lnTo>
                    <a:pt x="695" y="433"/>
                  </a:lnTo>
                  <a:lnTo>
                    <a:pt x="697" y="436"/>
                  </a:lnTo>
                  <a:lnTo>
                    <a:pt x="700" y="440"/>
                  </a:lnTo>
                  <a:lnTo>
                    <a:pt x="702" y="445"/>
                  </a:lnTo>
                  <a:lnTo>
                    <a:pt x="705" y="450"/>
                  </a:lnTo>
                  <a:lnTo>
                    <a:pt x="719" y="474"/>
                  </a:lnTo>
                  <a:lnTo>
                    <a:pt x="693" y="462"/>
                  </a:lnTo>
                  <a:lnTo>
                    <a:pt x="700" y="478"/>
                  </a:lnTo>
                  <a:lnTo>
                    <a:pt x="679" y="466"/>
                  </a:lnTo>
                  <a:lnTo>
                    <a:pt x="681" y="485"/>
                  </a:lnTo>
                  <a:lnTo>
                    <a:pt x="676" y="483"/>
                  </a:lnTo>
                  <a:lnTo>
                    <a:pt x="674" y="478"/>
                  </a:lnTo>
                  <a:lnTo>
                    <a:pt x="669" y="476"/>
                  </a:lnTo>
                  <a:lnTo>
                    <a:pt x="667" y="471"/>
                  </a:lnTo>
                  <a:lnTo>
                    <a:pt x="664" y="469"/>
                  </a:lnTo>
                  <a:lnTo>
                    <a:pt x="660" y="464"/>
                  </a:lnTo>
                  <a:lnTo>
                    <a:pt x="660" y="462"/>
                  </a:lnTo>
                  <a:lnTo>
                    <a:pt x="657" y="462"/>
                  </a:lnTo>
                  <a:lnTo>
                    <a:pt x="655" y="459"/>
                  </a:lnTo>
                  <a:lnTo>
                    <a:pt x="655" y="457"/>
                  </a:lnTo>
                  <a:lnTo>
                    <a:pt x="652" y="455"/>
                  </a:lnTo>
                  <a:lnTo>
                    <a:pt x="652" y="452"/>
                  </a:lnTo>
                  <a:lnTo>
                    <a:pt x="650" y="452"/>
                  </a:lnTo>
                  <a:lnTo>
                    <a:pt x="650" y="450"/>
                  </a:lnTo>
                  <a:lnTo>
                    <a:pt x="648" y="445"/>
                  </a:lnTo>
                  <a:lnTo>
                    <a:pt x="645" y="443"/>
                  </a:lnTo>
                  <a:lnTo>
                    <a:pt x="645" y="438"/>
                  </a:lnTo>
                  <a:lnTo>
                    <a:pt x="643" y="436"/>
                  </a:lnTo>
                  <a:lnTo>
                    <a:pt x="641" y="431"/>
                  </a:lnTo>
                  <a:lnTo>
                    <a:pt x="641" y="429"/>
                  </a:lnTo>
                  <a:lnTo>
                    <a:pt x="638" y="424"/>
                  </a:lnTo>
                  <a:lnTo>
                    <a:pt x="636" y="421"/>
                  </a:lnTo>
                  <a:lnTo>
                    <a:pt x="636" y="417"/>
                  </a:lnTo>
                  <a:lnTo>
                    <a:pt x="636" y="414"/>
                  </a:lnTo>
                  <a:lnTo>
                    <a:pt x="634" y="410"/>
                  </a:lnTo>
                  <a:lnTo>
                    <a:pt x="634" y="407"/>
                  </a:lnTo>
                  <a:lnTo>
                    <a:pt x="631" y="403"/>
                  </a:lnTo>
                  <a:lnTo>
                    <a:pt x="631" y="400"/>
                  </a:lnTo>
                  <a:lnTo>
                    <a:pt x="631" y="400"/>
                  </a:lnTo>
                  <a:close/>
                  <a:moveTo>
                    <a:pt x="799" y="239"/>
                  </a:moveTo>
                  <a:lnTo>
                    <a:pt x="799" y="239"/>
                  </a:lnTo>
                  <a:lnTo>
                    <a:pt x="801" y="239"/>
                  </a:lnTo>
                  <a:lnTo>
                    <a:pt x="804" y="239"/>
                  </a:lnTo>
                  <a:lnTo>
                    <a:pt x="804" y="242"/>
                  </a:lnTo>
                  <a:lnTo>
                    <a:pt x="806" y="242"/>
                  </a:lnTo>
                  <a:lnTo>
                    <a:pt x="809" y="242"/>
                  </a:lnTo>
                  <a:lnTo>
                    <a:pt x="809" y="242"/>
                  </a:lnTo>
                  <a:lnTo>
                    <a:pt x="811" y="244"/>
                  </a:lnTo>
                  <a:lnTo>
                    <a:pt x="811" y="244"/>
                  </a:lnTo>
                  <a:lnTo>
                    <a:pt x="813" y="244"/>
                  </a:lnTo>
                  <a:lnTo>
                    <a:pt x="813" y="246"/>
                  </a:lnTo>
                  <a:lnTo>
                    <a:pt x="816" y="246"/>
                  </a:lnTo>
                  <a:lnTo>
                    <a:pt x="816" y="249"/>
                  </a:lnTo>
                  <a:lnTo>
                    <a:pt x="818" y="249"/>
                  </a:lnTo>
                  <a:lnTo>
                    <a:pt x="818" y="251"/>
                  </a:lnTo>
                  <a:lnTo>
                    <a:pt x="818" y="251"/>
                  </a:lnTo>
                  <a:lnTo>
                    <a:pt x="820" y="253"/>
                  </a:lnTo>
                  <a:lnTo>
                    <a:pt x="820" y="253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6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58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1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20" y="263"/>
                  </a:lnTo>
                  <a:lnTo>
                    <a:pt x="818" y="263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8" y="265"/>
                  </a:lnTo>
                  <a:lnTo>
                    <a:pt x="816" y="265"/>
                  </a:lnTo>
                  <a:lnTo>
                    <a:pt x="816" y="265"/>
                  </a:lnTo>
                  <a:lnTo>
                    <a:pt x="813" y="265"/>
                  </a:lnTo>
                  <a:lnTo>
                    <a:pt x="813" y="265"/>
                  </a:lnTo>
                  <a:lnTo>
                    <a:pt x="811" y="265"/>
                  </a:lnTo>
                  <a:lnTo>
                    <a:pt x="809" y="265"/>
                  </a:lnTo>
                  <a:lnTo>
                    <a:pt x="806" y="263"/>
                  </a:lnTo>
                  <a:lnTo>
                    <a:pt x="804" y="263"/>
                  </a:lnTo>
                  <a:lnTo>
                    <a:pt x="801" y="261"/>
                  </a:lnTo>
                  <a:lnTo>
                    <a:pt x="799" y="261"/>
                  </a:lnTo>
                  <a:lnTo>
                    <a:pt x="797" y="258"/>
                  </a:lnTo>
                  <a:lnTo>
                    <a:pt x="794" y="258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2" y="256"/>
                  </a:lnTo>
                  <a:lnTo>
                    <a:pt x="790" y="256"/>
                  </a:lnTo>
                  <a:lnTo>
                    <a:pt x="790" y="253"/>
                  </a:lnTo>
                  <a:lnTo>
                    <a:pt x="790" y="253"/>
                  </a:lnTo>
                  <a:lnTo>
                    <a:pt x="787" y="253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51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85" y="249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5" y="246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4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87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42"/>
                  </a:lnTo>
                  <a:lnTo>
                    <a:pt x="790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2" y="239"/>
                  </a:lnTo>
                  <a:lnTo>
                    <a:pt x="794" y="239"/>
                  </a:lnTo>
                  <a:lnTo>
                    <a:pt x="794" y="239"/>
                  </a:lnTo>
                  <a:lnTo>
                    <a:pt x="797" y="239"/>
                  </a:lnTo>
                  <a:lnTo>
                    <a:pt x="797" y="239"/>
                  </a:lnTo>
                  <a:lnTo>
                    <a:pt x="799" y="239"/>
                  </a:lnTo>
                  <a:lnTo>
                    <a:pt x="799" y="239"/>
                  </a:lnTo>
                  <a:close/>
                  <a:moveTo>
                    <a:pt x="906" y="379"/>
                  </a:moveTo>
                  <a:lnTo>
                    <a:pt x="906" y="379"/>
                  </a:lnTo>
                  <a:lnTo>
                    <a:pt x="908" y="379"/>
                  </a:lnTo>
                  <a:lnTo>
                    <a:pt x="910" y="376"/>
                  </a:lnTo>
                  <a:lnTo>
                    <a:pt x="910" y="376"/>
                  </a:lnTo>
                  <a:lnTo>
                    <a:pt x="913" y="376"/>
                  </a:lnTo>
                  <a:lnTo>
                    <a:pt x="913" y="376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5" y="374"/>
                  </a:lnTo>
                  <a:lnTo>
                    <a:pt x="917" y="372"/>
                  </a:lnTo>
                  <a:lnTo>
                    <a:pt x="917" y="372"/>
                  </a:lnTo>
                  <a:lnTo>
                    <a:pt x="920" y="372"/>
                  </a:lnTo>
                  <a:lnTo>
                    <a:pt x="920" y="369"/>
                  </a:lnTo>
                  <a:lnTo>
                    <a:pt x="920" y="369"/>
                  </a:lnTo>
                  <a:lnTo>
                    <a:pt x="922" y="367"/>
                  </a:lnTo>
                  <a:lnTo>
                    <a:pt x="922" y="367"/>
                  </a:lnTo>
                  <a:lnTo>
                    <a:pt x="922" y="365"/>
                  </a:lnTo>
                  <a:lnTo>
                    <a:pt x="924" y="365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2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60"/>
                  </a:lnTo>
                  <a:lnTo>
                    <a:pt x="924" y="358"/>
                  </a:lnTo>
                  <a:lnTo>
                    <a:pt x="924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2" y="358"/>
                  </a:lnTo>
                  <a:lnTo>
                    <a:pt x="920" y="358"/>
                  </a:lnTo>
                  <a:lnTo>
                    <a:pt x="917" y="358"/>
                  </a:lnTo>
                  <a:lnTo>
                    <a:pt x="917" y="358"/>
                  </a:lnTo>
                  <a:lnTo>
                    <a:pt x="915" y="358"/>
                  </a:lnTo>
                  <a:lnTo>
                    <a:pt x="913" y="358"/>
                  </a:lnTo>
                  <a:lnTo>
                    <a:pt x="910" y="358"/>
                  </a:lnTo>
                  <a:lnTo>
                    <a:pt x="910" y="358"/>
                  </a:lnTo>
                  <a:lnTo>
                    <a:pt x="908" y="358"/>
                  </a:lnTo>
                  <a:lnTo>
                    <a:pt x="906" y="358"/>
                  </a:lnTo>
                  <a:lnTo>
                    <a:pt x="903" y="358"/>
                  </a:lnTo>
                  <a:lnTo>
                    <a:pt x="903" y="360"/>
                  </a:lnTo>
                  <a:lnTo>
                    <a:pt x="901" y="360"/>
                  </a:lnTo>
                  <a:lnTo>
                    <a:pt x="901" y="360"/>
                  </a:lnTo>
                  <a:lnTo>
                    <a:pt x="898" y="362"/>
                  </a:lnTo>
                  <a:lnTo>
                    <a:pt x="898" y="362"/>
                  </a:lnTo>
                  <a:lnTo>
                    <a:pt x="896" y="362"/>
                  </a:lnTo>
                  <a:lnTo>
                    <a:pt x="896" y="365"/>
                  </a:lnTo>
                  <a:lnTo>
                    <a:pt x="894" y="365"/>
                  </a:lnTo>
                  <a:lnTo>
                    <a:pt x="894" y="365"/>
                  </a:lnTo>
                  <a:lnTo>
                    <a:pt x="894" y="367"/>
                  </a:lnTo>
                  <a:lnTo>
                    <a:pt x="891" y="367"/>
                  </a:lnTo>
                  <a:lnTo>
                    <a:pt x="891" y="367"/>
                  </a:lnTo>
                  <a:lnTo>
                    <a:pt x="891" y="369"/>
                  </a:lnTo>
                  <a:lnTo>
                    <a:pt x="891" y="369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2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4"/>
                  </a:lnTo>
                  <a:lnTo>
                    <a:pt x="891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4" y="376"/>
                  </a:lnTo>
                  <a:lnTo>
                    <a:pt x="896" y="379"/>
                  </a:lnTo>
                  <a:lnTo>
                    <a:pt x="896" y="379"/>
                  </a:lnTo>
                  <a:lnTo>
                    <a:pt x="898" y="379"/>
                  </a:lnTo>
                  <a:lnTo>
                    <a:pt x="898" y="379"/>
                  </a:lnTo>
                  <a:lnTo>
                    <a:pt x="901" y="379"/>
                  </a:lnTo>
                  <a:lnTo>
                    <a:pt x="903" y="379"/>
                  </a:lnTo>
                  <a:lnTo>
                    <a:pt x="906" y="379"/>
                  </a:lnTo>
                  <a:lnTo>
                    <a:pt x="906" y="379"/>
                  </a:lnTo>
                  <a:close/>
                  <a:moveTo>
                    <a:pt x="485" y="317"/>
                  </a:moveTo>
                  <a:lnTo>
                    <a:pt x="485" y="317"/>
                  </a:lnTo>
                  <a:lnTo>
                    <a:pt x="485" y="317"/>
                  </a:lnTo>
                  <a:lnTo>
                    <a:pt x="485" y="317"/>
                  </a:lnTo>
                  <a:lnTo>
                    <a:pt x="487" y="317"/>
                  </a:lnTo>
                  <a:lnTo>
                    <a:pt x="487" y="317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7" y="315"/>
                  </a:lnTo>
                  <a:lnTo>
                    <a:pt x="489" y="313"/>
                  </a:lnTo>
                  <a:lnTo>
                    <a:pt x="489" y="313"/>
                  </a:lnTo>
                  <a:lnTo>
                    <a:pt x="492" y="313"/>
                  </a:lnTo>
                  <a:lnTo>
                    <a:pt x="492" y="313"/>
                  </a:lnTo>
                  <a:lnTo>
                    <a:pt x="494" y="310"/>
                  </a:lnTo>
                  <a:lnTo>
                    <a:pt x="494" y="310"/>
                  </a:lnTo>
                  <a:lnTo>
                    <a:pt x="496" y="310"/>
                  </a:lnTo>
                  <a:lnTo>
                    <a:pt x="496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499" y="310"/>
                  </a:lnTo>
                  <a:lnTo>
                    <a:pt x="503" y="310"/>
                  </a:lnTo>
                  <a:lnTo>
                    <a:pt x="508" y="310"/>
                  </a:lnTo>
                  <a:lnTo>
                    <a:pt x="511" y="310"/>
                  </a:lnTo>
                  <a:lnTo>
                    <a:pt x="515" y="310"/>
                  </a:lnTo>
                  <a:lnTo>
                    <a:pt x="522" y="310"/>
                  </a:lnTo>
                  <a:lnTo>
                    <a:pt x="529" y="313"/>
                  </a:lnTo>
                  <a:lnTo>
                    <a:pt x="537" y="313"/>
                  </a:lnTo>
                  <a:lnTo>
                    <a:pt x="544" y="313"/>
                  </a:lnTo>
                  <a:lnTo>
                    <a:pt x="548" y="313"/>
                  </a:lnTo>
                  <a:lnTo>
                    <a:pt x="551" y="313"/>
                  </a:lnTo>
                  <a:lnTo>
                    <a:pt x="556" y="313"/>
                  </a:lnTo>
                  <a:lnTo>
                    <a:pt x="558" y="313"/>
                  </a:lnTo>
                  <a:lnTo>
                    <a:pt x="563" y="313"/>
                  </a:lnTo>
                  <a:lnTo>
                    <a:pt x="567" y="313"/>
                  </a:lnTo>
                  <a:lnTo>
                    <a:pt x="570" y="313"/>
                  </a:lnTo>
                  <a:lnTo>
                    <a:pt x="572" y="313"/>
                  </a:lnTo>
                  <a:lnTo>
                    <a:pt x="574" y="313"/>
                  </a:lnTo>
                  <a:lnTo>
                    <a:pt x="577" y="313"/>
                  </a:lnTo>
                  <a:lnTo>
                    <a:pt x="579" y="313"/>
                  </a:lnTo>
                  <a:lnTo>
                    <a:pt x="582" y="313"/>
                  </a:lnTo>
                  <a:lnTo>
                    <a:pt x="584" y="313"/>
                  </a:lnTo>
                  <a:lnTo>
                    <a:pt x="584" y="313"/>
                  </a:lnTo>
                  <a:lnTo>
                    <a:pt x="586" y="313"/>
                  </a:lnTo>
                  <a:lnTo>
                    <a:pt x="586" y="313"/>
                  </a:lnTo>
                  <a:lnTo>
                    <a:pt x="589" y="313"/>
                  </a:lnTo>
                  <a:lnTo>
                    <a:pt x="589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5"/>
                  </a:lnTo>
                  <a:lnTo>
                    <a:pt x="591" y="317"/>
                  </a:lnTo>
                  <a:lnTo>
                    <a:pt x="593" y="317"/>
                  </a:lnTo>
                  <a:lnTo>
                    <a:pt x="593" y="317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0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2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3" y="324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91" y="327"/>
                  </a:lnTo>
                  <a:lnTo>
                    <a:pt x="589" y="329"/>
                  </a:lnTo>
                  <a:lnTo>
                    <a:pt x="586" y="332"/>
                  </a:lnTo>
                  <a:lnTo>
                    <a:pt x="586" y="332"/>
                  </a:lnTo>
                  <a:lnTo>
                    <a:pt x="584" y="334"/>
                  </a:lnTo>
                  <a:lnTo>
                    <a:pt x="582" y="334"/>
                  </a:lnTo>
                  <a:lnTo>
                    <a:pt x="579" y="336"/>
                  </a:lnTo>
                  <a:lnTo>
                    <a:pt x="579" y="336"/>
                  </a:lnTo>
                  <a:lnTo>
                    <a:pt x="577" y="336"/>
                  </a:lnTo>
                  <a:lnTo>
                    <a:pt x="574" y="339"/>
                  </a:lnTo>
                  <a:lnTo>
                    <a:pt x="574" y="339"/>
                  </a:lnTo>
                  <a:lnTo>
                    <a:pt x="570" y="339"/>
                  </a:lnTo>
                  <a:lnTo>
                    <a:pt x="567" y="339"/>
                  </a:lnTo>
                  <a:lnTo>
                    <a:pt x="565" y="339"/>
                  </a:lnTo>
                  <a:lnTo>
                    <a:pt x="560" y="341"/>
                  </a:lnTo>
                  <a:lnTo>
                    <a:pt x="558" y="341"/>
                  </a:lnTo>
                  <a:lnTo>
                    <a:pt x="553" y="341"/>
                  </a:lnTo>
                  <a:lnTo>
                    <a:pt x="551" y="341"/>
                  </a:lnTo>
                  <a:lnTo>
                    <a:pt x="546" y="341"/>
                  </a:lnTo>
                  <a:lnTo>
                    <a:pt x="541" y="341"/>
                  </a:lnTo>
                  <a:lnTo>
                    <a:pt x="539" y="341"/>
                  </a:lnTo>
                  <a:lnTo>
                    <a:pt x="534" y="341"/>
                  </a:lnTo>
                  <a:lnTo>
                    <a:pt x="532" y="341"/>
                  </a:lnTo>
                  <a:lnTo>
                    <a:pt x="527" y="341"/>
                  </a:lnTo>
                  <a:lnTo>
                    <a:pt x="525" y="339"/>
                  </a:lnTo>
                  <a:lnTo>
                    <a:pt x="520" y="339"/>
                  </a:lnTo>
                  <a:lnTo>
                    <a:pt x="518" y="339"/>
                  </a:lnTo>
                  <a:lnTo>
                    <a:pt x="513" y="336"/>
                  </a:lnTo>
                  <a:lnTo>
                    <a:pt x="508" y="336"/>
                  </a:lnTo>
                  <a:lnTo>
                    <a:pt x="506" y="334"/>
                  </a:lnTo>
                  <a:lnTo>
                    <a:pt x="503" y="334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6" y="329"/>
                  </a:lnTo>
                  <a:lnTo>
                    <a:pt x="494" y="329"/>
                  </a:lnTo>
                  <a:lnTo>
                    <a:pt x="494" y="329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92" y="327"/>
                  </a:lnTo>
                  <a:lnTo>
                    <a:pt x="489" y="324"/>
                  </a:lnTo>
                  <a:lnTo>
                    <a:pt x="489" y="324"/>
                  </a:lnTo>
                  <a:lnTo>
                    <a:pt x="489" y="322"/>
                  </a:lnTo>
                  <a:lnTo>
                    <a:pt x="487" y="322"/>
                  </a:lnTo>
                  <a:lnTo>
                    <a:pt x="487" y="322"/>
                  </a:lnTo>
                  <a:lnTo>
                    <a:pt x="487" y="320"/>
                  </a:lnTo>
                  <a:lnTo>
                    <a:pt x="487" y="320"/>
                  </a:lnTo>
                  <a:lnTo>
                    <a:pt x="485" y="317"/>
                  </a:lnTo>
                  <a:lnTo>
                    <a:pt x="485" y="317"/>
                  </a:lnTo>
                  <a:close/>
                  <a:moveTo>
                    <a:pt x="489" y="419"/>
                  </a:moveTo>
                  <a:lnTo>
                    <a:pt x="489" y="419"/>
                  </a:lnTo>
                  <a:lnTo>
                    <a:pt x="489" y="417"/>
                  </a:lnTo>
                  <a:lnTo>
                    <a:pt x="489" y="417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4"/>
                  </a:lnTo>
                  <a:lnTo>
                    <a:pt x="489" y="412"/>
                  </a:lnTo>
                  <a:lnTo>
                    <a:pt x="492" y="412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2" y="410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4" y="407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9" y="405"/>
                  </a:lnTo>
                  <a:lnTo>
                    <a:pt x="499" y="405"/>
                  </a:lnTo>
                  <a:lnTo>
                    <a:pt x="501" y="405"/>
                  </a:lnTo>
                  <a:lnTo>
                    <a:pt x="501" y="405"/>
                  </a:lnTo>
                  <a:lnTo>
                    <a:pt x="503" y="405"/>
                  </a:lnTo>
                  <a:lnTo>
                    <a:pt x="503" y="405"/>
                  </a:lnTo>
                  <a:lnTo>
                    <a:pt x="506" y="405"/>
                  </a:lnTo>
                  <a:lnTo>
                    <a:pt x="508" y="405"/>
                  </a:lnTo>
                  <a:lnTo>
                    <a:pt x="511" y="405"/>
                  </a:lnTo>
                  <a:lnTo>
                    <a:pt x="513" y="405"/>
                  </a:lnTo>
                  <a:lnTo>
                    <a:pt x="518" y="405"/>
                  </a:lnTo>
                  <a:lnTo>
                    <a:pt x="522" y="407"/>
                  </a:lnTo>
                  <a:lnTo>
                    <a:pt x="529" y="407"/>
                  </a:lnTo>
                  <a:lnTo>
                    <a:pt x="532" y="410"/>
                  </a:lnTo>
                  <a:lnTo>
                    <a:pt x="534" y="410"/>
                  </a:lnTo>
                  <a:lnTo>
                    <a:pt x="537" y="410"/>
                  </a:lnTo>
                  <a:lnTo>
                    <a:pt x="539" y="410"/>
                  </a:lnTo>
                  <a:lnTo>
                    <a:pt x="541" y="410"/>
                  </a:lnTo>
                  <a:lnTo>
                    <a:pt x="544" y="410"/>
                  </a:lnTo>
                  <a:lnTo>
                    <a:pt x="546" y="410"/>
                  </a:lnTo>
                  <a:lnTo>
                    <a:pt x="548" y="410"/>
                  </a:lnTo>
                  <a:lnTo>
                    <a:pt x="551" y="410"/>
                  </a:lnTo>
                  <a:lnTo>
                    <a:pt x="556" y="410"/>
                  </a:lnTo>
                  <a:lnTo>
                    <a:pt x="560" y="410"/>
                  </a:lnTo>
                  <a:lnTo>
                    <a:pt x="565" y="410"/>
                  </a:lnTo>
                  <a:lnTo>
                    <a:pt x="570" y="407"/>
                  </a:lnTo>
                  <a:lnTo>
                    <a:pt x="572" y="407"/>
                  </a:lnTo>
                  <a:lnTo>
                    <a:pt x="577" y="407"/>
                  </a:lnTo>
                  <a:lnTo>
                    <a:pt x="582" y="405"/>
                  </a:lnTo>
                  <a:lnTo>
                    <a:pt x="586" y="405"/>
                  </a:lnTo>
                  <a:lnTo>
                    <a:pt x="589" y="405"/>
                  </a:lnTo>
                  <a:lnTo>
                    <a:pt x="593" y="405"/>
                  </a:lnTo>
                  <a:lnTo>
                    <a:pt x="598" y="405"/>
                  </a:lnTo>
                  <a:lnTo>
                    <a:pt x="598" y="405"/>
                  </a:lnTo>
                  <a:lnTo>
                    <a:pt x="600" y="405"/>
                  </a:lnTo>
                  <a:lnTo>
                    <a:pt x="603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5" y="405"/>
                  </a:lnTo>
                  <a:lnTo>
                    <a:pt x="608" y="405"/>
                  </a:lnTo>
                  <a:lnTo>
                    <a:pt x="608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0" y="407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2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4"/>
                  </a:lnTo>
                  <a:lnTo>
                    <a:pt x="615" y="417"/>
                  </a:lnTo>
                  <a:lnTo>
                    <a:pt x="615" y="419"/>
                  </a:lnTo>
                  <a:lnTo>
                    <a:pt x="612" y="421"/>
                  </a:lnTo>
                  <a:lnTo>
                    <a:pt x="612" y="424"/>
                  </a:lnTo>
                  <a:lnTo>
                    <a:pt x="612" y="424"/>
                  </a:lnTo>
                  <a:lnTo>
                    <a:pt x="612" y="426"/>
                  </a:lnTo>
                  <a:lnTo>
                    <a:pt x="610" y="429"/>
                  </a:lnTo>
                  <a:lnTo>
                    <a:pt x="610" y="429"/>
                  </a:lnTo>
                  <a:lnTo>
                    <a:pt x="608" y="433"/>
                  </a:lnTo>
                  <a:lnTo>
                    <a:pt x="608" y="436"/>
                  </a:lnTo>
                  <a:lnTo>
                    <a:pt x="605" y="438"/>
                  </a:lnTo>
                  <a:lnTo>
                    <a:pt x="603" y="443"/>
                  </a:lnTo>
                  <a:lnTo>
                    <a:pt x="589" y="431"/>
                  </a:lnTo>
                  <a:lnTo>
                    <a:pt x="577" y="445"/>
                  </a:lnTo>
                  <a:lnTo>
                    <a:pt x="563" y="433"/>
                  </a:lnTo>
                  <a:lnTo>
                    <a:pt x="551" y="445"/>
                  </a:lnTo>
                  <a:lnTo>
                    <a:pt x="539" y="431"/>
                  </a:lnTo>
                  <a:lnTo>
                    <a:pt x="527" y="445"/>
                  </a:lnTo>
                  <a:lnTo>
                    <a:pt x="515" y="429"/>
                  </a:lnTo>
                  <a:lnTo>
                    <a:pt x="501" y="443"/>
                  </a:lnTo>
                  <a:lnTo>
                    <a:pt x="501" y="438"/>
                  </a:lnTo>
                  <a:lnTo>
                    <a:pt x="499" y="436"/>
                  </a:lnTo>
                  <a:lnTo>
                    <a:pt x="496" y="433"/>
                  </a:lnTo>
                  <a:lnTo>
                    <a:pt x="494" y="431"/>
                  </a:lnTo>
                  <a:lnTo>
                    <a:pt x="494" y="429"/>
                  </a:lnTo>
                  <a:lnTo>
                    <a:pt x="492" y="429"/>
                  </a:lnTo>
                  <a:lnTo>
                    <a:pt x="492" y="426"/>
                  </a:lnTo>
                  <a:lnTo>
                    <a:pt x="492" y="426"/>
                  </a:lnTo>
                  <a:lnTo>
                    <a:pt x="489" y="424"/>
                  </a:lnTo>
                  <a:lnTo>
                    <a:pt x="489" y="421"/>
                  </a:lnTo>
                  <a:lnTo>
                    <a:pt x="489" y="421"/>
                  </a:lnTo>
                  <a:lnTo>
                    <a:pt x="489" y="419"/>
                  </a:lnTo>
                  <a:lnTo>
                    <a:pt x="489" y="419"/>
                  </a:lnTo>
                  <a:close/>
                  <a:moveTo>
                    <a:pt x="470" y="490"/>
                  </a:moveTo>
                  <a:lnTo>
                    <a:pt x="470" y="488"/>
                  </a:lnTo>
                  <a:lnTo>
                    <a:pt x="473" y="485"/>
                  </a:lnTo>
                  <a:lnTo>
                    <a:pt x="475" y="485"/>
                  </a:lnTo>
                  <a:lnTo>
                    <a:pt x="475" y="483"/>
                  </a:lnTo>
                  <a:lnTo>
                    <a:pt x="475" y="483"/>
                  </a:lnTo>
                  <a:lnTo>
                    <a:pt x="477" y="483"/>
                  </a:lnTo>
                  <a:lnTo>
                    <a:pt x="477" y="481"/>
                  </a:lnTo>
                  <a:lnTo>
                    <a:pt x="480" y="481"/>
                  </a:lnTo>
                  <a:lnTo>
                    <a:pt x="480" y="481"/>
                  </a:lnTo>
                  <a:lnTo>
                    <a:pt x="482" y="481"/>
                  </a:lnTo>
                  <a:lnTo>
                    <a:pt x="482" y="481"/>
                  </a:lnTo>
                  <a:lnTo>
                    <a:pt x="485" y="481"/>
                  </a:lnTo>
                  <a:lnTo>
                    <a:pt x="487" y="481"/>
                  </a:lnTo>
                  <a:lnTo>
                    <a:pt x="489" y="481"/>
                  </a:lnTo>
                  <a:lnTo>
                    <a:pt x="494" y="481"/>
                  </a:lnTo>
                  <a:lnTo>
                    <a:pt x="499" y="481"/>
                  </a:lnTo>
                  <a:lnTo>
                    <a:pt x="503" y="483"/>
                  </a:lnTo>
                  <a:lnTo>
                    <a:pt x="508" y="483"/>
                  </a:lnTo>
                  <a:lnTo>
                    <a:pt x="513" y="485"/>
                  </a:lnTo>
                  <a:lnTo>
                    <a:pt x="518" y="485"/>
                  </a:lnTo>
                  <a:lnTo>
                    <a:pt x="522" y="488"/>
                  </a:lnTo>
                  <a:lnTo>
                    <a:pt x="527" y="488"/>
                  </a:lnTo>
                  <a:lnTo>
                    <a:pt x="532" y="488"/>
                  </a:lnTo>
                  <a:lnTo>
                    <a:pt x="537" y="490"/>
                  </a:lnTo>
                  <a:lnTo>
                    <a:pt x="539" y="490"/>
                  </a:lnTo>
                  <a:lnTo>
                    <a:pt x="541" y="490"/>
                  </a:lnTo>
                  <a:lnTo>
                    <a:pt x="544" y="490"/>
                  </a:lnTo>
                  <a:lnTo>
                    <a:pt x="546" y="490"/>
                  </a:lnTo>
                  <a:lnTo>
                    <a:pt x="548" y="490"/>
                  </a:lnTo>
                  <a:lnTo>
                    <a:pt x="551" y="492"/>
                  </a:lnTo>
                  <a:lnTo>
                    <a:pt x="553" y="492"/>
                  </a:lnTo>
                  <a:lnTo>
                    <a:pt x="558" y="492"/>
                  </a:lnTo>
                  <a:lnTo>
                    <a:pt x="560" y="492"/>
                  </a:lnTo>
                  <a:lnTo>
                    <a:pt x="563" y="490"/>
                  </a:lnTo>
                  <a:lnTo>
                    <a:pt x="565" y="490"/>
                  </a:lnTo>
                  <a:lnTo>
                    <a:pt x="567" y="490"/>
                  </a:lnTo>
                  <a:lnTo>
                    <a:pt x="572" y="490"/>
                  </a:lnTo>
                  <a:lnTo>
                    <a:pt x="574" y="490"/>
                  </a:lnTo>
                  <a:lnTo>
                    <a:pt x="577" y="490"/>
                  </a:lnTo>
                  <a:lnTo>
                    <a:pt x="579" y="490"/>
                  </a:lnTo>
                  <a:lnTo>
                    <a:pt x="582" y="490"/>
                  </a:lnTo>
                  <a:lnTo>
                    <a:pt x="584" y="490"/>
                  </a:lnTo>
                  <a:lnTo>
                    <a:pt x="584" y="490"/>
                  </a:lnTo>
                  <a:lnTo>
                    <a:pt x="586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89" y="490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1" y="492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5"/>
                  </a:lnTo>
                  <a:lnTo>
                    <a:pt x="593" y="497"/>
                  </a:lnTo>
                  <a:lnTo>
                    <a:pt x="593" y="497"/>
                  </a:lnTo>
                  <a:lnTo>
                    <a:pt x="593" y="500"/>
                  </a:lnTo>
                  <a:lnTo>
                    <a:pt x="593" y="504"/>
                  </a:lnTo>
                  <a:lnTo>
                    <a:pt x="593" y="507"/>
                  </a:lnTo>
                  <a:lnTo>
                    <a:pt x="593" y="509"/>
                  </a:lnTo>
                  <a:lnTo>
                    <a:pt x="593" y="509"/>
                  </a:lnTo>
                  <a:lnTo>
                    <a:pt x="593" y="511"/>
                  </a:lnTo>
                  <a:lnTo>
                    <a:pt x="591" y="511"/>
                  </a:lnTo>
                  <a:lnTo>
                    <a:pt x="591" y="514"/>
                  </a:lnTo>
                  <a:lnTo>
                    <a:pt x="591" y="514"/>
                  </a:lnTo>
                  <a:lnTo>
                    <a:pt x="591" y="516"/>
                  </a:lnTo>
                  <a:lnTo>
                    <a:pt x="591" y="516"/>
                  </a:lnTo>
                  <a:lnTo>
                    <a:pt x="589" y="516"/>
                  </a:lnTo>
                  <a:lnTo>
                    <a:pt x="589" y="518"/>
                  </a:lnTo>
                  <a:lnTo>
                    <a:pt x="586" y="521"/>
                  </a:lnTo>
                  <a:lnTo>
                    <a:pt x="586" y="523"/>
                  </a:lnTo>
                  <a:lnTo>
                    <a:pt x="584" y="523"/>
                  </a:lnTo>
                  <a:lnTo>
                    <a:pt x="582" y="526"/>
                  </a:lnTo>
                  <a:lnTo>
                    <a:pt x="579" y="528"/>
                  </a:lnTo>
                  <a:lnTo>
                    <a:pt x="577" y="530"/>
                  </a:lnTo>
                  <a:lnTo>
                    <a:pt x="574" y="533"/>
                  </a:lnTo>
                  <a:lnTo>
                    <a:pt x="567" y="511"/>
                  </a:lnTo>
                  <a:lnTo>
                    <a:pt x="548" y="528"/>
                  </a:lnTo>
                  <a:lnTo>
                    <a:pt x="539" y="509"/>
                  </a:lnTo>
                  <a:lnTo>
                    <a:pt x="522" y="526"/>
                  </a:lnTo>
                  <a:lnTo>
                    <a:pt x="515" y="504"/>
                  </a:lnTo>
                  <a:lnTo>
                    <a:pt x="492" y="521"/>
                  </a:lnTo>
                  <a:lnTo>
                    <a:pt x="489" y="500"/>
                  </a:lnTo>
                  <a:lnTo>
                    <a:pt x="468" y="511"/>
                  </a:lnTo>
                  <a:lnTo>
                    <a:pt x="468" y="511"/>
                  </a:lnTo>
                  <a:lnTo>
                    <a:pt x="468" y="509"/>
                  </a:lnTo>
                  <a:lnTo>
                    <a:pt x="468" y="504"/>
                  </a:lnTo>
                  <a:lnTo>
                    <a:pt x="468" y="502"/>
                  </a:lnTo>
                  <a:lnTo>
                    <a:pt x="468" y="497"/>
                  </a:lnTo>
                  <a:lnTo>
                    <a:pt x="468" y="495"/>
                  </a:lnTo>
                  <a:lnTo>
                    <a:pt x="468" y="492"/>
                  </a:lnTo>
                  <a:lnTo>
                    <a:pt x="468" y="492"/>
                  </a:lnTo>
                  <a:lnTo>
                    <a:pt x="470" y="490"/>
                  </a:lnTo>
                  <a:lnTo>
                    <a:pt x="470" y="490"/>
                  </a:lnTo>
                  <a:lnTo>
                    <a:pt x="470" y="490"/>
                  </a:lnTo>
                  <a:close/>
                  <a:moveTo>
                    <a:pt x="435" y="587"/>
                  </a:moveTo>
                  <a:lnTo>
                    <a:pt x="437" y="585"/>
                  </a:lnTo>
                  <a:lnTo>
                    <a:pt x="440" y="582"/>
                  </a:lnTo>
                  <a:lnTo>
                    <a:pt x="440" y="580"/>
                  </a:lnTo>
                  <a:lnTo>
                    <a:pt x="442" y="575"/>
                  </a:lnTo>
                  <a:lnTo>
                    <a:pt x="442" y="573"/>
                  </a:lnTo>
                  <a:lnTo>
                    <a:pt x="444" y="571"/>
                  </a:lnTo>
                  <a:lnTo>
                    <a:pt x="447" y="571"/>
                  </a:lnTo>
                  <a:lnTo>
                    <a:pt x="447" y="568"/>
                  </a:lnTo>
                  <a:lnTo>
                    <a:pt x="447" y="568"/>
                  </a:lnTo>
                  <a:lnTo>
                    <a:pt x="449" y="566"/>
                  </a:lnTo>
                  <a:lnTo>
                    <a:pt x="449" y="566"/>
                  </a:lnTo>
                  <a:lnTo>
                    <a:pt x="451" y="566"/>
                  </a:lnTo>
                  <a:lnTo>
                    <a:pt x="451" y="566"/>
                  </a:lnTo>
                  <a:lnTo>
                    <a:pt x="451" y="563"/>
                  </a:lnTo>
                  <a:lnTo>
                    <a:pt x="454" y="563"/>
                  </a:lnTo>
                  <a:lnTo>
                    <a:pt x="454" y="563"/>
                  </a:lnTo>
                  <a:lnTo>
                    <a:pt x="456" y="563"/>
                  </a:lnTo>
                  <a:lnTo>
                    <a:pt x="456" y="561"/>
                  </a:lnTo>
                  <a:lnTo>
                    <a:pt x="459" y="561"/>
                  </a:lnTo>
                  <a:lnTo>
                    <a:pt x="459" y="561"/>
                  </a:lnTo>
                  <a:lnTo>
                    <a:pt x="461" y="561"/>
                  </a:lnTo>
                  <a:lnTo>
                    <a:pt x="461" y="561"/>
                  </a:lnTo>
                  <a:lnTo>
                    <a:pt x="463" y="561"/>
                  </a:lnTo>
                  <a:lnTo>
                    <a:pt x="463" y="561"/>
                  </a:lnTo>
                  <a:lnTo>
                    <a:pt x="466" y="561"/>
                  </a:lnTo>
                  <a:lnTo>
                    <a:pt x="466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68" y="561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0" y="563"/>
                  </a:lnTo>
                  <a:lnTo>
                    <a:pt x="473" y="563"/>
                  </a:lnTo>
                  <a:lnTo>
                    <a:pt x="473" y="566"/>
                  </a:lnTo>
                  <a:lnTo>
                    <a:pt x="475" y="566"/>
                  </a:lnTo>
                  <a:lnTo>
                    <a:pt x="475" y="568"/>
                  </a:lnTo>
                  <a:lnTo>
                    <a:pt x="475" y="568"/>
                  </a:lnTo>
                  <a:lnTo>
                    <a:pt x="477" y="571"/>
                  </a:lnTo>
                  <a:lnTo>
                    <a:pt x="477" y="571"/>
                  </a:lnTo>
                  <a:lnTo>
                    <a:pt x="480" y="571"/>
                  </a:lnTo>
                  <a:lnTo>
                    <a:pt x="482" y="573"/>
                  </a:lnTo>
                  <a:lnTo>
                    <a:pt x="485" y="575"/>
                  </a:lnTo>
                  <a:lnTo>
                    <a:pt x="489" y="578"/>
                  </a:lnTo>
                  <a:lnTo>
                    <a:pt x="492" y="578"/>
                  </a:lnTo>
                  <a:lnTo>
                    <a:pt x="494" y="580"/>
                  </a:lnTo>
                  <a:lnTo>
                    <a:pt x="499" y="582"/>
                  </a:lnTo>
                  <a:lnTo>
                    <a:pt x="501" y="582"/>
                  </a:lnTo>
                  <a:lnTo>
                    <a:pt x="503" y="585"/>
                  </a:lnTo>
                  <a:lnTo>
                    <a:pt x="506" y="587"/>
                  </a:lnTo>
                  <a:lnTo>
                    <a:pt x="508" y="587"/>
                  </a:lnTo>
                  <a:lnTo>
                    <a:pt x="513" y="589"/>
                  </a:lnTo>
                  <a:lnTo>
                    <a:pt x="515" y="589"/>
                  </a:lnTo>
                  <a:lnTo>
                    <a:pt x="518" y="592"/>
                  </a:lnTo>
                  <a:lnTo>
                    <a:pt x="520" y="592"/>
                  </a:lnTo>
                  <a:lnTo>
                    <a:pt x="522" y="592"/>
                  </a:lnTo>
                  <a:lnTo>
                    <a:pt x="525" y="594"/>
                  </a:lnTo>
                  <a:lnTo>
                    <a:pt x="527" y="594"/>
                  </a:lnTo>
                  <a:lnTo>
                    <a:pt x="532" y="594"/>
                  </a:lnTo>
                  <a:lnTo>
                    <a:pt x="534" y="597"/>
                  </a:lnTo>
                  <a:lnTo>
                    <a:pt x="539" y="597"/>
                  </a:lnTo>
                  <a:lnTo>
                    <a:pt x="541" y="597"/>
                  </a:lnTo>
                  <a:lnTo>
                    <a:pt x="541" y="597"/>
                  </a:lnTo>
                  <a:lnTo>
                    <a:pt x="544" y="599"/>
                  </a:lnTo>
                  <a:lnTo>
                    <a:pt x="546" y="599"/>
                  </a:lnTo>
                  <a:lnTo>
                    <a:pt x="548" y="599"/>
                  </a:lnTo>
                  <a:lnTo>
                    <a:pt x="548" y="599"/>
                  </a:lnTo>
                  <a:lnTo>
                    <a:pt x="551" y="601"/>
                  </a:lnTo>
                  <a:lnTo>
                    <a:pt x="553" y="601"/>
                  </a:lnTo>
                  <a:lnTo>
                    <a:pt x="553" y="601"/>
                  </a:lnTo>
                  <a:lnTo>
                    <a:pt x="553" y="604"/>
                  </a:lnTo>
                  <a:lnTo>
                    <a:pt x="553" y="604"/>
                  </a:lnTo>
                  <a:lnTo>
                    <a:pt x="556" y="604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6"/>
                  </a:lnTo>
                  <a:lnTo>
                    <a:pt x="556" y="608"/>
                  </a:lnTo>
                  <a:lnTo>
                    <a:pt x="558" y="608"/>
                  </a:lnTo>
                  <a:lnTo>
                    <a:pt x="558" y="611"/>
                  </a:lnTo>
                  <a:lnTo>
                    <a:pt x="558" y="613"/>
                  </a:lnTo>
                  <a:lnTo>
                    <a:pt x="558" y="615"/>
                  </a:lnTo>
                  <a:lnTo>
                    <a:pt x="558" y="615"/>
                  </a:lnTo>
                  <a:lnTo>
                    <a:pt x="558" y="618"/>
                  </a:lnTo>
                  <a:lnTo>
                    <a:pt x="558" y="618"/>
                  </a:lnTo>
                  <a:lnTo>
                    <a:pt x="558" y="620"/>
                  </a:lnTo>
                  <a:lnTo>
                    <a:pt x="558" y="620"/>
                  </a:lnTo>
                  <a:lnTo>
                    <a:pt x="558" y="623"/>
                  </a:lnTo>
                  <a:lnTo>
                    <a:pt x="558" y="623"/>
                  </a:lnTo>
                  <a:lnTo>
                    <a:pt x="558" y="625"/>
                  </a:lnTo>
                  <a:lnTo>
                    <a:pt x="556" y="625"/>
                  </a:lnTo>
                  <a:lnTo>
                    <a:pt x="556" y="627"/>
                  </a:lnTo>
                  <a:lnTo>
                    <a:pt x="556" y="627"/>
                  </a:lnTo>
                  <a:lnTo>
                    <a:pt x="553" y="627"/>
                  </a:lnTo>
                  <a:lnTo>
                    <a:pt x="553" y="630"/>
                  </a:lnTo>
                  <a:lnTo>
                    <a:pt x="553" y="630"/>
                  </a:lnTo>
                  <a:lnTo>
                    <a:pt x="551" y="630"/>
                  </a:lnTo>
                  <a:lnTo>
                    <a:pt x="551" y="632"/>
                  </a:lnTo>
                  <a:lnTo>
                    <a:pt x="548" y="632"/>
                  </a:lnTo>
                  <a:lnTo>
                    <a:pt x="548" y="634"/>
                  </a:lnTo>
                  <a:lnTo>
                    <a:pt x="546" y="634"/>
                  </a:lnTo>
                  <a:lnTo>
                    <a:pt x="544" y="637"/>
                  </a:lnTo>
                  <a:lnTo>
                    <a:pt x="539" y="639"/>
                  </a:lnTo>
                  <a:lnTo>
                    <a:pt x="534" y="642"/>
                  </a:lnTo>
                  <a:lnTo>
                    <a:pt x="529" y="620"/>
                  </a:lnTo>
                  <a:lnTo>
                    <a:pt x="503" y="627"/>
                  </a:lnTo>
                  <a:lnTo>
                    <a:pt x="501" y="606"/>
                  </a:lnTo>
                  <a:lnTo>
                    <a:pt x="480" y="613"/>
                  </a:lnTo>
                  <a:lnTo>
                    <a:pt x="480" y="597"/>
                  </a:lnTo>
                  <a:lnTo>
                    <a:pt x="456" y="601"/>
                  </a:lnTo>
                  <a:lnTo>
                    <a:pt x="459" y="585"/>
                  </a:lnTo>
                  <a:lnTo>
                    <a:pt x="435" y="587"/>
                  </a:lnTo>
                  <a:lnTo>
                    <a:pt x="435" y="587"/>
                  </a:lnTo>
                  <a:close/>
                  <a:moveTo>
                    <a:pt x="539" y="765"/>
                  </a:moveTo>
                  <a:lnTo>
                    <a:pt x="544" y="760"/>
                  </a:lnTo>
                  <a:lnTo>
                    <a:pt x="546" y="755"/>
                  </a:lnTo>
                  <a:lnTo>
                    <a:pt x="551" y="750"/>
                  </a:lnTo>
                  <a:lnTo>
                    <a:pt x="553" y="746"/>
                  </a:lnTo>
                  <a:lnTo>
                    <a:pt x="558" y="743"/>
                  </a:lnTo>
                  <a:lnTo>
                    <a:pt x="560" y="739"/>
                  </a:lnTo>
                  <a:lnTo>
                    <a:pt x="565" y="734"/>
                  </a:lnTo>
                  <a:lnTo>
                    <a:pt x="567" y="729"/>
                  </a:lnTo>
                  <a:lnTo>
                    <a:pt x="572" y="724"/>
                  </a:lnTo>
                  <a:lnTo>
                    <a:pt x="577" y="720"/>
                  </a:lnTo>
                  <a:lnTo>
                    <a:pt x="579" y="715"/>
                  </a:lnTo>
                  <a:lnTo>
                    <a:pt x="584" y="710"/>
                  </a:lnTo>
                  <a:lnTo>
                    <a:pt x="586" y="705"/>
                  </a:lnTo>
                  <a:lnTo>
                    <a:pt x="591" y="703"/>
                  </a:lnTo>
                  <a:lnTo>
                    <a:pt x="593" y="698"/>
                  </a:lnTo>
                  <a:lnTo>
                    <a:pt x="598" y="694"/>
                  </a:lnTo>
                  <a:lnTo>
                    <a:pt x="603" y="684"/>
                  </a:lnTo>
                  <a:lnTo>
                    <a:pt x="608" y="679"/>
                  </a:lnTo>
                  <a:lnTo>
                    <a:pt x="612" y="672"/>
                  </a:lnTo>
                  <a:lnTo>
                    <a:pt x="617" y="668"/>
                  </a:lnTo>
                  <a:lnTo>
                    <a:pt x="619" y="660"/>
                  </a:lnTo>
                  <a:lnTo>
                    <a:pt x="622" y="656"/>
                  </a:lnTo>
                  <a:lnTo>
                    <a:pt x="624" y="653"/>
                  </a:lnTo>
                  <a:lnTo>
                    <a:pt x="624" y="651"/>
                  </a:lnTo>
                  <a:lnTo>
                    <a:pt x="626" y="649"/>
                  </a:lnTo>
                  <a:lnTo>
                    <a:pt x="626" y="646"/>
                  </a:lnTo>
                  <a:lnTo>
                    <a:pt x="629" y="646"/>
                  </a:lnTo>
                  <a:lnTo>
                    <a:pt x="629" y="644"/>
                  </a:lnTo>
                  <a:lnTo>
                    <a:pt x="631" y="642"/>
                  </a:lnTo>
                  <a:lnTo>
                    <a:pt x="631" y="639"/>
                  </a:lnTo>
                  <a:lnTo>
                    <a:pt x="634" y="637"/>
                  </a:lnTo>
                  <a:lnTo>
                    <a:pt x="634" y="632"/>
                  </a:lnTo>
                  <a:lnTo>
                    <a:pt x="634" y="630"/>
                  </a:lnTo>
                  <a:lnTo>
                    <a:pt x="636" y="627"/>
                  </a:lnTo>
                  <a:lnTo>
                    <a:pt x="638" y="623"/>
                  </a:lnTo>
                  <a:lnTo>
                    <a:pt x="638" y="615"/>
                  </a:lnTo>
                  <a:lnTo>
                    <a:pt x="641" y="608"/>
                  </a:lnTo>
                  <a:lnTo>
                    <a:pt x="643" y="601"/>
                  </a:lnTo>
                  <a:lnTo>
                    <a:pt x="648" y="580"/>
                  </a:lnTo>
                  <a:lnTo>
                    <a:pt x="667" y="601"/>
                  </a:lnTo>
                  <a:lnTo>
                    <a:pt x="674" y="578"/>
                  </a:lnTo>
                  <a:lnTo>
                    <a:pt x="695" y="597"/>
                  </a:lnTo>
                  <a:lnTo>
                    <a:pt x="697" y="578"/>
                  </a:lnTo>
                  <a:lnTo>
                    <a:pt x="716" y="594"/>
                  </a:lnTo>
                  <a:lnTo>
                    <a:pt x="723" y="575"/>
                  </a:lnTo>
                  <a:lnTo>
                    <a:pt x="726" y="578"/>
                  </a:lnTo>
                  <a:lnTo>
                    <a:pt x="726" y="580"/>
                  </a:lnTo>
                  <a:lnTo>
                    <a:pt x="728" y="580"/>
                  </a:lnTo>
                  <a:lnTo>
                    <a:pt x="731" y="582"/>
                  </a:lnTo>
                  <a:lnTo>
                    <a:pt x="733" y="582"/>
                  </a:lnTo>
                  <a:lnTo>
                    <a:pt x="735" y="585"/>
                  </a:lnTo>
                  <a:lnTo>
                    <a:pt x="735" y="585"/>
                  </a:lnTo>
                  <a:lnTo>
                    <a:pt x="738" y="587"/>
                  </a:lnTo>
                  <a:lnTo>
                    <a:pt x="738" y="587"/>
                  </a:lnTo>
                  <a:lnTo>
                    <a:pt x="738" y="589"/>
                  </a:lnTo>
                  <a:lnTo>
                    <a:pt x="740" y="589"/>
                  </a:lnTo>
                  <a:lnTo>
                    <a:pt x="740" y="592"/>
                  </a:lnTo>
                  <a:lnTo>
                    <a:pt x="740" y="594"/>
                  </a:lnTo>
                  <a:lnTo>
                    <a:pt x="742" y="597"/>
                  </a:lnTo>
                  <a:lnTo>
                    <a:pt x="742" y="601"/>
                  </a:lnTo>
                  <a:lnTo>
                    <a:pt x="742" y="604"/>
                  </a:lnTo>
                  <a:lnTo>
                    <a:pt x="742" y="606"/>
                  </a:lnTo>
                  <a:lnTo>
                    <a:pt x="742" y="611"/>
                  </a:lnTo>
                  <a:lnTo>
                    <a:pt x="742" y="613"/>
                  </a:lnTo>
                  <a:lnTo>
                    <a:pt x="740" y="618"/>
                  </a:lnTo>
                  <a:lnTo>
                    <a:pt x="740" y="620"/>
                  </a:lnTo>
                  <a:lnTo>
                    <a:pt x="740" y="625"/>
                  </a:lnTo>
                  <a:lnTo>
                    <a:pt x="740" y="630"/>
                  </a:lnTo>
                  <a:lnTo>
                    <a:pt x="738" y="632"/>
                  </a:lnTo>
                  <a:lnTo>
                    <a:pt x="738" y="637"/>
                  </a:lnTo>
                  <a:lnTo>
                    <a:pt x="738" y="639"/>
                  </a:lnTo>
                  <a:lnTo>
                    <a:pt x="735" y="644"/>
                  </a:lnTo>
                  <a:lnTo>
                    <a:pt x="735" y="649"/>
                  </a:lnTo>
                  <a:lnTo>
                    <a:pt x="733" y="651"/>
                  </a:lnTo>
                  <a:lnTo>
                    <a:pt x="733" y="656"/>
                  </a:lnTo>
                  <a:lnTo>
                    <a:pt x="731" y="660"/>
                  </a:lnTo>
                  <a:lnTo>
                    <a:pt x="731" y="663"/>
                  </a:lnTo>
                  <a:lnTo>
                    <a:pt x="728" y="668"/>
                  </a:lnTo>
                  <a:lnTo>
                    <a:pt x="728" y="670"/>
                  </a:lnTo>
                  <a:lnTo>
                    <a:pt x="726" y="672"/>
                  </a:lnTo>
                  <a:lnTo>
                    <a:pt x="726" y="677"/>
                  </a:lnTo>
                  <a:lnTo>
                    <a:pt x="723" y="679"/>
                  </a:lnTo>
                  <a:lnTo>
                    <a:pt x="723" y="682"/>
                  </a:lnTo>
                  <a:lnTo>
                    <a:pt x="721" y="684"/>
                  </a:lnTo>
                  <a:lnTo>
                    <a:pt x="721" y="686"/>
                  </a:lnTo>
                  <a:lnTo>
                    <a:pt x="719" y="689"/>
                  </a:lnTo>
                  <a:lnTo>
                    <a:pt x="719" y="691"/>
                  </a:lnTo>
                  <a:lnTo>
                    <a:pt x="716" y="694"/>
                  </a:lnTo>
                  <a:lnTo>
                    <a:pt x="714" y="698"/>
                  </a:lnTo>
                  <a:lnTo>
                    <a:pt x="712" y="703"/>
                  </a:lnTo>
                  <a:lnTo>
                    <a:pt x="709" y="705"/>
                  </a:lnTo>
                  <a:lnTo>
                    <a:pt x="705" y="715"/>
                  </a:lnTo>
                  <a:lnTo>
                    <a:pt x="702" y="722"/>
                  </a:lnTo>
                  <a:lnTo>
                    <a:pt x="700" y="727"/>
                  </a:lnTo>
                  <a:lnTo>
                    <a:pt x="697" y="729"/>
                  </a:lnTo>
                  <a:lnTo>
                    <a:pt x="695" y="734"/>
                  </a:lnTo>
                  <a:lnTo>
                    <a:pt x="693" y="739"/>
                  </a:lnTo>
                  <a:lnTo>
                    <a:pt x="690" y="739"/>
                  </a:lnTo>
                  <a:lnTo>
                    <a:pt x="690" y="741"/>
                  </a:lnTo>
                  <a:lnTo>
                    <a:pt x="688" y="743"/>
                  </a:lnTo>
                  <a:lnTo>
                    <a:pt x="686" y="746"/>
                  </a:lnTo>
                  <a:lnTo>
                    <a:pt x="686" y="746"/>
                  </a:lnTo>
                  <a:lnTo>
                    <a:pt x="683" y="748"/>
                  </a:lnTo>
                  <a:lnTo>
                    <a:pt x="683" y="750"/>
                  </a:lnTo>
                  <a:lnTo>
                    <a:pt x="681" y="750"/>
                  </a:lnTo>
                  <a:lnTo>
                    <a:pt x="674" y="757"/>
                  </a:lnTo>
                  <a:lnTo>
                    <a:pt x="669" y="762"/>
                  </a:lnTo>
                  <a:lnTo>
                    <a:pt x="662" y="767"/>
                  </a:lnTo>
                  <a:lnTo>
                    <a:pt x="657" y="772"/>
                  </a:lnTo>
                  <a:lnTo>
                    <a:pt x="652" y="779"/>
                  </a:lnTo>
                  <a:lnTo>
                    <a:pt x="645" y="783"/>
                  </a:lnTo>
                  <a:lnTo>
                    <a:pt x="641" y="788"/>
                  </a:lnTo>
                  <a:lnTo>
                    <a:pt x="634" y="793"/>
                  </a:lnTo>
                  <a:lnTo>
                    <a:pt x="629" y="798"/>
                  </a:lnTo>
                  <a:lnTo>
                    <a:pt x="622" y="802"/>
                  </a:lnTo>
                  <a:lnTo>
                    <a:pt x="617" y="810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8" y="824"/>
                  </a:lnTo>
                  <a:lnTo>
                    <a:pt x="593" y="828"/>
                  </a:lnTo>
                  <a:lnTo>
                    <a:pt x="586" y="833"/>
                  </a:lnTo>
                  <a:lnTo>
                    <a:pt x="584" y="836"/>
                  </a:lnTo>
                  <a:lnTo>
                    <a:pt x="582" y="838"/>
                  </a:lnTo>
                  <a:lnTo>
                    <a:pt x="579" y="840"/>
                  </a:lnTo>
                  <a:lnTo>
                    <a:pt x="577" y="843"/>
                  </a:lnTo>
                  <a:lnTo>
                    <a:pt x="574" y="845"/>
                  </a:lnTo>
                  <a:lnTo>
                    <a:pt x="572" y="847"/>
                  </a:lnTo>
                  <a:lnTo>
                    <a:pt x="572" y="850"/>
                  </a:lnTo>
                  <a:lnTo>
                    <a:pt x="570" y="850"/>
                  </a:lnTo>
                  <a:lnTo>
                    <a:pt x="567" y="852"/>
                  </a:lnTo>
                  <a:lnTo>
                    <a:pt x="565" y="854"/>
                  </a:lnTo>
                  <a:lnTo>
                    <a:pt x="565" y="857"/>
                  </a:lnTo>
                  <a:lnTo>
                    <a:pt x="563" y="859"/>
                  </a:lnTo>
                  <a:lnTo>
                    <a:pt x="563" y="859"/>
                  </a:lnTo>
                  <a:lnTo>
                    <a:pt x="560" y="862"/>
                  </a:lnTo>
                  <a:lnTo>
                    <a:pt x="558" y="864"/>
                  </a:lnTo>
                  <a:lnTo>
                    <a:pt x="558" y="866"/>
                  </a:lnTo>
                  <a:lnTo>
                    <a:pt x="556" y="871"/>
                  </a:lnTo>
                  <a:lnTo>
                    <a:pt x="553" y="873"/>
                  </a:lnTo>
                  <a:lnTo>
                    <a:pt x="551" y="878"/>
                  </a:lnTo>
                  <a:lnTo>
                    <a:pt x="548" y="883"/>
                  </a:lnTo>
                  <a:lnTo>
                    <a:pt x="546" y="888"/>
                  </a:lnTo>
                  <a:lnTo>
                    <a:pt x="544" y="892"/>
                  </a:lnTo>
                  <a:lnTo>
                    <a:pt x="541" y="899"/>
                  </a:lnTo>
                  <a:lnTo>
                    <a:pt x="539" y="904"/>
                  </a:lnTo>
                  <a:lnTo>
                    <a:pt x="537" y="909"/>
                  </a:lnTo>
                  <a:lnTo>
                    <a:pt x="534" y="916"/>
                  </a:lnTo>
                  <a:lnTo>
                    <a:pt x="532" y="921"/>
                  </a:lnTo>
                  <a:lnTo>
                    <a:pt x="532" y="923"/>
                  </a:lnTo>
                  <a:lnTo>
                    <a:pt x="529" y="928"/>
                  </a:lnTo>
                  <a:lnTo>
                    <a:pt x="527" y="933"/>
                  </a:lnTo>
                  <a:lnTo>
                    <a:pt x="527" y="937"/>
                  </a:lnTo>
                  <a:lnTo>
                    <a:pt x="525" y="940"/>
                  </a:lnTo>
                  <a:lnTo>
                    <a:pt x="522" y="944"/>
                  </a:lnTo>
                  <a:lnTo>
                    <a:pt x="520" y="949"/>
                  </a:lnTo>
                  <a:lnTo>
                    <a:pt x="520" y="951"/>
                  </a:lnTo>
                  <a:lnTo>
                    <a:pt x="518" y="956"/>
                  </a:lnTo>
                  <a:lnTo>
                    <a:pt x="513" y="961"/>
                  </a:lnTo>
                  <a:lnTo>
                    <a:pt x="511" y="966"/>
                  </a:lnTo>
                  <a:lnTo>
                    <a:pt x="508" y="968"/>
                  </a:lnTo>
                  <a:lnTo>
                    <a:pt x="503" y="973"/>
                  </a:lnTo>
                  <a:lnTo>
                    <a:pt x="503" y="978"/>
                  </a:lnTo>
                  <a:lnTo>
                    <a:pt x="501" y="980"/>
                  </a:lnTo>
                  <a:lnTo>
                    <a:pt x="499" y="982"/>
                  </a:lnTo>
                  <a:lnTo>
                    <a:pt x="496" y="985"/>
                  </a:lnTo>
                  <a:lnTo>
                    <a:pt x="494" y="987"/>
                  </a:lnTo>
                  <a:lnTo>
                    <a:pt x="492" y="989"/>
                  </a:lnTo>
                  <a:lnTo>
                    <a:pt x="489" y="992"/>
                  </a:lnTo>
                  <a:lnTo>
                    <a:pt x="487" y="994"/>
                  </a:lnTo>
                  <a:lnTo>
                    <a:pt x="485" y="996"/>
                  </a:lnTo>
                  <a:lnTo>
                    <a:pt x="482" y="996"/>
                  </a:lnTo>
                  <a:lnTo>
                    <a:pt x="482" y="999"/>
                  </a:lnTo>
                  <a:lnTo>
                    <a:pt x="480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7" y="999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5" y="1001"/>
                  </a:lnTo>
                  <a:lnTo>
                    <a:pt x="473" y="1001"/>
                  </a:lnTo>
                  <a:lnTo>
                    <a:pt x="473" y="1001"/>
                  </a:lnTo>
                  <a:lnTo>
                    <a:pt x="473" y="999"/>
                  </a:lnTo>
                  <a:lnTo>
                    <a:pt x="473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70" y="999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6"/>
                  </a:lnTo>
                  <a:lnTo>
                    <a:pt x="468" y="994"/>
                  </a:lnTo>
                  <a:lnTo>
                    <a:pt x="468" y="994"/>
                  </a:lnTo>
                  <a:lnTo>
                    <a:pt x="468" y="992"/>
                  </a:lnTo>
                  <a:lnTo>
                    <a:pt x="468" y="992"/>
                  </a:lnTo>
                  <a:lnTo>
                    <a:pt x="468" y="989"/>
                  </a:lnTo>
                  <a:lnTo>
                    <a:pt x="468" y="989"/>
                  </a:lnTo>
                  <a:lnTo>
                    <a:pt x="468" y="987"/>
                  </a:lnTo>
                  <a:lnTo>
                    <a:pt x="470" y="985"/>
                  </a:lnTo>
                  <a:lnTo>
                    <a:pt x="470" y="982"/>
                  </a:lnTo>
                  <a:lnTo>
                    <a:pt x="470" y="982"/>
                  </a:lnTo>
                  <a:lnTo>
                    <a:pt x="473" y="980"/>
                  </a:lnTo>
                  <a:lnTo>
                    <a:pt x="473" y="980"/>
                  </a:lnTo>
                  <a:lnTo>
                    <a:pt x="475" y="978"/>
                  </a:lnTo>
                  <a:lnTo>
                    <a:pt x="475" y="975"/>
                  </a:lnTo>
                  <a:lnTo>
                    <a:pt x="477" y="973"/>
                  </a:lnTo>
                  <a:lnTo>
                    <a:pt x="480" y="970"/>
                  </a:lnTo>
                  <a:lnTo>
                    <a:pt x="480" y="968"/>
                  </a:lnTo>
                  <a:lnTo>
                    <a:pt x="482" y="968"/>
                  </a:lnTo>
                  <a:lnTo>
                    <a:pt x="482" y="966"/>
                  </a:lnTo>
                  <a:lnTo>
                    <a:pt x="485" y="963"/>
                  </a:lnTo>
                  <a:lnTo>
                    <a:pt x="485" y="961"/>
                  </a:lnTo>
                  <a:lnTo>
                    <a:pt x="487" y="959"/>
                  </a:lnTo>
                  <a:lnTo>
                    <a:pt x="489" y="959"/>
                  </a:lnTo>
                  <a:lnTo>
                    <a:pt x="489" y="956"/>
                  </a:lnTo>
                  <a:lnTo>
                    <a:pt x="494" y="951"/>
                  </a:lnTo>
                  <a:lnTo>
                    <a:pt x="496" y="947"/>
                  </a:lnTo>
                  <a:lnTo>
                    <a:pt x="499" y="944"/>
                  </a:lnTo>
                  <a:lnTo>
                    <a:pt x="499" y="942"/>
                  </a:lnTo>
                  <a:lnTo>
                    <a:pt x="501" y="940"/>
                  </a:lnTo>
                  <a:lnTo>
                    <a:pt x="501" y="937"/>
                  </a:lnTo>
                  <a:lnTo>
                    <a:pt x="503" y="935"/>
                  </a:lnTo>
                  <a:lnTo>
                    <a:pt x="503" y="933"/>
                  </a:lnTo>
                  <a:lnTo>
                    <a:pt x="503" y="933"/>
                  </a:lnTo>
                  <a:lnTo>
                    <a:pt x="506" y="930"/>
                  </a:lnTo>
                  <a:lnTo>
                    <a:pt x="506" y="930"/>
                  </a:lnTo>
                  <a:lnTo>
                    <a:pt x="506" y="928"/>
                  </a:lnTo>
                  <a:lnTo>
                    <a:pt x="515" y="878"/>
                  </a:lnTo>
                  <a:lnTo>
                    <a:pt x="527" y="890"/>
                  </a:lnTo>
                  <a:lnTo>
                    <a:pt x="525" y="854"/>
                  </a:lnTo>
                  <a:lnTo>
                    <a:pt x="539" y="864"/>
                  </a:lnTo>
                  <a:lnTo>
                    <a:pt x="534" y="824"/>
                  </a:lnTo>
                  <a:lnTo>
                    <a:pt x="548" y="833"/>
                  </a:lnTo>
                  <a:lnTo>
                    <a:pt x="541" y="798"/>
                  </a:lnTo>
                  <a:lnTo>
                    <a:pt x="553" y="802"/>
                  </a:lnTo>
                  <a:lnTo>
                    <a:pt x="539" y="765"/>
                  </a:lnTo>
                  <a:lnTo>
                    <a:pt x="539" y="765"/>
                  </a:lnTo>
                  <a:close/>
                  <a:moveTo>
                    <a:pt x="667" y="798"/>
                  </a:moveTo>
                  <a:lnTo>
                    <a:pt x="686" y="812"/>
                  </a:lnTo>
                  <a:lnTo>
                    <a:pt x="690" y="781"/>
                  </a:lnTo>
                  <a:lnTo>
                    <a:pt x="702" y="788"/>
                  </a:lnTo>
                  <a:lnTo>
                    <a:pt x="705" y="760"/>
                  </a:lnTo>
                  <a:lnTo>
                    <a:pt x="719" y="765"/>
                  </a:lnTo>
                  <a:lnTo>
                    <a:pt x="716" y="736"/>
                  </a:lnTo>
                  <a:lnTo>
                    <a:pt x="735" y="741"/>
                  </a:lnTo>
                  <a:lnTo>
                    <a:pt x="733" y="717"/>
                  </a:lnTo>
                  <a:lnTo>
                    <a:pt x="747" y="722"/>
                  </a:lnTo>
                  <a:lnTo>
                    <a:pt x="747" y="691"/>
                  </a:lnTo>
                  <a:lnTo>
                    <a:pt x="761" y="703"/>
                  </a:lnTo>
                  <a:lnTo>
                    <a:pt x="759" y="675"/>
                  </a:lnTo>
                  <a:lnTo>
                    <a:pt x="761" y="675"/>
                  </a:lnTo>
                  <a:lnTo>
                    <a:pt x="764" y="677"/>
                  </a:lnTo>
                  <a:lnTo>
                    <a:pt x="766" y="679"/>
                  </a:lnTo>
                  <a:lnTo>
                    <a:pt x="768" y="679"/>
                  </a:lnTo>
                  <a:lnTo>
                    <a:pt x="768" y="682"/>
                  </a:lnTo>
                  <a:lnTo>
                    <a:pt x="771" y="682"/>
                  </a:lnTo>
                  <a:lnTo>
                    <a:pt x="773" y="684"/>
                  </a:lnTo>
                  <a:lnTo>
                    <a:pt x="775" y="684"/>
                  </a:lnTo>
                  <a:lnTo>
                    <a:pt x="775" y="686"/>
                  </a:lnTo>
                  <a:lnTo>
                    <a:pt x="778" y="686"/>
                  </a:lnTo>
                  <a:lnTo>
                    <a:pt x="780" y="686"/>
                  </a:lnTo>
                  <a:lnTo>
                    <a:pt x="780" y="686"/>
                  </a:lnTo>
                  <a:lnTo>
                    <a:pt x="783" y="686"/>
                  </a:lnTo>
                  <a:lnTo>
                    <a:pt x="783" y="689"/>
                  </a:lnTo>
                  <a:lnTo>
                    <a:pt x="785" y="689"/>
                  </a:lnTo>
                  <a:lnTo>
                    <a:pt x="787" y="689"/>
                  </a:lnTo>
                  <a:lnTo>
                    <a:pt x="787" y="689"/>
                  </a:lnTo>
                  <a:lnTo>
                    <a:pt x="790" y="689"/>
                  </a:lnTo>
                  <a:lnTo>
                    <a:pt x="790" y="689"/>
                  </a:lnTo>
                  <a:lnTo>
                    <a:pt x="792" y="689"/>
                  </a:lnTo>
                  <a:lnTo>
                    <a:pt x="794" y="689"/>
                  </a:lnTo>
                  <a:lnTo>
                    <a:pt x="799" y="686"/>
                  </a:lnTo>
                  <a:lnTo>
                    <a:pt x="806" y="686"/>
                  </a:lnTo>
                  <a:lnTo>
                    <a:pt x="816" y="684"/>
                  </a:lnTo>
                  <a:lnTo>
                    <a:pt x="818" y="684"/>
                  </a:lnTo>
                  <a:lnTo>
                    <a:pt x="818" y="684"/>
                  </a:lnTo>
                  <a:lnTo>
                    <a:pt x="820" y="684"/>
                  </a:lnTo>
                  <a:lnTo>
                    <a:pt x="823" y="684"/>
                  </a:lnTo>
                  <a:lnTo>
                    <a:pt x="825" y="684"/>
                  </a:lnTo>
                  <a:lnTo>
                    <a:pt x="828" y="684"/>
                  </a:lnTo>
                  <a:lnTo>
                    <a:pt x="830" y="684"/>
                  </a:lnTo>
                  <a:lnTo>
                    <a:pt x="832" y="684"/>
                  </a:lnTo>
                  <a:lnTo>
                    <a:pt x="832" y="686"/>
                  </a:lnTo>
                  <a:lnTo>
                    <a:pt x="835" y="686"/>
                  </a:lnTo>
                  <a:lnTo>
                    <a:pt x="837" y="686"/>
                  </a:lnTo>
                  <a:lnTo>
                    <a:pt x="839" y="686"/>
                  </a:lnTo>
                  <a:lnTo>
                    <a:pt x="842" y="689"/>
                  </a:lnTo>
                  <a:lnTo>
                    <a:pt x="844" y="689"/>
                  </a:lnTo>
                  <a:lnTo>
                    <a:pt x="844" y="689"/>
                  </a:lnTo>
                  <a:lnTo>
                    <a:pt x="846" y="691"/>
                  </a:lnTo>
                  <a:lnTo>
                    <a:pt x="849" y="691"/>
                  </a:lnTo>
                  <a:lnTo>
                    <a:pt x="851" y="691"/>
                  </a:lnTo>
                  <a:lnTo>
                    <a:pt x="854" y="694"/>
                  </a:lnTo>
                  <a:lnTo>
                    <a:pt x="854" y="694"/>
                  </a:lnTo>
                  <a:lnTo>
                    <a:pt x="856" y="696"/>
                  </a:lnTo>
                  <a:lnTo>
                    <a:pt x="858" y="696"/>
                  </a:lnTo>
                  <a:lnTo>
                    <a:pt x="861" y="698"/>
                  </a:lnTo>
                  <a:lnTo>
                    <a:pt x="861" y="698"/>
                  </a:lnTo>
                  <a:lnTo>
                    <a:pt x="863" y="701"/>
                  </a:lnTo>
                  <a:lnTo>
                    <a:pt x="865" y="701"/>
                  </a:lnTo>
                  <a:lnTo>
                    <a:pt x="865" y="703"/>
                  </a:lnTo>
                  <a:lnTo>
                    <a:pt x="868" y="705"/>
                  </a:lnTo>
                  <a:lnTo>
                    <a:pt x="870" y="708"/>
                  </a:lnTo>
                  <a:lnTo>
                    <a:pt x="875" y="710"/>
                  </a:lnTo>
                  <a:lnTo>
                    <a:pt x="875" y="710"/>
                  </a:lnTo>
                  <a:lnTo>
                    <a:pt x="877" y="712"/>
                  </a:lnTo>
                  <a:lnTo>
                    <a:pt x="880" y="715"/>
                  </a:lnTo>
                  <a:lnTo>
                    <a:pt x="882" y="717"/>
                  </a:lnTo>
                  <a:lnTo>
                    <a:pt x="884" y="720"/>
                  </a:lnTo>
                  <a:lnTo>
                    <a:pt x="884" y="722"/>
                  </a:lnTo>
                  <a:lnTo>
                    <a:pt x="887" y="722"/>
                  </a:lnTo>
                  <a:lnTo>
                    <a:pt x="887" y="722"/>
                  </a:lnTo>
                  <a:lnTo>
                    <a:pt x="887" y="724"/>
                  </a:lnTo>
                  <a:lnTo>
                    <a:pt x="887" y="724"/>
                  </a:lnTo>
                  <a:lnTo>
                    <a:pt x="887" y="727"/>
                  </a:lnTo>
                  <a:lnTo>
                    <a:pt x="887" y="727"/>
                  </a:lnTo>
                  <a:lnTo>
                    <a:pt x="887" y="729"/>
                  </a:lnTo>
                  <a:lnTo>
                    <a:pt x="887" y="731"/>
                  </a:lnTo>
                  <a:lnTo>
                    <a:pt x="887" y="734"/>
                  </a:lnTo>
                  <a:lnTo>
                    <a:pt x="887" y="734"/>
                  </a:lnTo>
                  <a:lnTo>
                    <a:pt x="887" y="736"/>
                  </a:lnTo>
                  <a:lnTo>
                    <a:pt x="887" y="739"/>
                  </a:lnTo>
                  <a:lnTo>
                    <a:pt x="884" y="741"/>
                  </a:lnTo>
                  <a:lnTo>
                    <a:pt x="884" y="743"/>
                  </a:lnTo>
                  <a:lnTo>
                    <a:pt x="884" y="746"/>
                  </a:lnTo>
                  <a:lnTo>
                    <a:pt x="884" y="748"/>
                  </a:lnTo>
                  <a:lnTo>
                    <a:pt x="882" y="748"/>
                  </a:lnTo>
                  <a:lnTo>
                    <a:pt x="882" y="750"/>
                  </a:lnTo>
                  <a:lnTo>
                    <a:pt x="882" y="753"/>
                  </a:lnTo>
                  <a:lnTo>
                    <a:pt x="880" y="753"/>
                  </a:lnTo>
                  <a:lnTo>
                    <a:pt x="877" y="757"/>
                  </a:lnTo>
                  <a:lnTo>
                    <a:pt x="872" y="762"/>
                  </a:lnTo>
                  <a:lnTo>
                    <a:pt x="870" y="767"/>
                  </a:lnTo>
                  <a:lnTo>
                    <a:pt x="865" y="772"/>
                  </a:lnTo>
                  <a:lnTo>
                    <a:pt x="863" y="774"/>
                  </a:lnTo>
                  <a:lnTo>
                    <a:pt x="858" y="779"/>
                  </a:lnTo>
                  <a:lnTo>
                    <a:pt x="856" y="783"/>
                  </a:lnTo>
                  <a:lnTo>
                    <a:pt x="851" y="788"/>
                  </a:lnTo>
                  <a:lnTo>
                    <a:pt x="846" y="793"/>
                  </a:lnTo>
                  <a:lnTo>
                    <a:pt x="842" y="795"/>
                  </a:lnTo>
                  <a:lnTo>
                    <a:pt x="839" y="800"/>
                  </a:lnTo>
                  <a:lnTo>
                    <a:pt x="835" y="805"/>
                  </a:lnTo>
                  <a:lnTo>
                    <a:pt x="830" y="807"/>
                  </a:lnTo>
                  <a:lnTo>
                    <a:pt x="825" y="812"/>
                  </a:lnTo>
                  <a:lnTo>
                    <a:pt x="820" y="817"/>
                  </a:lnTo>
                  <a:lnTo>
                    <a:pt x="818" y="819"/>
                  </a:lnTo>
                  <a:lnTo>
                    <a:pt x="811" y="824"/>
                  </a:lnTo>
                  <a:lnTo>
                    <a:pt x="806" y="828"/>
                  </a:lnTo>
                  <a:lnTo>
                    <a:pt x="799" y="833"/>
                  </a:lnTo>
                  <a:lnTo>
                    <a:pt x="790" y="840"/>
                  </a:lnTo>
                  <a:lnTo>
                    <a:pt x="787" y="843"/>
                  </a:lnTo>
                  <a:lnTo>
                    <a:pt x="783" y="847"/>
                  </a:lnTo>
                  <a:lnTo>
                    <a:pt x="778" y="850"/>
                  </a:lnTo>
                  <a:lnTo>
                    <a:pt x="773" y="854"/>
                  </a:lnTo>
                  <a:lnTo>
                    <a:pt x="768" y="857"/>
                  </a:lnTo>
                  <a:lnTo>
                    <a:pt x="764" y="859"/>
                  </a:lnTo>
                  <a:lnTo>
                    <a:pt x="759" y="862"/>
                  </a:lnTo>
                  <a:lnTo>
                    <a:pt x="754" y="866"/>
                  </a:lnTo>
                  <a:lnTo>
                    <a:pt x="749" y="869"/>
                  </a:lnTo>
                  <a:lnTo>
                    <a:pt x="745" y="871"/>
                  </a:lnTo>
                  <a:lnTo>
                    <a:pt x="740" y="873"/>
                  </a:lnTo>
                  <a:lnTo>
                    <a:pt x="735" y="873"/>
                  </a:lnTo>
                  <a:lnTo>
                    <a:pt x="731" y="876"/>
                  </a:lnTo>
                  <a:lnTo>
                    <a:pt x="728" y="878"/>
                  </a:lnTo>
                  <a:lnTo>
                    <a:pt x="723" y="878"/>
                  </a:lnTo>
                  <a:lnTo>
                    <a:pt x="719" y="881"/>
                  </a:lnTo>
                  <a:lnTo>
                    <a:pt x="714" y="881"/>
                  </a:lnTo>
                  <a:lnTo>
                    <a:pt x="712" y="881"/>
                  </a:lnTo>
                  <a:lnTo>
                    <a:pt x="707" y="878"/>
                  </a:lnTo>
                  <a:lnTo>
                    <a:pt x="702" y="878"/>
                  </a:lnTo>
                  <a:lnTo>
                    <a:pt x="700" y="876"/>
                  </a:lnTo>
                  <a:lnTo>
                    <a:pt x="697" y="876"/>
                  </a:lnTo>
                  <a:lnTo>
                    <a:pt x="693" y="873"/>
                  </a:lnTo>
                  <a:lnTo>
                    <a:pt x="690" y="869"/>
                  </a:lnTo>
                  <a:lnTo>
                    <a:pt x="688" y="866"/>
                  </a:lnTo>
                  <a:lnTo>
                    <a:pt x="688" y="866"/>
                  </a:lnTo>
                  <a:lnTo>
                    <a:pt x="686" y="864"/>
                  </a:lnTo>
                  <a:lnTo>
                    <a:pt x="683" y="862"/>
                  </a:lnTo>
                  <a:lnTo>
                    <a:pt x="683" y="859"/>
                  </a:lnTo>
                  <a:lnTo>
                    <a:pt x="681" y="857"/>
                  </a:lnTo>
                  <a:lnTo>
                    <a:pt x="681" y="854"/>
                  </a:lnTo>
                  <a:lnTo>
                    <a:pt x="679" y="852"/>
                  </a:lnTo>
                  <a:lnTo>
                    <a:pt x="679" y="850"/>
                  </a:lnTo>
                  <a:lnTo>
                    <a:pt x="679" y="847"/>
                  </a:lnTo>
                  <a:lnTo>
                    <a:pt x="676" y="845"/>
                  </a:lnTo>
                  <a:lnTo>
                    <a:pt x="676" y="845"/>
                  </a:lnTo>
                  <a:lnTo>
                    <a:pt x="674" y="843"/>
                  </a:lnTo>
                  <a:lnTo>
                    <a:pt x="674" y="840"/>
                  </a:lnTo>
                  <a:lnTo>
                    <a:pt x="674" y="838"/>
                  </a:lnTo>
                  <a:lnTo>
                    <a:pt x="671" y="836"/>
                  </a:lnTo>
                  <a:lnTo>
                    <a:pt x="671" y="833"/>
                  </a:lnTo>
                  <a:lnTo>
                    <a:pt x="671" y="831"/>
                  </a:lnTo>
                  <a:lnTo>
                    <a:pt x="671" y="828"/>
                  </a:lnTo>
                  <a:lnTo>
                    <a:pt x="669" y="826"/>
                  </a:lnTo>
                  <a:lnTo>
                    <a:pt x="669" y="821"/>
                  </a:lnTo>
                  <a:lnTo>
                    <a:pt x="669" y="817"/>
                  </a:lnTo>
                  <a:lnTo>
                    <a:pt x="667" y="812"/>
                  </a:lnTo>
                  <a:lnTo>
                    <a:pt x="667" y="807"/>
                  </a:lnTo>
                  <a:lnTo>
                    <a:pt x="667" y="802"/>
                  </a:lnTo>
                  <a:lnTo>
                    <a:pt x="667" y="798"/>
                  </a:lnTo>
                  <a:lnTo>
                    <a:pt x="667" y="798"/>
                  </a:lnTo>
                  <a:close/>
                  <a:moveTo>
                    <a:pt x="565" y="1143"/>
                  </a:moveTo>
                  <a:lnTo>
                    <a:pt x="563" y="1141"/>
                  </a:lnTo>
                  <a:lnTo>
                    <a:pt x="563" y="1136"/>
                  </a:lnTo>
                  <a:lnTo>
                    <a:pt x="563" y="1134"/>
                  </a:lnTo>
                  <a:lnTo>
                    <a:pt x="563" y="1131"/>
                  </a:lnTo>
                  <a:lnTo>
                    <a:pt x="563" y="1129"/>
                  </a:lnTo>
                  <a:lnTo>
                    <a:pt x="563" y="1127"/>
                  </a:lnTo>
                  <a:lnTo>
                    <a:pt x="563" y="1124"/>
                  </a:lnTo>
                  <a:lnTo>
                    <a:pt x="563" y="1124"/>
                  </a:lnTo>
                  <a:lnTo>
                    <a:pt x="565" y="1119"/>
                  </a:lnTo>
                  <a:lnTo>
                    <a:pt x="565" y="1115"/>
                  </a:lnTo>
                  <a:lnTo>
                    <a:pt x="565" y="1112"/>
                  </a:lnTo>
                  <a:lnTo>
                    <a:pt x="565" y="1110"/>
                  </a:lnTo>
                  <a:lnTo>
                    <a:pt x="565" y="1108"/>
                  </a:lnTo>
                  <a:lnTo>
                    <a:pt x="565" y="1105"/>
                  </a:lnTo>
                  <a:lnTo>
                    <a:pt x="567" y="1103"/>
                  </a:lnTo>
                  <a:lnTo>
                    <a:pt x="567" y="1101"/>
                  </a:lnTo>
                  <a:lnTo>
                    <a:pt x="567" y="1101"/>
                  </a:lnTo>
                  <a:lnTo>
                    <a:pt x="565" y="1098"/>
                  </a:lnTo>
                  <a:lnTo>
                    <a:pt x="565" y="1098"/>
                  </a:lnTo>
                  <a:lnTo>
                    <a:pt x="565" y="1096"/>
                  </a:lnTo>
                  <a:lnTo>
                    <a:pt x="565" y="1096"/>
                  </a:lnTo>
                  <a:lnTo>
                    <a:pt x="565" y="1093"/>
                  </a:lnTo>
                  <a:lnTo>
                    <a:pt x="565" y="1093"/>
                  </a:lnTo>
                  <a:lnTo>
                    <a:pt x="565" y="1091"/>
                  </a:lnTo>
                  <a:lnTo>
                    <a:pt x="563" y="1089"/>
                  </a:lnTo>
                  <a:lnTo>
                    <a:pt x="563" y="1089"/>
                  </a:lnTo>
                  <a:lnTo>
                    <a:pt x="560" y="1084"/>
                  </a:lnTo>
                  <a:lnTo>
                    <a:pt x="558" y="1082"/>
                  </a:lnTo>
                  <a:lnTo>
                    <a:pt x="558" y="1082"/>
                  </a:lnTo>
                  <a:lnTo>
                    <a:pt x="558" y="1079"/>
                  </a:lnTo>
                  <a:lnTo>
                    <a:pt x="556" y="1079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7"/>
                  </a:lnTo>
                  <a:lnTo>
                    <a:pt x="556" y="1075"/>
                  </a:lnTo>
                  <a:lnTo>
                    <a:pt x="556" y="1072"/>
                  </a:lnTo>
                  <a:lnTo>
                    <a:pt x="556" y="1072"/>
                  </a:lnTo>
                  <a:lnTo>
                    <a:pt x="556" y="1070"/>
                  </a:lnTo>
                  <a:lnTo>
                    <a:pt x="556" y="1065"/>
                  </a:lnTo>
                  <a:lnTo>
                    <a:pt x="556" y="1063"/>
                  </a:lnTo>
                  <a:lnTo>
                    <a:pt x="556" y="1058"/>
                  </a:lnTo>
                  <a:lnTo>
                    <a:pt x="556" y="1053"/>
                  </a:lnTo>
                  <a:lnTo>
                    <a:pt x="556" y="1051"/>
                  </a:lnTo>
                  <a:lnTo>
                    <a:pt x="556" y="1046"/>
                  </a:lnTo>
                  <a:lnTo>
                    <a:pt x="556" y="1037"/>
                  </a:lnTo>
                  <a:lnTo>
                    <a:pt x="558" y="1030"/>
                  </a:lnTo>
                  <a:lnTo>
                    <a:pt x="558" y="1022"/>
                  </a:lnTo>
                  <a:lnTo>
                    <a:pt x="558" y="1015"/>
                  </a:lnTo>
                  <a:lnTo>
                    <a:pt x="570" y="1020"/>
                  </a:lnTo>
                  <a:lnTo>
                    <a:pt x="574" y="985"/>
                  </a:lnTo>
                  <a:lnTo>
                    <a:pt x="591" y="1006"/>
                  </a:lnTo>
                  <a:lnTo>
                    <a:pt x="600" y="968"/>
                  </a:lnTo>
                  <a:lnTo>
                    <a:pt x="615" y="985"/>
                  </a:lnTo>
                  <a:lnTo>
                    <a:pt x="624" y="959"/>
                  </a:lnTo>
                  <a:lnTo>
                    <a:pt x="626" y="963"/>
                  </a:lnTo>
                  <a:lnTo>
                    <a:pt x="626" y="968"/>
                  </a:lnTo>
                  <a:lnTo>
                    <a:pt x="629" y="973"/>
                  </a:lnTo>
                  <a:lnTo>
                    <a:pt x="629" y="978"/>
                  </a:lnTo>
                  <a:lnTo>
                    <a:pt x="631" y="980"/>
                  </a:lnTo>
                  <a:lnTo>
                    <a:pt x="631" y="980"/>
                  </a:lnTo>
                  <a:lnTo>
                    <a:pt x="634" y="982"/>
                  </a:lnTo>
                  <a:lnTo>
                    <a:pt x="634" y="985"/>
                  </a:lnTo>
                  <a:lnTo>
                    <a:pt x="634" y="987"/>
                  </a:lnTo>
                  <a:lnTo>
                    <a:pt x="636" y="989"/>
                  </a:lnTo>
                  <a:lnTo>
                    <a:pt x="636" y="992"/>
                  </a:lnTo>
                  <a:lnTo>
                    <a:pt x="638" y="994"/>
                  </a:lnTo>
                  <a:lnTo>
                    <a:pt x="638" y="996"/>
                  </a:lnTo>
                  <a:lnTo>
                    <a:pt x="641" y="996"/>
                  </a:lnTo>
                  <a:lnTo>
                    <a:pt x="643" y="999"/>
                  </a:lnTo>
                  <a:lnTo>
                    <a:pt x="643" y="1001"/>
                  </a:lnTo>
                  <a:lnTo>
                    <a:pt x="645" y="1004"/>
                  </a:lnTo>
                  <a:lnTo>
                    <a:pt x="648" y="1006"/>
                  </a:lnTo>
                  <a:lnTo>
                    <a:pt x="648" y="1006"/>
                  </a:lnTo>
                  <a:lnTo>
                    <a:pt x="650" y="1008"/>
                  </a:lnTo>
                  <a:lnTo>
                    <a:pt x="652" y="1011"/>
                  </a:lnTo>
                  <a:lnTo>
                    <a:pt x="655" y="1011"/>
                  </a:lnTo>
                  <a:lnTo>
                    <a:pt x="655" y="1013"/>
                  </a:lnTo>
                  <a:lnTo>
                    <a:pt x="657" y="1015"/>
                  </a:lnTo>
                  <a:lnTo>
                    <a:pt x="660" y="1015"/>
                  </a:lnTo>
                  <a:lnTo>
                    <a:pt x="662" y="1018"/>
                  </a:lnTo>
                  <a:lnTo>
                    <a:pt x="664" y="1020"/>
                  </a:lnTo>
                  <a:lnTo>
                    <a:pt x="667" y="1020"/>
                  </a:lnTo>
                  <a:lnTo>
                    <a:pt x="669" y="1022"/>
                  </a:lnTo>
                  <a:lnTo>
                    <a:pt x="669" y="1022"/>
                  </a:lnTo>
                  <a:lnTo>
                    <a:pt x="671" y="1022"/>
                  </a:lnTo>
                  <a:lnTo>
                    <a:pt x="671" y="1022"/>
                  </a:lnTo>
                  <a:lnTo>
                    <a:pt x="674" y="1022"/>
                  </a:lnTo>
                  <a:lnTo>
                    <a:pt x="676" y="1025"/>
                  </a:lnTo>
                  <a:lnTo>
                    <a:pt x="676" y="1025"/>
                  </a:lnTo>
                  <a:lnTo>
                    <a:pt x="679" y="1025"/>
                  </a:lnTo>
                  <a:lnTo>
                    <a:pt x="681" y="1025"/>
                  </a:lnTo>
                  <a:lnTo>
                    <a:pt x="683" y="1025"/>
                  </a:lnTo>
                  <a:lnTo>
                    <a:pt x="686" y="1025"/>
                  </a:lnTo>
                  <a:lnTo>
                    <a:pt x="690" y="1025"/>
                  </a:lnTo>
                  <a:lnTo>
                    <a:pt x="690" y="1025"/>
                  </a:lnTo>
                  <a:lnTo>
                    <a:pt x="693" y="1025"/>
                  </a:lnTo>
                  <a:lnTo>
                    <a:pt x="695" y="1022"/>
                  </a:lnTo>
                  <a:lnTo>
                    <a:pt x="697" y="1022"/>
                  </a:lnTo>
                  <a:lnTo>
                    <a:pt x="700" y="1022"/>
                  </a:lnTo>
                  <a:lnTo>
                    <a:pt x="702" y="1020"/>
                  </a:lnTo>
                  <a:lnTo>
                    <a:pt x="707" y="1020"/>
                  </a:lnTo>
                  <a:lnTo>
                    <a:pt x="709" y="1018"/>
                  </a:lnTo>
                  <a:lnTo>
                    <a:pt x="712" y="1015"/>
                  </a:lnTo>
                  <a:lnTo>
                    <a:pt x="716" y="1013"/>
                  </a:lnTo>
                  <a:lnTo>
                    <a:pt x="719" y="1011"/>
                  </a:lnTo>
                  <a:lnTo>
                    <a:pt x="721" y="1011"/>
                  </a:lnTo>
                  <a:lnTo>
                    <a:pt x="728" y="1006"/>
                  </a:lnTo>
                  <a:lnTo>
                    <a:pt x="735" y="1001"/>
                  </a:lnTo>
                  <a:lnTo>
                    <a:pt x="742" y="996"/>
                  </a:lnTo>
                  <a:lnTo>
                    <a:pt x="749" y="992"/>
                  </a:lnTo>
                  <a:lnTo>
                    <a:pt x="757" y="987"/>
                  </a:lnTo>
                  <a:lnTo>
                    <a:pt x="764" y="982"/>
                  </a:lnTo>
                  <a:lnTo>
                    <a:pt x="768" y="978"/>
                  </a:lnTo>
                  <a:lnTo>
                    <a:pt x="775" y="973"/>
                  </a:lnTo>
                  <a:lnTo>
                    <a:pt x="780" y="970"/>
                  </a:lnTo>
                  <a:lnTo>
                    <a:pt x="785" y="966"/>
                  </a:lnTo>
                  <a:lnTo>
                    <a:pt x="794" y="973"/>
                  </a:lnTo>
                  <a:lnTo>
                    <a:pt x="787" y="1063"/>
                  </a:lnTo>
                  <a:lnTo>
                    <a:pt x="787" y="1067"/>
                  </a:lnTo>
                  <a:lnTo>
                    <a:pt x="787" y="1072"/>
                  </a:lnTo>
                  <a:lnTo>
                    <a:pt x="787" y="1077"/>
                  </a:lnTo>
                  <a:lnTo>
                    <a:pt x="787" y="1082"/>
                  </a:lnTo>
                  <a:lnTo>
                    <a:pt x="787" y="1086"/>
                  </a:lnTo>
                  <a:lnTo>
                    <a:pt x="787" y="1091"/>
                  </a:lnTo>
                  <a:lnTo>
                    <a:pt x="787" y="1096"/>
                  </a:lnTo>
                  <a:lnTo>
                    <a:pt x="787" y="1101"/>
                  </a:lnTo>
                  <a:lnTo>
                    <a:pt x="790" y="1105"/>
                  </a:lnTo>
                  <a:lnTo>
                    <a:pt x="790" y="1110"/>
                  </a:lnTo>
                  <a:lnTo>
                    <a:pt x="790" y="1115"/>
                  </a:lnTo>
                  <a:lnTo>
                    <a:pt x="790" y="1119"/>
                  </a:lnTo>
                  <a:lnTo>
                    <a:pt x="790" y="1124"/>
                  </a:lnTo>
                  <a:lnTo>
                    <a:pt x="790" y="1129"/>
                  </a:lnTo>
                  <a:lnTo>
                    <a:pt x="790" y="1134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38"/>
                  </a:lnTo>
                  <a:lnTo>
                    <a:pt x="792" y="1141"/>
                  </a:lnTo>
                  <a:lnTo>
                    <a:pt x="792" y="1141"/>
                  </a:lnTo>
                  <a:lnTo>
                    <a:pt x="792" y="1143"/>
                  </a:lnTo>
                  <a:lnTo>
                    <a:pt x="794" y="1143"/>
                  </a:lnTo>
                  <a:lnTo>
                    <a:pt x="797" y="1148"/>
                  </a:lnTo>
                  <a:lnTo>
                    <a:pt x="797" y="1150"/>
                  </a:lnTo>
                  <a:lnTo>
                    <a:pt x="799" y="1150"/>
                  </a:lnTo>
                  <a:lnTo>
                    <a:pt x="799" y="1153"/>
                  </a:lnTo>
                  <a:lnTo>
                    <a:pt x="799" y="1153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5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9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7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4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2" y="1157"/>
                  </a:lnTo>
                  <a:lnTo>
                    <a:pt x="790" y="1155"/>
                  </a:lnTo>
                  <a:lnTo>
                    <a:pt x="787" y="1155"/>
                  </a:lnTo>
                  <a:lnTo>
                    <a:pt x="787" y="1153"/>
                  </a:lnTo>
                  <a:lnTo>
                    <a:pt x="785" y="1150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3" y="1148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80" y="1146"/>
                  </a:lnTo>
                  <a:lnTo>
                    <a:pt x="778" y="1146"/>
                  </a:lnTo>
                  <a:lnTo>
                    <a:pt x="778" y="1143"/>
                  </a:lnTo>
                  <a:lnTo>
                    <a:pt x="778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5" y="1143"/>
                  </a:lnTo>
                  <a:lnTo>
                    <a:pt x="773" y="1143"/>
                  </a:lnTo>
                  <a:lnTo>
                    <a:pt x="773" y="1146"/>
                  </a:lnTo>
                  <a:lnTo>
                    <a:pt x="773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6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48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0"/>
                  </a:lnTo>
                  <a:lnTo>
                    <a:pt x="771" y="1153"/>
                  </a:lnTo>
                  <a:lnTo>
                    <a:pt x="771" y="1153"/>
                  </a:lnTo>
                  <a:lnTo>
                    <a:pt x="771" y="1155"/>
                  </a:lnTo>
                  <a:lnTo>
                    <a:pt x="773" y="1157"/>
                  </a:lnTo>
                  <a:lnTo>
                    <a:pt x="773" y="1160"/>
                  </a:lnTo>
                  <a:lnTo>
                    <a:pt x="775" y="1164"/>
                  </a:lnTo>
                  <a:lnTo>
                    <a:pt x="775" y="1167"/>
                  </a:lnTo>
                  <a:lnTo>
                    <a:pt x="775" y="1167"/>
                  </a:lnTo>
                  <a:lnTo>
                    <a:pt x="775" y="1169"/>
                  </a:lnTo>
                  <a:lnTo>
                    <a:pt x="775" y="1169"/>
                  </a:lnTo>
                  <a:lnTo>
                    <a:pt x="775" y="1172"/>
                  </a:lnTo>
                  <a:lnTo>
                    <a:pt x="775" y="1172"/>
                  </a:lnTo>
                  <a:lnTo>
                    <a:pt x="775" y="1174"/>
                  </a:lnTo>
                  <a:lnTo>
                    <a:pt x="773" y="1174"/>
                  </a:lnTo>
                  <a:lnTo>
                    <a:pt x="773" y="1176"/>
                  </a:lnTo>
                  <a:lnTo>
                    <a:pt x="773" y="1179"/>
                  </a:lnTo>
                  <a:lnTo>
                    <a:pt x="771" y="1181"/>
                  </a:lnTo>
                  <a:lnTo>
                    <a:pt x="771" y="1181"/>
                  </a:lnTo>
                  <a:lnTo>
                    <a:pt x="768" y="1183"/>
                  </a:lnTo>
                  <a:lnTo>
                    <a:pt x="768" y="1186"/>
                  </a:lnTo>
                  <a:lnTo>
                    <a:pt x="768" y="1186"/>
                  </a:lnTo>
                  <a:lnTo>
                    <a:pt x="766" y="1188"/>
                  </a:lnTo>
                  <a:lnTo>
                    <a:pt x="764" y="1190"/>
                  </a:lnTo>
                  <a:lnTo>
                    <a:pt x="764" y="1190"/>
                  </a:lnTo>
                  <a:lnTo>
                    <a:pt x="761" y="1193"/>
                  </a:lnTo>
                  <a:lnTo>
                    <a:pt x="761" y="1193"/>
                  </a:lnTo>
                  <a:lnTo>
                    <a:pt x="759" y="1195"/>
                  </a:lnTo>
                  <a:lnTo>
                    <a:pt x="759" y="1198"/>
                  </a:lnTo>
                  <a:lnTo>
                    <a:pt x="757" y="1198"/>
                  </a:lnTo>
                  <a:lnTo>
                    <a:pt x="757" y="1198"/>
                  </a:lnTo>
                  <a:lnTo>
                    <a:pt x="754" y="1200"/>
                  </a:lnTo>
                  <a:lnTo>
                    <a:pt x="754" y="1200"/>
                  </a:lnTo>
                  <a:lnTo>
                    <a:pt x="752" y="1200"/>
                  </a:lnTo>
                  <a:lnTo>
                    <a:pt x="752" y="1200"/>
                  </a:lnTo>
                  <a:lnTo>
                    <a:pt x="749" y="1202"/>
                  </a:lnTo>
                  <a:lnTo>
                    <a:pt x="749" y="1202"/>
                  </a:lnTo>
                  <a:lnTo>
                    <a:pt x="747" y="1202"/>
                  </a:lnTo>
                  <a:lnTo>
                    <a:pt x="747" y="1202"/>
                  </a:lnTo>
                  <a:lnTo>
                    <a:pt x="745" y="1202"/>
                  </a:lnTo>
                  <a:lnTo>
                    <a:pt x="742" y="1202"/>
                  </a:lnTo>
                  <a:lnTo>
                    <a:pt x="742" y="1202"/>
                  </a:lnTo>
                  <a:lnTo>
                    <a:pt x="740" y="1202"/>
                  </a:lnTo>
                  <a:lnTo>
                    <a:pt x="740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8" y="1202"/>
                  </a:lnTo>
                  <a:lnTo>
                    <a:pt x="735" y="1202"/>
                  </a:lnTo>
                  <a:lnTo>
                    <a:pt x="735" y="1200"/>
                  </a:lnTo>
                  <a:lnTo>
                    <a:pt x="735" y="1200"/>
                  </a:lnTo>
                  <a:lnTo>
                    <a:pt x="735" y="1198"/>
                  </a:lnTo>
                  <a:lnTo>
                    <a:pt x="735" y="1198"/>
                  </a:lnTo>
                  <a:lnTo>
                    <a:pt x="735" y="1195"/>
                  </a:lnTo>
                  <a:lnTo>
                    <a:pt x="735" y="1195"/>
                  </a:lnTo>
                  <a:lnTo>
                    <a:pt x="735" y="1193"/>
                  </a:lnTo>
                  <a:lnTo>
                    <a:pt x="735" y="1193"/>
                  </a:lnTo>
                  <a:lnTo>
                    <a:pt x="735" y="1190"/>
                  </a:lnTo>
                  <a:lnTo>
                    <a:pt x="735" y="1190"/>
                  </a:lnTo>
                  <a:lnTo>
                    <a:pt x="735" y="1188"/>
                  </a:lnTo>
                  <a:lnTo>
                    <a:pt x="735" y="1188"/>
                  </a:lnTo>
                  <a:lnTo>
                    <a:pt x="735" y="1186"/>
                  </a:lnTo>
                  <a:lnTo>
                    <a:pt x="738" y="1183"/>
                  </a:lnTo>
                  <a:lnTo>
                    <a:pt x="740" y="1181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9"/>
                  </a:lnTo>
                  <a:lnTo>
                    <a:pt x="740" y="1176"/>
                  </a:lnTo>
                  <a:lnTo>
                    <a:pt x="740" y="1176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4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40" y="1172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8" y="1169"/>
                  </a:lnTo>
                  <a:lnTo>
                    <a:pt x="735" y="1167"/>
                  </a:lnTo>
                  <a:lnTo>
                    <a:pt x="735" y="1167"/>
                  </a:lnTo>
                  <a:lnTo>
                    <a:pt x="733" y="1164"/>
                  </a:lnTo>
                  <a:lnTo>
                    <a:pt x="731" y="1164"/>
                  </a:lnTo>
                  <a:lnTo>
                    <a:pt x="728" y="1162"/>
                  </a:lnTo>
                  <a:lnTo>
                    <a:pt x="726" y="1162"/>
                  </a:lnTo>
                  <a:lnTo>
                    <a:pt x="726" y="1160"/>
                  </a:lnTo>
                  <a:lnTo>
                    <a:pt x="723" y="1160"/>
                  </a:lnTo>
                  <a:lnTo>
                    <a:pt x="721" y="1160"/>
                  </a:lnTo>
                  <a:lnTo>
                    <a:pt x="719" y="1157"/>
                  </a:lnTo>
                  <a:lnTo>
                    <a:pt x="719" y="1157"/>
                  </a:lnTo>
                  <a:lnTo>
                    <a:pt x="716" y="1157"/>
                  </a:lnTo>
                  <a:lnTo>
                    <a:pt x="716" y="1157"/>
                  </a:lnTo>
                  <a:lnTo>
                    <a:pt x="714" y="1157"/>
                  </a:lnTo>
                  <a:lnTo>
                    <a:pt x="714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12" y="1157"/>
                  </a:lnTo>
                  <a:lnTo>
                    <a:pt x="709" y="1157"/>
                  </a:lnTo>
                  <a:lnTo>
                    <a:pt x="709" y="1160"/>
                  </a:lnTo>
                  <a:lnTo>
                    <a:pt x="707" y="1160"/>
                  </a:lnTo>
                  <a:lnTo>
                    <a:pt x="707" y="1160"/>
                  </a:lnTo>
                  <a:lnTo>
                    <a:pt x="705" y="1160"/>
                  </a:lnTo>
                  <a:lnTo>
                    <a:pt x="705" y="1162"/>
                  </a:lnTo>
                  <a:lnTo>
                    <a:pt x="702" y="1164"/>
                  </a:lnTo>
                  <a:lnTo>
                    <a:pt x="700" y="1164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7" y="1167"/>
                  </a:lnTo>
                  <a:lnTo>
                    <a:pt x="695" y="1167"/>
                  </a:lnTo>
                  <a:lnTo>
                    <a:pt x="695" y="1167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3" y="1169"/>
                  </a:lnTo>
                  <a:lnTo>
                    <a:pt x="690" y="1169"/>
                  </a:lnTo>
                  <a:lnTo>
                    <a:pt x="690" y="1169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2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4"/>
                  </a:lnTo>
                  <a:lnTo>
                    <a:pt x="690" y="1176"/>
                  </a:lnTo>
                  <a:lnTo>
                    <a:pt x="690" y="1176"/>
                  </a:lnTo>
                  <a:lnTo>
                    <a:pt x="690" y="1179"/>
                  </a:lnTo>
                  <a:lnTo>
                    <a:pt x="690" y="1181"/>
                  </a:lnTo>
                  <a:lnTo>
                    <a:pt x="690" y="1183"/>
                  </a:lnTo>
                  <a:lnTo>
                    <a:pt x="690" y="1186"/>
                  </a:lnTo>
                  <a:lnTo>
                    <a:pt x="693" y="1188"/>
                  </a:lnTo>
                  <a:lnTo>
                    <a:pt x="693" y="1190"/>
                  </a:lnTo>
                  <a:lnTo>
                    <a:pt x="695" y="1195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198"/>
                  </a:lnTo>
                  <a:lnTo>
                    <a:pt x="695" y="1200"/>
                  </a:lnTo>
                  <a:lnTo>
                    <a:pt x="695" y="1200"/>
                  </a:lnTo>
                  <a:lnTo>
                    <a:pt x="693" y="1200"/>
                  </a:lnTo>
                  <a:lnTo>
                    <a:pt x="693" y="1202"/>
                  </a:lnTo>
                  <a:lnTo>
                    <a:pt x="690" y="1202"/>
                  </a:lnTo>
                  <a:lnTo>
                    <a:pt x="688" y="1202"/>
                  </a:lnTo>
                  <a:lnTo>
                    <a:pt x="688" y="1205"/>
                  </a:lnTo>
                  <a:lnTo>
                    <a:pt x="686" y="1205"/>
                  </a:lnTo>
                  <a:lnTo>
                    <a:pt x="683" y="1205"/>
                  </a:lnTo>
                  <a:lnTo>
                    <a:pt x="683" y="1205"/>
                  </a:lnTo>
                  <a:lnTo>
                    <a:pt x="681" y="1205"/>
                  </a:lnTo>
                  <a:lnTo>
                    <a:pt x="679" y="1205"/>
                  </a:lnTo>
                  <a:lnTo>
                    <a:pt x="676" y="1205"/>
                  </a:lnTo>
                  <a:lnTo>
                    <a:pt x="676" y="1202"/>
                  </a:lnTo>
                  <a:lnTo>
                    <a:pt x="674" y="1202"/>
                  </a:lnTo>
                  <a:lnTo>
                    <a:pt x="671" y="1202"/>
                  </a:lnTo>
                  <a:lnTo>
                    <a:pt x="669" y="1202"/>
                  </a:lnTo>
                  <a:lnTo>
                    <a:pt x="669" y="1202"/>
                  </a:lnTo>
                  <a:lnTo>
                    <a:pt x="664" y="1200"/>
                  </a:lnTo>
                  <a:lnTo>
                    <a:pt x="662" y="1198"/>
                  </a:lnTo>
                  <a:lnTo>
                    <a:pt x="657" y="1198"/>
                  </a:lnTo>
                  <a:lnTo>
                    <a:pt x="655" y="1198"/>
                  </a:lnTo>
                  <a:lnTo>
                    <a:pt x="652" y="1195"/>
                  </a:lnTo>
                  <a:lnTo>
                    <a:pt x="652" y="1195"/>
                  </a:lnTo>
                  <a:lnTo>
                    <a:pt x="650" y="1195"/>
                  </a:lnTo>
                  <a:lnTo>
                    <a:pt x="648" y="1195"/>
                  </a:lnTo>
                  <a:lnTo>
                    <a:pt x="648" y="1195"/>
                  </a:lnTo>
                  <a:lnTo>
                    <a:pt x="645" y="1195"/>
                  </a:lnTo>
                  <a:lnTo>
                    <a:pt x="645" y="1195"/>
                  </a:lnTo>
                  <a:lnTo>
                    <a:pt x="643" y="1195"/>
                  </a:lnTo>
                  <a:lnTo>
                    <a:pt x="643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41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5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3"/>
                  </a:lnTo>
                  <a:lnTo>
                    <a:pt x="638" y="1190"/>
                  </a:lnTo>
                  <a:lnTo>
                    <a:pt x="638" y="1188"/>
                  </a:lnTo>
                  <a:lnTo>
                    <a:pt x="638" y="1188"/>
                  </a:lnTo>
                  <a:lnTo>
                    <a:pt x="638" y="1183"/>
                  </a:lnTo>
                  <a:lnTo>
                    <a:pt x="638" y="1179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6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4"/>
                  </a:lnTo>
                  <a:lnTo>
                    <a:pt x="638" y="1172"/>
                  </a:lnTo>
                  <a:lnTo>
                    <a:pt x="638" y="1172"/>
                  </a:lnTo>
                  <a:lnTo>
                    <a:pt x="634" y="1169"/>
                  </a:lnTo>
                  <a:lnTo>
                    <a:pt x="631" y="1167"/>
                  </a:lnTo>
                  <a:lnTo>
                    <a:pt x="629" y="1164"/>
                  </a:lnTo>
                  <a:lnTo>
                    <a:pt x="626" y="1162"/>
                  </a:lnTo>
                  <a:lnTo>
                    <a:pt x="624" y="1162"/>
                  </a:lnTo>
                  <a:lnTo>
                    <a:pt x="622" y="1160"/>
                  </a:lnTo>
                  <a:lnTo>
                    <a:pt x="619" y="1157"/>
                  </a:lnTo>
                  <a:lnTo>
                    <a:pt x="617" y="1155"/>
                  </a:lnTo>
                  <a:lnTo>
                    <a:pt x="612" y="1155"/>
                  </a:lnTo>
                  <a:lnTo>
                    <a:pt x="610" y="1153"/>
                  </a:lnTo>
                  <a:lnTo>
                    <a:pt x="608" y="1150"/>
                  </a:lnTo>
                  <a:lnTo>
                    <a:pt x="603" y="1150"/>
                  </a:lnTo>
                  <a:lnTo>
                    <a:pt x="600" y="1148"/>
                  </a:lnTo>
                  <a:lnTo>
                    <a:pt x="598" y="1148"/>
                  </a:lnTo>
                  <a:lnTo>
                    <a:pt x="598" y="1148"/>
                  </a:lnTo>
                  <a:lnTo>
                    <a:pt x="596" y="1148"/>
                  </a:lnTo>
                  <a:lnTo>
                    <a:pt x="591" y="1146"/>
                  </a:lnTo>
                  <a:lnTo>
                    <a:pt x="586" y="1146"/>
                  </a:lnTo>
                  <a:lnTo>
                    <a:pt x="584" y="1146"/>
                  </a:lnTo>
                  <a:lnTo>
                    <a:pt x="584" y="1146"/>
                  </a:lnTo>
                  <a:lnTo>
                    <a:pt x="582" y="1146"/>
                  </a:lnTo>
                  <a:lnTo>
                    <a:pt x="579" y="1146"/>
                  </a:lnTo>
                  <a:lnTo>
                    <a:pt x="577" y="1146"/>
                  </a:lnTo>
                  <a:lnTo>
                    <a:pt x="572" y="1148"/>
                  </a:lnTo>
                  <a:lnTo>
                    <a:pt x="572" y="1148"/>
                  </a:lnTo>
                  <a:lnTo>
                    <a:pt x="570" y="1148"/>
                  </a:lnTo>
                  <a:lnTo>
                    <a:pt x="570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7" y="1148"/>
                  </a:lnTo>
                  <a:lnTo>
                    <a:pt x="565" y="1148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6"/>
                  </a:lnTo>
                  <a:lnTo>
                    <a:pt x="565" y="1143"/>
                  </a:lnTo>
                  <a:lnTo>
                    <a:pt x="565" y="1143"/>
                  </a:lnTo>
                  <a:close/>
                  <a:moveTo>
                    <a:pt x="844" y="1001"/>
                  </a:moveTo>
                  <a:lnTo>
                    <a:pt x="844" y="1001"/>
                  </a:lnTo>
                  <a:lnTo>
                    <a:pt x="844" y="1001"/>
                  </a:lnTo>
                  <a:lnTo>
                    <a:pt x="844" y="1001"/>
                  </a:lnTo>
                  <a:lnTo>
                    <a:pt x="846" y="1001"/>
                  </a:lnTo>
                  <a:lnTo>
                    <a:pt x="846" y="1001"/>
                  </a:lnTo>
                  <a:lnTo>
                    <a:pt x="849" y="1001"/>
                  </a:lnTo>
                  <a:lnTo>
                    <a:pt x="849" y="1001"/>
                  </a:lnTo>
                  <a:lnTo>
                    <a:pt x="851" y="999"/>
                  </a:lnTo>
                  <a:lnTo>
                    <a:pt x="851" y="999"/>
                  </a:lnTo>
                  <a:lnTo>
                    <a:pt x="851" y="996"/>
                  </a:lnTo>
                  <a:lnTo>
                    <a:pt x="854" y="996"/>
                  </a:lnTo>
                  <a:lnTo>
                    <a:pt x="854" y="996"/>
                  </a:lnTo>
                  <a:lnTo>
                    <a:pt x="856" y="994"/>
                  </a:lnTo>
                  <a:lnTo>
                    <a:pt x="856" y="994"/>
                  </a:lnTo>
                  <a:lnTo>
                    <a:pt x="858" y="992"/>
                  </a:lnTo>
                  <a:lnTo>
                    <a:pt x="858" y="989"/>
                  </a:lnTo>
                  <a:lnTo>
                    <a:pt x="872" y="970"/>
                  </a:lnTo>
                  <a:lnTo>
                    <a:pt x="872" y="975"/>
                  </a:lnTo>
                  <a:lnTo>
                    <a:pt x="872" y="978"/>
                  </a:lnTo>
                  <a:lnTo>
                    <a:pt x="872" y="980"/>
                  </a:lnTo>
                  <a:lnTo>
                    <a:pt x="872" y="985"/>
                  </a:lnTo>
                  <a:lnTo>
                    <a:pt x="870" y="987"/>
                  </a:lnTo>
                  <a:lnTo>
                    <a:pt x="870" y="992"/>
                  </a:lnTo>
                  <a:lnTo>
                    <a:pt x="870" y="994"/>
                  </a:lnTo>
                  <a:lnTo>
                    <a:pt x="870" y="999"/>
                  </a:lnTo>
                  <a:lnTo>
                    <a:pt x="870" y="1001"/>
                  </a:lnTo>
                  <a:lnTo>
                    <a:pt x="868" y="1006"/>
                  </a:lnTo>
                  <a:lnTo>
                    <a:pt x="868" y="1008"/>
                  </a:lnTo>
                  <a:lnTo>
                    <a:pt x="868" y="1011"/>
                  </a:lnTo>
                  <a:lnTo>
                    <a:pt x="868" y="1013"/>
                  </a:lnTo>
                  <a:lnTo>
                    <a:pt x="868" y="1015"/>
                  </a:lnTo>
                  <a:lnTo>
                    <a:pt x="868" y="1018"/>
                  </a:lnTo>
                  <a:lnTo>
                    <a:pt x="868" y="1018"/>
                  </a:lnTo>
                  <a:lnTo>
                    <a:pt x="868" y="1020"/>
                  </a:lnTo>
                  <a:lnTo>
                    <a:pt x="868" y="1022"/>
                  </a:lnTo>
                  <a:lnTo>
                    <a:pt x="868" y="1025"/>
                  </a:lnTo>
                  <a:lnTo>
                    <a:pt x="868" y="1025"/>
                  </a:lnTo>
                  <a:lnTo>
                    <a:pt x="868" y="1027"/>
                  </a:lnTo>
                  <a:lnTo>
                    <a:pt x="868" y="1027"/>
                  </a:lnTo>
                  <a:lnTo>
                    <a:pt x="868" y="1030"/>
                  </a:lnTo>
                  <a:lnTo>
                    <a:pt x="868" y="1030"/>
                  </a:lnTo>
                  <a:lnTo>
                    <a:pt x="868" y="1032"/>
                  </a:lnTo>
                  <a:lnTo>
                    <a:pt x="870" y="1032"/>
                  </a:lnTo>
                  <a:lnTo>
                    <a:pt x="870" y="1034"/>
                  </a:lnTo>
                  <a:lnTo>
                    <a:pt x="870" y="1034"/>
                  </a:lnTo>
                  <a:lnTo>
                    <a:pt x="870" y="1037"/>
                  </a:lnTo>
                  <a:lnTo>
                    <a:pt x="872" y="1037"/>
                  </a:lnTo>
                  <a:lnTo>
                    <a:pt x="872" y="1037"/>
                  </a:lnTo>
                  <a:lnTo>
                    <a:pt x="872" y="1039"/>
                  </a:lnTo>
                  <a:lnTo>
                    <a:pt x="875" y="1041"/>
                  </a:lnTo>
                  <a:lnTo>
                    <a:pt x="877" y="1041"/>
                  </a:lnTo>
                  <a:lnTo>
                    <a:pt x="880" y="1044"/>
                  </a:lnTo>
                  <a:lnTo>
                    <a:pt x="882" y="1046"/>
                  </a:lnTo>
                  <a:lnTo>
                    <a:pt x="882" y="1046"/>
                  </a:lnTo>
                  <a:lnTo>
                    <a:pt x="884" y="1049"/>
                  </a:lnTo>
                  <a:lnTo>
                    <a:pt x="887" y="1049"/>
                  </a:lnTo>
                  <a:lnTo>
                    <a:pt x="889" y="1049"/>
                  </a:lnTo>
                  <a:lnTo>
                    <a:pt x="891" y="1051"/>
                  </a:lnTo>
                  <a:lnTo>
                    <a:pt x="894" y="1051"/>
                  </a:lnTo>
                  <a:lnTo>
                    <a:pt x="896" y="1051"/>
                  </a:lnTo>
                  <a:lnTo>
                    <a:pt x="898" y="1051"/>
                  </a:lnTo>
                  <a:lnTo>
                    <a:pt x="901" y="1051"/>
                  </a:lnTo>
                  <a:lnTo>
                    <a:pt x="903" y="1053"/>
                  </a:lnTo>
                  <a:lnTo>
                    <a:pt x="906" y="1053"/>
                  </a:lnTo>
                  <a:lnTo>
                    <a:pt x="908" y="1053"/>
                  </a:lnTo>
                  <a:lnTo>
                    <a:pt x="910" y="1053"/>
                  </a:lnTo>
                  <a:lnTo>
                    <a:pt x="913" y="1051"/>
                  </a:lnTo>
                  <a:lnTo>
                    <a:pt x="915" y="1051"/>
                  </a:lnTo>
                  <a:lnTo>
                    <a:pt x="917" y="1051"/>
                  </a:lnTo>
                  <a:lnTo>
                    <a:pt x="920" y="1051"/>
                  </a:lnTo>
                  <a:lnTo>
                    <a:pt x="920" y="1051"/>
                  </a:lnTo>
                  <a:lnTo>
                    <a:pt x="922" y="1051"/>
                  </a:lnTo>
                  <a:lnTo>
                    <a:pt x="924" y="1049"/>
                  </a:lnTo>
                  <a:lnTo>
                    <a:pt x="927" y="1049"/>
                  </a:lnTo>
                  <a:lnTo>
                    <a:pt x="927" y="1049"/>
                  </a:lnTo>
                  <a:lnTo>
                    <a:pt x="929" y="1049"/>
                  </a:lnTo>
                  <a:lnTo>
                    <a:pt x="932" y="1046"/>
                  </a:lnTo>
                  <a:lnTo>
                    <a:pt x="932" y="1046"/>
                  </a:lnTo>
                  <a:lnTo>
                    <a:pt x="934" y="1044"/>
                  </a:lnTo>
                  <a:lnTo>
                    <a:pt x="936" y="1044"/>
                  </a:lnTo>
                  <a:lnTo>
                    <a:pt x="939" y="1041"/>
                  </a:lnTo>
                  <a:lnTo>
                    <a:pt x="939" y="1041"/>
                  </a:lnTo>
                  <a:lnTo>
                    <a:pt x="941" y="1039"/>
                  </a:lnTo>
                  <a:lnTo>
                    <a:pt x="943" y="1037"/>
                  </a:lnTo>
                  <a:lnTo>
                    <a:pt x="948" y="1034"/>
                  </a:lnTo>
                  <a:lnTo>
                    <a:pt x="951" y="1032"/>
                  </a:lnTo>
                  <a:lnTo>
                    <a:pt x="955" y="1027"/>
                  </a:lnTo>
                  <a:lnTo>
                    <a:pt x="960" y="1022"/>
                  </a:lnTo>
                  <a:lnTo>
                    <a:pt x="967" y="1018"/>
                  </a:lnTo>
                  <a:lnTo>
                    <a:pt x="969" y="1015"/>
                  </a:lnTo>
                  <a:lnTo>
                    <a:pt x="972" y="1013"/>
                  </a:lnTo>
                  <a:lnTo>
                    <a:pt x="974" y="1011"/>
                  </a:lnTo>
                  <a:lnTo>
                    <a:pt x="974" y="1008"/>
                  </a:lnTo>
                  <a:lnTo>
                    <a:pt x="977" y="1008"/>
                  </a:lnTo>
                  <a:lnTo>
                    <a:pt x="977" y="1006"/>
                  </a:lnTo>
                  <a:lnTo>
                    <a:pt x="979" y="1004"/>
                  </a:lnTo>
                  <a:lnTo>
                    <a:pt x="979" y="1004"/>
                  </a:lnTo>
                  <a:lnTo>
                    <a:pt x="981" y="1001"/>
                  </a:lnTo>
                  <a:lnTo>
                    <a:pt x="981" y="999"/>
                  </a:lnTo>
                  <a:lnTo>
                    <a:pt x="984" y="996"/>
                  </a:lnTo>
                  <a:lnTo>
                    <a:pt x="984" y="996"/>
                  </a:lnTo>
                  <a:lnTo>
                    <a:pt x="984" y="994"/>
                  </a:lnTo>
                  <a:lnTo>
                    <a:pt x="986" y="992"/>
                  </a:lnTo>
                  <a:lnTo>
                    <a:pt x="986" y="992"/>
                  </a:lnTo>
                  <a:lnTo>
                    <a:pt x="986" y="989"/>
                  </a:lnTo>
                  <a:lnTo>
                    <a:pt x="986" y="987"/>
                  </a:lnTo>
                  <a:lnTo>
                    <a:pt x="986" y="985"/>
                  </a:lnTo>
                  <a:lnTo>
                    <a:pt x="986" y="982"/>
                  </a:lnTo>
                  <a:lnTo>
                    <a:pt x="986" y="982"/>
                  </a:lnTo>
                  <a:lnTo>
                    <a:pt x="986" y="980"/>
                  </a:lnTo>
                  <a:lnTo>
                    <a:pt x="986" y="978"/>
                  </a:lnTo>
                  <a:lnTo>
                    <a:pt x="984" y="973"/>
                  </a:lnTo>
                  <a:lnTo>
                    <a:pt x="981" y="968"/>
                  </a:lnTo>
                  <a:lnTo>
                    <a:pt x="979" y="963"/>
                  </a:lnTo>
                  <a:lnTo>
                    <a:pt x="977" y="959"/>
                  </a:lnTo>
                  <a:lnTo>
                    <a:pt x="974" y="954"/>
                  </a:lnTo>
                  <a:lnTo>
                    <a:pt x="969" y="949"/>
                  </a:lnTo>
                  <a:lnTo>
                    <a:pt x="967" y="944"/>
                  </a:lnTo>
                  <a:lnTo>
                    <a:pt x="962" y="942"/>
                  </a:lnTo>
                  <a:lnTo>
                    <a:pt x="958" y="937"/>
                  </a:lnTo>
                  <a:lnTo>
                    <a:pt x="953" y="935"/>
                  </a:lnTo>
                  <a:lnTo>
                    <a:pt x="948" y="930"/>
                  </a:lnTo>
                  <a:lnTo>
                    <a:pt x="943" y="928"/>
                  </a:lnTo>
                  <a:lnTo>
                    <a:pt x="939" y="925"/>
                  </a:lnTo>
                  <a:lnTo>
                    <a:pt x="934" y="923"/>
                  </a:lnTo>
                  <a:lnTo>
                    <a:pt x="929" y="921"/>
                  </a:lnTo>
                  <a:lnTo>
                    <a:pt x="922" y="918"/>
                  </a:lnTo>
                  <a:lnTo>
                    <a:pt x="917" y="918"/>
                  </a:lnTo>
                  <a:lnTo>
                    <a:pt x="913" y="916"/>
                  </a:lnTo>
                  <a:lnTo>
                    <a:pt x="906" y="916"/>
                  </a:lnTo>
                  <a:lnTo>
                    <a:pt x="901" y="916"/>
                  </a:lnTo>
                  <a:lnTo>
                    <a:pt x="896" y="916"/>
                  </a:lnTo>
                  <a:lnTo>
                    <a:pt x="889" y="916"/>
                  </a:lnTo>
                  <a:lnTo>
                    <a:pt x="884" y="916"/>
                  </a:lnTo>
                  <a:lnTo>
                    <a:pt x="880" y="918"/>
                  </a:lnTo>
                  <a:lnTo>
                    <a:pt x="875" y="918"/>
                  </a:lnTo>
                  <a:lnTo>
                    <a:pt x="868" y="921"/>
                  </a:lnTo>
                  <a:lnTo>
                    <a:pt x="863" y="923"/>
                  </a:lnTo>
                  <a:lnTo>
                    <a:pt x="858" y="928"/>
                  </a:lnTo>
                  <a:lnTo>
                    <a:pt x="854" y="930"/>
                  </a:lnTo>
                  <a:lnTo>
                    <a:pt x="851" y="935"/>
                  </a:lnTo>
                  <a:lnTo>
                    <a:pt x="846" y="940"/>
                  </a:lnTo>
                  <a:lnTo>
                    <a:pt x="842" y="944"/>
                  </a:lnTo>
                  <a:lnTo>
                    <a:pt x="842" y="947"/>
                  </a:lnTo>
                  <a:lnTo>
                    <a:pt x="839" y="949"/>
                  </a:lnTo>
                  <a:lnTo>
                    <a:pt x="839" y="951"/>
                  </a:lnTo>
                  <a:lnTo>
                    <a:pt x="837" y="951"/>
                  </a:lnTo>
                  <a:lnTo>
                    <a:pt x="837" y="954"/>
                  </a:lnTo>
                  <a:lnTo>
                    <a:pt x="837" y="954"/>
                  </a:lnTo>
                  <a:lnTo>
                    <a:pt x="837" y="956"/>
                  </a:lnTo>
                  <a:lnTo>
                    <a:pt x="835" y="959"/>
                  </a:lnTo>
                  <a:lnTo>
                    <a:pt x="835" y="959"/>
                  </a:lnTo>
                  <a:lnTo>
                    <a:pt x="835" y="961"/>
                  </a:lnTo>
                  <a:lnTo>
                    <a:pt x="835" y="961"/>
                  </a:lnTo>
                  <a:lnTo>
                    <a:pt x="835" y="963"/>
                  </a:lnTo>
                  <a:lnTo>
                    <a:pt x="835" y="966"/>
                  </a:lnTo>
                  <a:lnTo>
                    <a:pt x="835" y="966"/>
                  </a:lnTo>
                  <a:lnTo>
                    <a:pt x="835" y="970"/>
                  </a:lnTo>
                  <a:lnTo>
                    <a:pt x="832" y="975"/>
                  </a:lnTo>
                  <a:lnTo>
                    <a:pt x="832" y="978"/>
                  </a:lnTo>
                  <a:lnTo>
                    <a:pt x="832" y="980"/>
                  </a:lnTo>
                  <a:lnTo>
                    <a:pt x="835" y="985"/>
                  </a:lnTo>
                  <a:lnTo>
                    <a:pt x="835" y="987"/>
                  </a:lnTo>
                  <a:lnTo>
                    <a:pt x="835" y="987"/>
                  </a:lnTo>
                  <a:lnTo>
                    <a:pt x="835" y="989"/>
                  </a:lnTo>
                  <a:lnTo>
                    <a:pt x="835" y="992"/>
                  </a:lnTo>
                  <a:lnTo>
                    <a:pt x="835" y="992"/>
                  </a:lnTo>
                  <a:lnTo>
                    <a:pt x="835" y="994"/>
                  </a:lnTo>
                  <a:lnTo>
                    <a:pt x="835" y="994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6"/>
                  </a:lnTo>
                  <a:lnTo>
                    <a:pt x="837" y="999"/>
                  </a:lnTo>
                  <a:lnTo>
                    <a:pt x="839" y="999"/>
                  </a:lnTo>
                  <a:lnTo>
                    <a:pt x="839" y="1001"/>
                  </a:lnTo>
                  <a:lnTo>
                    <a:pt x="839" y="1001"/>
                  </a:lnTo>
                  <a:lnTo>
                    <a:pt x="842" y="1001"/>
                  </a:lnTo>
                  <a:lnTo>
                    <a:pt x="842" y="1001"/>
                  </a:lnTo>
                  <a:lnTo>
                    <a:pt x="844" y="1001"/>
                  </a:lnTo>
                  <a:lnTo>
                    <a:pt x="844" y="1001"/>
                  </a:lnTo>
                  <a:close/>
                  <a:moveTo>
                    <a:pt x="842" y="1067"/>
                  </a:moveTo>
                  <a:lnTo>
                    <a:pt x="851" y="1065"/>
                  </a:lnTo>
                  <a:lnTo>
                    <a:pt x="870" y="1077"/>
                  </a:lnTo>
                  <a:lnTo>
                    <a:pt x="875" y="1079"/>
                  </a:lnTo>
                  <a:lnTo>
                    <a:pt x="880" y="1082"/>
                  </a:lnTo>
                  <a:lnTo>
                    <a:pt x="882" y="1084"/>
                  </a:lnTo>
                  <a:lnTo>
                    <a:pt x="887" y="1084"/>
                  </a:lnTo>
                  <a:lnTo>
                    <a:pt x="889" y="1086"/>
                  </a:lnTo>
                  <a:lnTo>
                    <a:pt x="894" y="1086"/>
                  </a:lnTo>
                  <a:lnTo>
                    <a:pt x="898" y="1089"/>
                  </a:lnTo>
                  <a:lnTo>
                    <a:pt x="901" y="1089"/>
                  </a:lnTo>
                  <a:lnTo>
                    <a:pt x="906" y="1089"/>
                  </a:lnTo>
                  <a:lnTo>
                    <a:pt x="908" y="1089"/>
                  </a:lnTo>
                  <a:lnTo>
                    <a:pt x="913" y="1089"/>
                  </a:lnTo>
                  <a:lnTo>
                    <a:pt x="915" y="1089"/>
                  </a:lnTo>
                  <a:lnTo>
                    <a:pt x="920" y="1089"/>
                  </a:lnTo>
                  <a:lnTo>
                    <a:pt x="922" y="1086"/>
                  </a:lnTo>
                  <a:lnTo>
                    <a:pt x="927" y="1086"/>
                  </a:lnTo>
                  <a:lnTo>
                    <a:pt x="929" y="1086"/>
                  </a:lnTo>
                  <a:lnTo>
                    <a:pt x="934" y="1084"/>
                  </a:lnTo>
                  <a:lnTo>
                    <a:pt x="936" y="1084"/>
                  </a:lnTo>
                  <a:lnTo>
                    <a:pt x="939" y="1082"/>
                  </a:lnTo>
                  <a:lnTo>
                    <a:pt x="943" y="1079"/>
                  </a:lnTo>
                  <a:lnTo>
                    <a:pt x="946" y="1077"/>
                  </a:lnTo>
                  <a:lnTo>
                    <a:pt x="951" y="1077"/>
                  </a:lnTo>
                  <a:lnTo>
                    <a:pt x="953" y="1075"/>
                  </a:lnTo>
                  <a:lnTo>
                    <a:pt x="955" y="1072"/>
                  </a:lnTo>
                  <a:lnTo>
                    <a:pt x="960" y="1070"/>
                  </a:lnTo>
                  <a:lnTo>
                    <a:pt x="962" y="1067"/>
                  </a:lnTo>
                  <a:lnTo>
                    <a:pt x="967" y="1065"/>
                  </a:lnTo>
                  <a:lnTo>
                    <a:pt x="969" y="1063"/>
                  </a:lnTo>
                  <a:lnTo>
                    <a:pt x="972" y="1060"/>
                  </a:lnTo>
                  <a:lnTo>
                    <a:pt x="977" y="1058"/>
                  </a:lnTo>
                  <a:lnTo>
                    <a:pt x="979" y="1053"/>
                  </a:lnTo>
                  <a:lnTo>
                    <a:pt x="984" y="1051"/>
                  </a:lnTo>
                  <a:lnTo>
                    <a:pt x="984" y="1051"/>
                  </a:lnTo>
                  <a:lnTo>
                    <a:pt x="986" y="1049"/>
                  </a:lnTo>
                  <a:lnTo>
                    <a:pt x="986" y="1049"/>
                  </a:lnTo>
                  <a:lnTo>
                    <a:pt x="988" y="1046"/>
                  </a:lnTo>
                  <a:lnTo>
                    <a:pt x="991" y="1044"/>
                  </a:lnTo>
                  <a:lnTo>
                    <a:pt x="993" y="1041"/>
                  </a:lnTo>
                  <a:lnTo>
                    <a:pt x="993" y="1039"/>
                  </a:lnTo>
                  <a:lnTo>
                    <a:pt x="995" y="1037"/>
                  </a:lnTo>
                  <a:lnTo>
                    <a:pt x="995" y="1037"/>
                  </a:lnTo>
                  <a:lnTo>
                    <a:pt x="998" y="1034"/>
                  </a:lnTo>
                  <a:lnTo>
                    <a:pt x="998" y="1034"/>
                  </a:lnTo>
                  <a:lnTo>
                    <a:pt x="1000" y="1032"/>
                  </a:lnTo>
                  <a:lnTo>
                    <a:pt x="1003" y="1032"/>
                  </a:lnTo>
                  <a:lnTo>
                    <a:pt x="1003" y="1032"/>
                  </a:lnTo>
                  <a:lnTo>
                    <a:pt x="1005" y="1032"/>
                  </a:lnTo>
                  <a:lnTo>
                    <a:pt x="1005" y="1030"/>
                  </a:lnTo>
                  <a:lnTo>
                    <a:pt x="1007" y="1030"/>
                  </a:lnTo>
                  <a:lnTo>
                    <a:pt x="1007" y="1030"/>
                  </a:lnTo>
                  <a:lnTo>
                    <a:pt x="1010" y="1030"/>
                  </a:lnTo>
                  <a:lnTo>
                    <a:pt x="1010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2" y="1032"/>
                  </a:lnTo>
                  <a:lnTo>
                    <a:pt x="1014" y="1032"/>
                  </a:lnTo>
                  <a:lnTo>
                    <a:pt x="1014" y="1032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7" y="1034"/>
                  </a:lnTo>
                  <a:lnTo>
                    <a:pt x="1019" y="1037"/>
                  </a:lnTo>
                  <a:lnTo>
                    <a:pt x="1019" y="1037"/>
                  </a:lnTo>
                  <a:lnTo>
                    <a:pt x="1021" y="1041"/>
                  </a:lnTo>
                  <a:lnTo>
                    <a:pt x="1024" y="1044"/>
                  </a:lnTo>
                  <a:lnTo>
                    <a:pt x="1024" y="1049"/>
                  </a:lnTo>
                  <a:lnTo>
                    <a:pt x="1026" y="1051"/>
                  </a:lnTo>
                  <a:lnTo>
                    <a:pt x="1029" y="1056"/>
                  </a:lnTo>
                  <a:lnTo>
                    <a:pt x="1029" y="1058"/>
                  </a:lnTo>
                  <a:lnTo>
                    <a:pt x="1031" y="1063"/>
                  </a:lnTo>
                  <a:lnTo>
                    <a:pt x="1031" y="1067"/>
                  </a:lnTo>
                  <a:lnTo>
                    <a:pt x="1033" y="1070"/>
                  </a:lnTo>
                  <a:lnTo>
                    <a:pt x="1033" y="1075"/>
                  </a:lnTo>
                  <a:lnTo>
                    <a:pt x="1033" y="1079"/>
                  </a:lnTo>
                  <a:lnTo>
                    <a:pt x="1036" y="1084"/>
                  </a:lnTo>
                  <a:lnTo>
                    <a:pt x="1036" y="1086"/>
                  </a:lnTo>
                  <a:lnTo>
                    <a:pt x="1036" y="1091"/>
                  </a:lnTo>
                  <a:lnTo>
                    <a:pt x="1036" y="1096"/>
                  </a:lnTo>
                  <a:lnTo>
                    <a:pt x="1036" y="1101"/>
                  </a:lnTo>
                  <a:lnTo>
                    <a:pt x="1036" y="1103"/>
                  </a:lnTo>
                  <a:lnTo>
                    <a:pt x="1036" y="1108"/>
                  </a:lnTo>
                  <a:lnTo>
                    <a:pt x="1036" y="1112"/>
                  </a:lnTo>
                  <a:lnTo>
                    <a:pt x="1036" y="1117"/>
                  </a:lnTo>
                  <a:lnTo>
                    <a:pt x="1036" y="1119"/>
                  </a:lnTo>
                  <a:lnTo>
                    <a:pt x="1036" y="1124"/>
                  </a:lnTo>
                  <a:lnTo>
                    <a:pt x="1033" y="1129"/>
                  </a:lnTo>
                  <a:lnTo>
                    <a:pt x="1033" y="1134"/>
                  </a:lnTo>
                  <a:lnTo>
                    <a:pt x="1033" y="1136"/>
                  </a:lnTo>
                  <a:lnTo>
                    <a:pt x="1031" y="1141"/>
                  </a:lnTo>
                  <a:lnTo>
                    <a:pt x="1031" y="1146"/>
                  </a:lnTo>
                  <a:lnTo>
                    <a:pt x="1029" y="1148"/>
                  </a:lnTo>
                  <a:lnTo>
                    <a:pt x="1029" y="1153"/>
                  </a:lnTo>
                  <a:lnTo>
                    <a:pt x="1026" y="1157"/>
                  </a:lnTo>
                  <a:lnTo>
                    <a:pt x="1026" y="1160"/>
                  </a:lnTo>
                  <a:lnTo>
                    <a:pt x="1024" y="1164"/>
                  </a:lnTo>
                  <a:lnTo>
                    <a:pt x="1014" y="1186"/>
                  </a:lnTo>
                  <a:lnTo>
                    <a:pt x="1064" y="1131"/>
                  </a:lnTo>
                  <a:lnTo>
                    <a:pt x="1057" y="1176"/>
                  </a:lnTo>
                  <a:lnTo>
                    <a:pt x="1047" y="1207"/>
                  </a:lnTo>
                  <a:lnTo>
                    <a:pt x="1104" y="1148"/>
                  </a:lnTo>
                  <a:lnTo>
                    <a:pt x="1104" y="1172"/>
                  </a:lnTo>
                  <a:lnTo>
                    <a:pt x="1088" y="1212"/>
                  </a:lnTo>
                  <a:lnTo>
                    <a:pt x="1137" y="1174"/>
                  </a:lnTo>
                  <a:lnTo>
                    <a:pt x="1133" y="1209"/>
                  </a:lnTo>
                  <a:lnTo>
                    <a:pt x="1118" y="1235"/>
                  </a:lnTo>
                  <a:lnTo>
                    <a:pt x="1097" y="1257"/>
                  </a:lnTo>
                  <a:lnTo>
                    <a:pt x="1135" y="1254"/>
                  </a:lnTo>
                  <a:lnTo>
                    <a:pt x="1130" y="1257"/>
                  </a:lnTo>
                  <a:lnTo>
                    <a:pt x="1128" y="1259"/>
                  </a:lnTo>
                  <a:lnTo>
                    <a:pt x="1123" y="1261"/>
                  </a:lnTo>
                  <a:lnTo>
                    <a:pt x="1118" y="1266"/>
                  </a:lnTo>
                  <a:lnTo>
                    <a:pt x="1114" y="1269"/>
                  </a:lnTo>
                  <a:lnTo>
                    <a:pt x="1111" y="1273"/>
                  </a:lnTo>
                  <a:lnTo>
                    <a:pt x="1107" y="1276"/>
                  </a:lnTo>
                  <a:lnTo>
                    <a:pt x="1102" y="1280"/>
                  </a:lnTo>
                  <a:lnTo>
                    <a:pt x="1097" y="1283"/>
                  </a:lnTo>
                  <a:lnTo>
                    <a:pt x="1092" y="1285"/>
                  </a:lnTo>
                  <a:lnTo>
                    <a:pt x="1088" y="1290"/>
                  </a:lnTo>
                  <a:lnTo>
                    <a:pt x="1085" y="1292"/>
                  </a:lnTo>
                  <a:lnTo>
                    <a:pt x="1081" y="1295"/>
                  </a:lnTo>
                  <a:lnTo>
                    <a:pt x="1076" y="1297"/>
                  </a:lnTo>
                  <a:lnTo>
                    <a:pt x="1073" y="1299"/>
                  </a:lnTo>
                  <a:lnTo>
                    <a:pt x="1071" y="1299"/>
                  </a:lnTo>
                  <a:lnTo>
                    <a:pt x="1071" y="1302"/>
                  </a:lnTo>
                  <a:lnTo>
                    <a:pt x="1069" y="1302"/>
                  </a:lnTo>
                  <a:lnTo>
                    <a:pt x="1066" y="1304"/>
                  </a:lnTo>
                  <a:lnTo>
                    <a:pt x="1066" y="1304"/>
                  </a:lnTo>
                  <a:lnTo>
                    <a:pt x="1064" y="1304"/>
                  </a:lnTo>
                  <a:lnTo>
                    <a:pt x="1062" y="1304"/>
                  </a:lnTo>
                  <a:lnTo>
                    <a:pt x="1059" y="1306"/>
                  </a:lnTo>
                  <a:lnTo>
                    <a:pt x="1055" y="1306"/>
                  </a:lnTo>
                  <a:lnTo>
                    <a:pt x="1050" y="1309"/>
                  </a:lnTo>
                  <a:lnTo>
                    <a:pt x="1045" y="1309"/>
                  </a:lnTo>
                  <a:lnTo>
                    <a:pt x="1040" y="1309"/>
                  </a:lnTo>
                  <a:lnTo>
                    <a:pt x="1036" y="1311"/>
                  </a:lnTo>
                  <a:lnTo>
                    <a:pt x="1031" y="1311"/>
                  </a:lnTo>
                  <a:lnTo>
                    <a:pt x="1026" y="1311"/>
                  </a:lnTo>
                  <a:lnTo>
                    <a:pt x="1021" y="1311"/>
                  </a:lnTo>
                  <a:lnTo>
                    <a:pt x="1017" y="1314"/>
                  </a:lnTo>
                  <a:lnTo>
                    <a:pt x="1012" y="1314"/>
                  </a:lnTo>
                  <a:lnTo>
                    <a:pt x="1010" y="1314"/>
                  </a:lnTo>
                  <a:lnTo>
                    <a:pt x="1007" y="1314"/>
                  </a:lnTo>
                  <a:lnTo>
                    <a:pt x="1005" y="1314"/>
                  </a:lnTo>
                  <a:lnTo>
                    <a:pt x="1005" y="1311"/>
                  </a:lnTo>
                  <a:lnTo>
                    <a:pt x="1003" y="1311"/>
                  </a:lnTo>
                  <a:lnTo>
                    <a:pt x="1000" y="1311"/>
                  </a:lnTo>
                  <a:lnTo>
                    <a:pt x="998" y="1311"/>
                  </a:lnTo>
                  <a:lnTo>
                    <a:pt x="995" y="1311"/>
                  </a:lnTo>
                  <a:lnTo>
                    <a:pt x="993" y="1311"/>
                  </a:lnTo>
                  <a:lnTo>
                    <a:pt x="993" y="1309"/>
                  </a:lnTo>
                  <a:lnTo>
                    <a:pt x="991" y="1309"/>
                  </a:lnTo>
                  <a:lnTo>
                    <a:pt x="988" y="1309"/>
                  </a:lnTo>
                  <a:lnTo>
                    <a:pt x="986" y="1306"/>
                  </a:lnTo>
                  <a:lnTo>
                    <a:pt x="981" y="1304"/>
                  </a:lnTo>
                  <a:lnTo>
                    <a:pt x="977" y="1304"/>
                  </a:lnTo>
                  <a:lnTo>
                    <a:pt x="972" y="1302"/>
                  </a:lnTo>
                  <a:lnTo>
                    <a:pt x="967" y="1299"/>
                  </a:lnTo>
                  <a:lnTo>
                    <a:pt x="962" y="1297"/>
                  </a:lnTo>
                  <a:lnTo>
                    <a:pt x="958" y="1295"/>
                  </a:lnTo>
                  <a:lnTo>
                    <a:pt x="953" y="1290"/>
                  </a:lnTo>
                  <a:lnTo>
                    <a:pt x="948" y="1288"/>
                  </a:lnTo>
                  <a:lnTo>
                    <a:pt x="943" y="1285"/>
                  </a:lnTo>
                  <a:lnTo>
                    <a:pt x="939" y="1283"/>
                  </a:lnTo>
                  <a:lnTo>
                    <a:pt x="936" y="1280"/>
                  </a:lnTo>
                  <a:lnTo>
                    <a:pt x="932" y="1278"/>
                  </a:lnTo>
                  <a:lnTo>
                    <a:pt x="929" y="1276"/>
                  </a:lnTo>
                  <a:lnTo>
                    <a:pt x="927" y="1273"/>
                  </a:lnTo>
                  <a:lnTo>
                    <a:pt x="922" y="1271"/>
                  </a:lnTo>
                  <a:lnTo>
                    <a:pt x="920" y="1269"/>
                  </a:lnTo>
                  <a:lnTo>
                    <a:pt x="917" y="1264"/>
                  </a:lnTo>
                  <a:lnTo>
                    <a:pt x="913" y="1261"/>
                  </a:lnTo>
                  <a:lnTo>
                    <a:pt x="910" y="1259"/>
                  </a:lnTo>
                  <a:lnTo>
                    <a:pt x="908" y="1257"/>
                  </a:lnTo>
                  <a:lnTo>
                    <a:pt x="906" y="1254"/>
                  </a:lnTo>
                  <a:lnTo>
                    <a:pt x="903" y="1250"/>
                  </a:lnTo>
                  <a:lnTo>
                    <a:pt x="898" y="1247"/>
                  </a:lnTo>
                  <a:lnTo>
                    <a:pt x="896" y="1245"/>
                  </a:lnTo>
                  <a:lnTo>
                    <a:pt x="894" y="1240"/>
                  </a:lnTo>
                  <a:lnTo>
                    <a:pt x="891" y="1238"/>
                  </a:lnTo>
                  <a:lnTo>
                    <a:pt x="889" y="1235"/>
                  </a:lnTo>
                  <a:lnTo>
                    <a:pt x="887" y="1231"/>
                  </a:lnTo>
                  <a:lnTo>
                    <a:pt x="884" y="1228"/>
                  </a:lnTo>
                  <a:lnTo>
                    <a:pt x="882" y="1226"/>
                  </a:lnTo>
                  <a:lnTo>
                    <a:pt x="880" y="1221"/>
                  </a:lnTo>
                  <a:lnTo>
                    <a:pt x="877" y="1219"/>
                  </a:lnTo>
                  <a:lnTo>
                    <a:pt x="875" y="1214"/>
                  </a:lnTo>
                  <a:lnTo>
                    <a:pt x="872" y="1212"/>
                  </a:lnTo>
                  <a:lnTo>
                    <a:pt x="870" y="1207"/>
                  </a:lnTo>
                  <a:lnTo>
                    <a:pt x="868" y="1205"/>
                  </a:lnTo>
                  <a:lnTo>
                    <a:pt x="865" y="1200"/>
                  </a:lnTo>
                  <a:lnTo>
                    <a:pt x="865" y="1198"/>
                  </a:lnTo>
                  <a:lnTo>
                    <a:pt x="863" y="1193"/>
                  </a:lnTo>
                  <a:lnTo>
                    <a:pt x="861" y="1190"/>
                  </a:lnTo>
                  <a:lnTo>
                    <a:pt x="861" y="1186"/>
                  </a:lnTo>
                  <a:lnTo>
                    <a:pt x="858" y="1181"/>
                  </a:lnTo>
                  <a:lnTo>
                    <a:pt x="856" y="1179"/>
                  </a:lnTo>
                  <a:lnTo>
                    <a:pt x="856" y="1174"/>
                  </a:lnTo>
                  <a:lnTo>
                    <a:pt x="854" y="1172"/>
                  </a:lnTo>
                  <a:lnTo>
                    <a:pt x="854" y="1169"/>
                  </a:lnTo>
                  <a:lnTo>
                    <a:pt x="854" y="1164"/>
                  </a:lnTo>
                  <a:lnTo>
                    <a:pt x="851" y="1162"/>
                  </a:lnTo>
                  <a:lnTo>
                    <a:pt x="851" y="1160"/>
                  </a:lnTo>
                  <a:lnTo>
                    <a:pt x="851" y="1155"/>
                  </a:lnTo>
                  <a:lnTo>
                    <a:pt x="849" y="1153"/>
                  </a:lnTo>
                  <a:lnTo>
                    <a:pt x="849" y="1150"/>
                  </a:lnTo>
                  <a:lnTo>
                    <a:pt x="849" y="1143"/>
                  </a:lnTo>
                  <a:lnTo>
                    <a:pt x="846" y="1136"/>
                  </a:lnTo>
                  <a:lnTo>
                    <a:pt x="846" y="1129"/>
                  </a:lnTo>
                  <a:lnTo>
                    <a:pt x="844" y="1122"/>
                  </a:lnTo>
                  <a:lnTo>
                    <a:pt x="844" y="1115"/>
                  </a:lnTo>
                  <a:lnTo>
                    <a:pt x="844" y="1108"/>
                  </a:lnTo>
                  <a:lnTo>
                    <a:pt x="844" y="1101"/>
                  </a:lnTo>
                  <a:lnTo>
                    <a:pt x="844" y="1093"/>
                  </a:lnTo>
                  <a:lnTo>
                    <a:pt x="842" y="1086"/>
                  </a:lnTo>
                  <a:lnTo>
                    <a:pt x="842" y="1082"/>
                  </a:lnTo>
                  <a:lnTo>
                    <a:pt x="842" y="1075"/>
                  </a:lnTo>
                  <a:lnTo>
                    <a:pt x="842" y="1067"/>
                  </a:lnTo>
                  <a:lnTo>
                    <a:pt x="842" y="1067"/>
                  </a:lnTo>
                  <a:close/>
                  <a:moveTo>
                    <a:pt x="1078" y="959"/>
                  </a:moveTo>
                  <a:lnTo>
                    <a:pt x="1081" y="961"/>
                  </a:lnTo>
                  <a:lnTo>
                    <a:pt x="1083" y="963"/>
                  </a:lnTo>
                  <a:lnTo>
                    <a:pt x="1085" y="966"/>
                  </a:lnTo>
                  <a:lnTo>
                    <a:pt x="1088" y="966"/>
                  </a:lnTo>
                  <a:lnTo>
                    <a:pt x="1090" y="970"/>
                  </a:lnTo>
                  <a:lnTo>
                    <a:pt x="1095" y="975"/>
                  </a:lnTo>
                  <a:lnTo>
                    <a:pt x="1100" y="978"/>
                  </a:lnTo>
                  <a:lnTo>
                    <a:pt x="1104" y="982"/>
                  </a:lnTo>
                  <a:lnTo>
                    <a:pt x="1107" y="985"/>
                  </a:lnTo>
                  <a:lnTo>
                    <a:pt x="1111" y="987"/>
                  </a:lnTo>
                  <a:lnTo>
                    <a:pt x="1114" y="992"/>
                  </a:lnTo>
                  <a:lnTo>
                    <a:pt x="1118" y="994"/>
                  </a:lnTo>
                  <a:lnTo>
                    <a:pt x="1121" y="996"/>
                  </a:lnTo>
                  <a:lnTo>
                    <a:pt x="1121" y="999"/>
                  </a:lnTo>
                  <a:lnTo>
                    <a:pt x="1123" y="1001"/>
                  </a:lnTo>
                  <a:lnTo>
                    <a:pt x="1126" y="1004"/>
                  </a:lnTo>
                  <a:lnTo>
                    <a:pt x="1128" y="1004"/>
                  </a:lnTo>
                  <a:lnTo>
                    <a:pt x="1130" y="1006"/>
                  </a:lnTo>
                  <a:lnTo>
                    <a:pt x="1130" y="1008"/>
                  </a:lnTo>
                  <a:lnTo>
                    <a:pt x="1133" y="1013"/>
                  </a:lnTo>
                  <a:lnTo>
                    <a:pt x="1135" y="1015"/>
                  </a:lnTo>
                  <a:lnTo>
                    <a:pt x="1137" y="1018"/>
                  </a:lnTo>
                  <a:lnTo>
                    <a:pt x="1140" y="1020"/>
                  </a:lnTo>
                  <a:lnTo>
                    <a:pt x="1140" y="1022"/>
                  </a:lnTo>
                  <a:lnTo>
                    <a:pt x="1144" y="1030"/>
                  </a:lnTo>
                  <a:lnTo>
                    <a:pt x="1147" y="1034"/>
                  </a:lnTo>
                  <a:lnTo>
                    <a:pt x="1149" y="1039"/>
                  </a:lnTo>
                  <a:lnTo>
                    <a:pt x="1152" y="1044"/>
                  </a:lnTo>
                  <a:lnTo>
                    <a:pt x="1154" y="1051"/>
                  </a:lnTo>
                  <a:lnTo>
                    <a:pt x="1156" y="1056"/>
                  </a:lnTo>
                  <a:lnTo>
                    <a:pt x="1159" y="1060"/>
                  </a:lnTo>
                  <a:lnTo>
                    <a:pt x="1161" y="1065"/>
                  </a:lnTo>
                  <a:lnTo>
                    <a:pt x="1163" y="1070"/>
                  </a:lnTo>
                  <a:lnTo>
                    <a:pt x="1163" y="1075"/>
                  </a:lnTo>
                  <a:lnTo>
                    <a:pt x="1166" y="1082"/>
                  </a:lnTo>
                  <a:lnTo>
                    <a:pt x="1168" y="1086"/>
                  </a:lnTo>
                  <a:lnTo>
                    <a:pt x="1168" y="1091"/>
                  </a:lnTo>
                  <a:lnTo>
                    <a:pt x="1170" y="1098"/>
                  </a:lnTo>
                  <a:lnTo>
                    <a:pt x="1173" y="1103"/>
                  </a:lnTo>
                  <a:lnTo>
                    <a:pt x="1173" y="1110"/>
                  </a:lnTo>
                  <a:lnTo>
                    <a:pt x="1182" y="1169"/>
                  </a:lnTo>
                  <a:lnTo>
                    <a:pt x="1189" y="1167"/>
                  </a:lnTo>
                  <a:lnTo>
                    <a:pt x="1194" y="1162"/>
                  </a:lnTo>
                  <a:lnTo>
                    <a:pt x="1201" y="1157"/>
                  </a:lnTo>
                  <a:lnTo>
                    <a:pt x="1206" y="1153"/>
                  </a:lnTo>
                  <a:lnTo>
                    <a:pt x="1208" y="1150"/>
                  </a:lnTo>
                  <a:lnTo>
                    <a:pt x="1213" y="1148"/>
                  </a:lnTo>
                  <a:lnTo>
                    <a:pt x="1215" y="1146"/>
                  </a:lnTo>
                  <a:lnTo>
                    <a:pt x="1218" y="1146"/>
                  </a:lnTo>
                  <a:lnTo>
                    <a:pt x="1220" y="1141"/>
                  </a:lnTo>
                  <a:lnTo>
                    <a:pt x="1222" y="1138"/>
                  </a:lnTo>
                  <a:lnTo>
                    <a:pt x="1225" y="1136"/>
                  </a:lnTo>
                  <a:lnTo>
                    <a:pt x="1227" y="1134"/>
                  </a:lnTo>
                  <a:lnTo>
                    <a:pt x="1234" y="1129"/>
                  </a:lnTo>
                  <a:lnTo>
                    <a:pt x="1239" y="1122"/>
                  </a:lnTo>
                  <a:lnTo>
                    <a:pt x="1244" y="1117"/>
                  </a:lnTo>
                  <a:lnTo>
                    <a:pt x="1249" y="1110"/>
                  </a:lnTo>
                  <a:lnTo>
                    <a:pt x="1253" y="1105"/>
                  </a:lnTo>
                  <a:lnTo>
                    <a:pt x="1258" y="1098"/>
                  </a:lnTo>
                  <a:lnTo>
                    <a:pt x="1263" y="1093"/>
                  </a:lnTo>
                  <a:lnTo>
                    <a:pt x="1265" y="1086"/>
                  </a:lnTo>
                  <a:lnTo>
                    <a:pt x="1270" y="1082"/>
                  </a:lnTo>
                  <a:lnTo>
                    <a:pt x="1275" y="1075"/>
                  </a:lnTo>
                  <a:lnTo>
                    <a:pt x="1277" y="1070"/>
                  </a:lnTo>
                  <a:lnTo>
                    <a:pt x="1282" y="1063"/>
                  </a:lnTo>
                  <a:lnTo>
                    <a:pt x="1284" y="1056"/>
                  </a:lnTo>
                  <a:lnTo>
                    <a:pt x="1289" y="1049"/>
                  </a:lnTo>
                  <a:lnTo>
                    <a:pt x="1293" y="1041"/>
                  </a:lnTo>
                  <a:lnTo>
                    <a:pt x="1296" y="1034"/>
                  </a:lnTo>
                  <a:lnTo>
                    <a:pt x="1298" y="1030"/>
                  </a:lnTo>
                  <a:lnTo>
                    <a:pt x="1301" y="1027"/>
                  </a:lnTo>
                  <a:lnTo>
                    <a:pt x="1301" y="1022"/>
                  </a:lnTo>
                  <a:lnTo>
                    <a:pt x="1303" y="1018"/>
                  </a:lnTo>
                  <a:lnTo>
                    <a:pt x="1305" y="1013"/>
                  </a:lnTo>
                  <a:lnTo>
                    <a:pt x="1305" y="1008"/>
                  </a:lnTo>
                  <a:lnTo>
                    <a:pt x="1308" y="1004"/>
                  </a:lnTo>
                  <a:lnTo>
                    <a:pt x="1308" y="999"/>
                  </a:lnTo>
                  <a:lnTo>
                    <a:pt x="1310" y="994"/>
                  </a:lnTo>
                  <a:lnTo>
                    <a:pt x="1310" y="989"/>
                  </a:lnTo>
                  <a:lnTo>
                    <a:pt x="1312" y="985"/>
                  </a:lnTo>
                  <a:lnTo>
                    <a:pt x="1312" y="980"/>
                  </a:lnTo>
                  <a:lnTo>
                    <a:pt x="1312" y="975"/>
                  </a:lnTo>
                  <a:lnTo>
                    <a:pt x="1312" y="970"/>
                  </a:lnTo>
                  <a:lnTo>
                    <a:pt x="1315" y="963"/>
                  </a:lnTo>
                  <a:lnTo>
                    <a:pt x="1315" y="959"/>
                  </a:lnTo>
                  <a:lnTo>
                    <a:pt x="1315" y="954"/>
                  </a:lnTo>
                  <a:lnTo>
                    <a:pt x="1315" y="949"/>
                  </a:lnTo>
                  <a:lnTo>
                    <a:pt x="1315" y="944"/>
                  </a:lnTo>
                  <a:lnTo>
                    <a:pt x="1315" y="940"/>
                  </a:lnTo>
                  <a:lnTo>
                    <a:pt x="1312" y="933"/>
                  </a:lnTo>
                  <a:lnTo>
                    <a:pt x="1312" y="928"/>
                  </a:lnTo>
                  <a:lnTo>
                    <a:pt x="1312" y="923"/>
                  </a:lnTo>
                  <a:lnTo>
                    <a:pt x="1312" y="918"/>
                  </a:lnTo>
                  <a:lnTo>
                    <a:pt x="1310" y="914"/>
                  </a:lnTo>
                  <a:lnTo>
                    <a:pt x="1310" y="909"/>
                  </a:lnTo>
                  <a:lnTo>
                    <a:pt x="1308" y="904"/>
                  </a:lnTo>
                  <a:lnTo>
                    <a:pt x="1308" y="899"/>
                  </a:lnTo>
                  <a:lnTo>
                    <a:pt x="1305" y="895"/>
                  </a:lnTo>
                  <a:lnTo>
                    <a:pt x="1305" y="890"/>
                  </a:lnTo>
                  <a:lnTo>
                    <a:pt x="1303" y="888"/>
                  </a:lnTo>
                  <a:lnTo>
                    <a:pt x="1301" y="883"/>
                  </a:lnTo>
                  <a:lnTo>
                    <a:pt x="1301" y="881"/>
                  </a:lnTo>
                  <a:lnTo>
                    <a:pt x="1298" y="878"/>
                  </a:lnTo>
                  <a:lnTo>
                    <a:pt x="1296" y="873"/>
                  </a:lnTo>
                  <a:lnTo>
                    <a:pt x="1293" y="871"/>
                  </a:lnTo>
                  <a:lnTo>
                    <a:pt x="1293" y="869"/>
                  </a:lnTo>
                  <a:lnTo>
                    <a:pt x="1291" y="866"/>
                  </a:lnTo>
                  <a:lnTo>
                    <a:pt x="1289" y="862"/>
                  </a:lnTo>
                  <a:lnTo>
                    <a:pt x="1286" y="859"/>
                  </a:lnTo>
                  <a:lnTo>
                    <a:pt x="1282" y="857"/>
                  </a:lnTo>
                  <a:lnTo>
                    <a:pt x="1279" y="852"/>
                  </a:lnTo>
                  <a:lnTo>
                    <a:pt x="1277" y="850"/>
                  </a:lnTo>
                  <a:lnTo>
                    <a:pt x="1275" y="845"/>
                  </a:lnTo>
                  <a:lnTo>
                    <a:pt x="1272" y="843"/>
                  </a:lnTo>
                  <a:lnTo>
                    <a:pt x="1267" y="840"/>
                  </a:lnTo>
                  <a:lnTo>
                    <a:pt x="1265" y="836"/>
                  </a:lnTo>
                  <a:lnTo>
                    <a:pt x="1263" y="833"/>
                  </a:lnTo>
                  <a:lnTo>
                    <a:pt x="1256" y="826"/>
                  </a:lnTo>
                  <a:lnTo>
                    <a:pt x="1249" y="819"/>
                  </a:lnTo>
                  <a:lnTo>
                    <a:pt x="1241" y="814"/>
                  </a:lnTo>
                  <a:lnTo>
                    <a:pt x="1237" y="807"/>
                  </a:lnTo>
                  <a:lnTo>
                    <a:pt x="1230" y="802"/>
                  </a:lnTo>
                  <a:lnTo>
                    <a:pt x="1222" y="798"/>
                  </a:lnTo>
                  <a:lnTo>
                    <a:pt x="1218" y="793"/>
                  </a:lnTo>
                  <a:lnTo>
                    <a:pt x="1213" y="788"/>
                  </a:lnTo>
                  <a:lnTo>
                    <a:pt x="1211" y="788"/>
                  </a:lnTo>
                  <a:lnTo>
                    <a:pt x="1208" y="786"/>
                  </a:lnTo>
                  <a:lnTo>
                    <a:pt x="1206" y="783"/>
                  </a:lnTo>
                  <a:lnTo>
                    <a:pt x="1201" y="781"/>
                  </a:lnTo>
                  <a:lnTo>
                    <a:pt x="1196" y="779"/>
                  </a:lnTo>
                  <a:lnTo>
                    <a:pt x="1192" y="776"/>
                  </a:lnTo>
                  <a:lnTo>
                    <a:pt x="1187" y="774"/>
                  </a:lnTo>
                  <a:lnTo>
                    <a:pt x="1182" y="772"/>
                  </a:lnTo>
                  <a:lnTo>
                    <a:pt x="1180" y="772"/>
                  </a:lnTo>
                  <a:lnTo>
                    <a:pt x="1178" y="772"/>
                  </a:lnTo>
                  <a:lnTo>
                    <a:pt x="1175" y="769"/>
                  </a:lnTo>
                  <a:lnTo>
                    <a:pt x="1173" y="769"/>
                  </a:lnTo>
                  <a:lnTo>
                    <a:pt x="1170" y="769"/>
                  </a:lnTo>
                  <a:lnTo>
                    <a:pt x="1168" y="767"/>
                  </a:lnTo>
                  <a:lnTo>
                    <a:pt x="1166" y="767"/>
                  </a:lnTo>
                  <a:lnTo>
                    <a:pt x="1163" y="767"/>
                  </a:lnTo>
                  <a:lnTo>
                    <a:pt x="1163" y="767"/>
                  </a:lnTo>
                  <a:lnTo>
                    <a:pt x="1161" y="767"/>
                  </a:lnTo>
                  <a:lnTo>
                    <a:pt x="1159" y="767"/>
                  </a:lnTo>
                  <a:lnTo>
                    <a:pt x="1159" y="769"/>
                  </a:lnTo>
                  <a:lnTo>
                    <a:pt x="1156" y="769"/>
                  </a:lnTo>
                  <a:lnTo>
                    <a:pt x="1156" y="769"/>
                  </a:lnTo>
                  <a:lnTo>
                    <a:pt x="1154" y="772"/>
                  </a:lnTo>
                  <a:lnTo>
                    <a:pt x="1154" y="772"/>
                  </a:lnTo>
                  <a:lnTo>
                    <a:pt x="1154" y="774"/>
                  </a:lnTo>
                  <a:lnTo>
                    <a:pt x="1152" y="776"/>
                  </a:lnTo>
                  <a:lnTo>
                    <a:pt x="1152" y="779"/>
                  </a:lnTo>
                  <a:lnTo>
                    <a:pt x="1152" y="781"/>
                  </a:lnTo>
                  <a:lnTo>
                    <a:pt x="1149" y="786"/>
                  </a:lnTo>
                  <a:lnTo>
                    <a:pt x="1149" y="791"/>
                  </a:lnTo>
                  <a:lnTo>
                    <a:pt x="1149" y="795"/>
                  </a:lnTo>
                  <a:lnTo>
                    <a:pt x="1149" y="800"/>
                  </a:lnTo>
                  <a:lnTo>
                    <a:pt x="1147" y="802"/>
                  </a:lnTo>
                  <a:lnTo>
                    <a:pt x="1147" y="805"/>
                  </a:lnTo>
                  <a:lnTo>
                    <a:pt x="1147" y="807"/>
                  </a:lnTo>
                  <a:lnTo>
                    <a:pt x="1147" y="810"/>
                  </a:lnTo>
                  <a:lnTo>
                    <a:pt x="1144" y="812"/>
                  </a:lnTo>
                  <a:lnTo>
                    <a:pt x="1142" y="817"/>
                  </a:lnTo>
                  <a:lnTo>
                    <a:pt x="1142" y="819"/>
                  </a:lnTo>
                  <a:lnTo>
                    <a:pt x="1140" y="824"/>
                  </a:lnTo>
                  <a:lnTo>
                    <a:pt x="1135" y="831"/>
                  </a:lnTo>
                  <a:lnTo>
                    <a:pt x="1133" y="838"/>
                  </a:lnTo>
                  <a:lnTo>
                    <a:pt x="1128" y="847"/>
                  </a:lnTo>
                  <a:lnTo>
                    <a:pt x="1123" y="854"/>
                  </a:lnTo>
                  <a:lnTo>
                    <a:pt x="1121" y="862"/>
                  </a:lnTo>
                  <a:lnTo>
                    <a:pt x="1116" y="869"/>
                  </a:lnTo>
                  <a:lnTo>
                    <a:pt x="1111" y="876"/>
                  </a:lnTo>
                  <a:lnTo>
                    <a:pt x="1109" y="883"/>
                  </a:lnTo>
                  <a:lnTo>
                    <a:pt x="1104" y="890"/>
                  </a:lnTo>
                  <a:lnTo>
                    <a:pt x="1100" y="897"/>
                  </a:lnTo>
                  <a:lnTo>
                    <a:pt x="1095" y="904"/>
                  </a:lnTo>
                  <a:lnTo>
                    <a:pt x="1092" y="911"/>
                  </a:lnTo>
                  <a:lnTo>
                    <a:pt x="1090" y="914"/>
                  </a:lnTo>
                  <a:lnTo>
                    <a:pt x="1088" y="918"/>
                  </a:lnTo>
                  <a:lnTo>
                    <a:pt x="1085" y="921"/>
                  </a:lnTo>
                  <a:lnTo>
                    <a:pt x="1085" y="925"/>
                  </a:lnTo>
                  <a:lnTo>
                    <a:pt x="1083" y="928"/>
                  </a:lnTo>
                  <a:lnTo>
                    <a:pt x="1081" y="933"/>
                  </a:lnTo>
                  <a:lnTo>
                    <a:pt x="1081" y="935"/>
                  </a:lnTo>
                  <a:lnTo>
                    <a:pt x="1081" y="937"/>
                  </a:lnTo>
                  <a:lnTo>
                    <a:pt x="1078" y="940"/>
                  </a:lnTo>
                  <a:lnTo>
                    <a:pt x="1078" y="942"/>
                  </a:lnTo>
                  <a:lnTo>
                    <a:pt x="1078" y="944"/>
                  </a:lnTo>
                  <a:lnTo>
                    <a:pt x="1078" y="947"/>
                  </a:lnTo>
                  <a:lnTo>
                    <a:pt x="1076" y="949"/>
                  </a:lnTo>
                  <a:lnTo>
                    <a:pt x="1076" y="951"/>
                  </a:lnTo>
                  <a:lnTo>
                    <a:pt x="1076" y="951"/>
                  </a:lnTo>
                  <a:lnTo>
                    <a:pt x="1076" y="954"/>
                  </a:lnTo>
                  <a:lnTo>
                    <a:pt x="1076" y="954"/>
                  </a:lnTo>
                  <a:lnTo>
                    <a:pt x="1076" y="956"/>
                  </a:lnTo>
                  <a:lnTo>
                    <a:pt x="1076" y="956"/>
                  </a:lnTo>
                  <a:lnTo>
                    <a:pt x="1078" y="956"/>
                  </a:lnTo>
                  <a:lnTo>
                    <a:pt x="1078" y="956"/>
                  </a:lnTo>
                  <a:lnTo>
                    <a:pt x="1078" y="959"/>
                  </a:lnTo>
                  <a:lnTo>
                    <a:pt x="1078" y="959"/>
                  </a:lnTo>
                  <a:close/>
                  <a:moveTo>
                    <a:pt x="861" y="876"/>
                  </a:moveTo>
                  <a:lnTo>
                    <a:pt x="863" y="873"/>
                  </a:lnTo>
                  <a:lnTo>
                    <a:pt x="865" y="871"/>
                  </a:lnTo>
                  <a:lnTo>
                    <a:pt x="865" y="869"/>
                  </a:lnTo>
                  <a:lnTo>
                    <a:pt x="868" y="869"/>
                  </a:lnTo>
                  <a:lnTo>
                    <a:pt x="870" y="864"/>
                  </a:lnTo>
                  <a:lnTo>
                    <a:pt x="872" y="859"/>
                  </a:lnTo>
                  <a:lnTo>
                    <a:pt x="875" y="857"/>
                  </a:lnTo>
                  <a:lnTo>
                    <a:pt x="877" y="854"/>
                  </a:lnTo>
                  <a:lnTo>
                    <a:pt x="877" y="854"/>
                  </a:lnTo>
                  <a:lnTo>
                    <a:pt x="880" y="852"/>
                  </a:lnTo>
                  <a:lnTo>
                    <a:pt x="880" y="850"/>
                  </a:lnTo>
                  <a:lnTo>
                    <a:pt x="882" y="847"/>
                  </a:lnTo>
                  <a:lnTo>
                    <a:pt x="882" y="845"/>
                  </a:lnTo>
                  <a:lnTo>
                    <a:pt x="882" y="843"/>
                  </a:lnTo>
                  <a:lnTo>
                    <a:pt x="884" y="838"/>
                  </a:lnTo>
                  <a:lnTo>
                    <a:pt x="884" y="833"/>
                  </a:lnTo>
                  <a:lnTo>
                    <a:pt x="887" y="828"/>
                  </a:lnTo>
                  <a:lnTo>
                    <a:pt x="889" y="824"/>
                  </a:lnTo>
                  <a:lnTo>
                    <a:pt x="889" y="817"/>
                  </a:lnTo>
                  <a:lnTo>
                    <a:pt x="891" y="810"/>
                  </a:lnTo>
                  <a:lnTo>
                    <a:pt x="894" y="802"/>
                  </a:lnTo>
                  <a:lnTo>
                    <a:pt x="896" y="795"/>
                  </a:lnTo>
                  <a:lnTo>
                    <a:pt x="896" y="793"/>
                  </a:lnTo>
                  <a:lnTo>
                    <a:pt x="898" y="788"/>
                  </a:lnTo>
                  <a:lnTo>
                    <a:pt x="898" y="786"/>
                  </a:lnTo>
                  <a:lnTo>
                    <a:pt x="901" y="783"/>
                  </a:lnTo>
                  <a:lnTo>
                    <a:pt x="901" y="779"/>
                  </a:lnTo>
                  <a:lnTo>
                    <a:pt x="903" y="776"/>
                  </a:lnTo>
                  <a:lnTo>
                    <a:pt x="903" y="774"/>
                  </a:lnTo>
                  <a:lnTo>
                    <a:pt x="906" y="769"/>
                  </a:lnTo>
                  <a:lnTo>
                    <a:pt x="908" y="767"/>
                  </a:lnTo>
                  <a:lnTo>
                    <a:pt x="908" y="765"/>
                  </a:lnTo>
                  <a:lnTo>
                    <a:pt x="910" y="762"/>
                  </a:lnTo>
                  <a:lnTo>
                    <a:pt x="910" y="760"/>
                  </a:lnTo>
                  <a:lnTo>
                    <a:pt x="913" y="760"/>
                  </a:lnTo>
                  <a:lnTo>
                    <a:pt x="915" y="757"/>
                  </a:lnTo>
                  <a:lnTo>
                    <a:pt x="915" y="755"/>
                  </a:lnTo>
                  <a:lnTo>
                    <a:pt x="917" y="755"/>
                  </a:lnTo>
                  <a:lnTo>
                    <a:pt x="917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5"/>
                  </a:lnTo>
                  <a:lnTo>
                    <a:pt x="920" y="753"/>
                  </a:lnTo>
                  <a:lnTo>
                    <a:pt x="922" y="753"/>
                  </a:lnTo>
                  <a:lnTo>
                    <a:pt x="922" y="755"/>
                  </a:lnTo>
                  <a:lnTo>
                    <a:pt x="924" y="755"/>
                  </a:lnTo>
                  <a:lnTo>
                    <a:pt x="924" y="755"/>
                  </a:lnTo>
                  <a:lnTo>
                    <a:pt x="927" y="755"/>
                  </a:lnTo>
                  <a:lnTo>
                    <a:pt x="929" y="755"/>
                  </a:lnTo>
                  <a:lnTo>
                    <a:pt x="932" y="757"/>
                  </a:lnTo>
                  <a:lnTo>
                    <a:pt x="934" y="757"/>
                  </a:lnTo>
                  <a:lnTo>
                    <a:pt x="934" y="757"/>
                  </a:lnTo>
                  <a:lnTo>
                    <a:pt x="936" y="757"/>
                  </a:lnTo>
                  <a:lnTo>
                    <a:pt x="936" y="757"/>
                  </a:lnTo>
                  <a:lnTo>
                    <a:pt x="939" y="760"/>
                  </a:lnTo>
                  <a:lnTo>
                    <a:pt x="943" y="760"/>
                  </a:lnTo>
                  <a:lnTo>
                    <a:pt x="946" y="760"/>
                  </a:lnTo>
                  <a:lnTo>
                    <a:pt x="948" y="760"/>
                  </a:lnTo>
                  <a:lnTo>
                    <a:pt x="951" y="760"/>
                  </a:lnTo>
                  <a:lnTo>
                    <a:pt x="953" y="760"/>
                  </a:lnTo>
                  <a:lnTo>
                    <a:pt x="958" y="760"/>
                  </a:lnTo>
                  <a:lnTo>
                    <a:pt x="960" y="760"/>
                  </a:lnTo>
                  <a:lnTo>
                    <a:pt x="962" y="760"/>
                  </a:lnTo>
                  <a:lnTo>
                    <a:pt x="965" y="760"/>
                  </a:lnTo>
                  <a:lnTo>
                    <a:pt x="967" y="760"/>
                  </a:lnTo>
                  <a:lnTo>
                    <a:pt x="972" y="760"/>
                  </a:lnTo>
                  <a:lnTo>
                    <a:pt x="974" y="757"/>
                  </a:lnTo>
                  <a:lnTo>
                    <a:pt x="977" y="757"/>
                  </a:lnTo>
                  <a:lnTo>
                    <a:pt x="979" y="757"/>
                  </a:lnTo>
                  <a:lnTo>
                    <a:pt x="981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4" y="755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6" y="753"/>
                  </a:lnTo>
                  <a:lnTo>
                    <a:pt x="988" y="753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88" y="750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8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3"/>
                  </a:lnTo>
                  <a:lnTo>
                    <a:pt x="991" y="743"/>
                  </a:lnTo>
                  <a:lnTo>
                    <a:pt x="993" y="741"/>
                  </a:lnTo>
                  <a:lnTo>
                    <a:pt x="991" y="741"/>
                  </a:lnTo>
                  <a:lnTo>
                    <a:pt x="991" y="741"/>
                  </a:lnTo>
                  <a:lnTo>
                    <a:pt x="991" y="739"/>
                  </a:lnTo>
                  <a:lnTo>
                    <a:pt x="991" y="739"/>
                  </a:lnTo>
                  <a:lnTo>
                    <a:pt x="991" y="736"/>
                  </a:lnTo>
                  <a:lnTo>
                    <a:pt x="991" y="736"/>
                  </a:lnTo>
                  <a:lnTo>
                    <a:pt x="991" y="734"/>
                  </a:lnTo>
                  <a:lnTo>
                    <a:pt x="988" y="731"/>
                  </a:lnTo>
                  <a:lnTo>
                    <a:pt x="988" y="729"/>
                  </a:lnTo>
                  <a:lnTo>
                    <a:pt x="986" y="727"/>
                  </a:lnTo>
                  <a:lnTo>
                    <a:pt x="986" y="724"/>
                  </a:lnTo>
                  <a:lnTo>
                    <a:pt x="986" y="722"/>
                  </a:lnTo>
                  <a:lnTo>
                    <a:pt x="984" y="720"/>
                  </a:lnTo>
                  <a:lnTo>
                    <a:pt x="984" y="720"/>
                  </a:lnTo>
                  <a:lnTo>
                    <a:pt x="984" y="717"/>
                  </a:lnTo>
                  <a:lnTo>
                    <a:pt x="981" y="715"/>
                  </a:lnTo>
                  <a:lnTo>
                    <a:pt x="981" y="715"/>
                  </a:lnTo>
                  <a:lnTo>
                    <a:pt x="979" y="712"/>
                  </a:lnTo>
                  <a:lnTo>
                    <a:pt x="979" y="712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7" y="710"/>
                  </a:lnTo>
                  <a:lnTo>
                    <a:pt x="974" y="708"/>
                  </a:lnTo>
                  <a:lnTo>
                    <a:pt x="972" y="705"/>
                  </a:lnTo>
                  <a:lnTo>
                    <a:pt x="969" y="705"/>
                  </a:lnTo>
                  <a:lnTo>
                    <a:pt x="967" y="703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5" y="701"/>
                  </a:lnTo>
                  <a:lnTo>
                    <a:pt x="962" y="698"/>
                  </a:lnTo>
                  <a:lnTo>
                    <a:pt x="962" y="698"/>
                  </a:lnTo>
                  <a:lnTo>
                    <a:pt x="960" y="696"/>
                  </a:lnTo>
                  <a:lnTo>
                    <a:pt x="960" y="696"/>
                  </a:lnTo>
                  <a:lnTo>
                    <a:pt x="960" y="694"/>
                  </a:lnTo>
                  <a:lnTo>
                    <a:pt x="958" y="691"/>
                  </a:lnTo>
                  <a:lnTo>
                    <a:pt x="958" y="691"/>
                  </a:lnTo>
                  <a:lnTo>
                    <a:pt x="958" y="689"/>
                  </a:lnTo>
                  <a:lnTo>
                    <a:pt x="958" y="686"/>
                  </a:lnTo>
                  <a:lnTo>
                    <a:pt x="958" y="684"/>
                  </a:lnTo>
                  <a:lnTo>
                    <a:pt x="955" y="682"/>
                  </a:lnTo>
                  <a:lnTo>
                    <a:pt x="955" y="679"/>
                  </a:lnTo>
                  <a:lnTo>
                    <a:pt x="955" y="677"/>
                  </a:lnTo>
                  <a:lnTo>
                    <a:pt x="955" y="675"/>
                  </a:lnTo>
                  <a:lnTo>
                    <a:pt x="955" y="672"/>
                  </a:lnTo>
                  <a:lnTo>
                    <a:pt x="958" y="670"/>
                  </a:lnTo>
                  <a:lnTo>
                    <a:pt x="958" y="668"/>
                  </a:lnTo>
                  <a:lnTo>
                    <a:pt x="958" y="663"/>
                  </a:lnTo>
                  <a:lnTo>
                    <a:pt x="960" y="660"/>
                  </a:lnTo>
                  <a:lnTo>
                    <a:pt x="960" y="656"/>
                  </a:lnTo>
                  <a:lnTo>
                    <a:pt x="962" y="651"/>
                  </a:lnTo>
                  <a:lnTo>
                    <a:pt x="965" y="644"/>
                  </a:lnTo>
                  <a:lnTo>
                    <a:pt x="967" y="637"/>
                  </a:lnTo>
                  <a:lnTo>
                    <a:pt x="969" y="630"/>
                  </a:lnTo>
                  <a:lnTo>
                    <a:pt x="972" y="623"/>
                  </a:lnTo>
                  <a:lnTo>
                    <a:pt x="974" y="615"/>
                  </a:lnTo>
                  <a:lnTo>
                    <a:pt x="977" y="608"/>
                  </a:lnTo>
                  <a:lnTo>
                    <a:pt x="979" y="604"/>
                  </a:lnTo>
                  <a:lnTo>
                    <a:pt x="979" y="599"/>
                  </a:lnTo>
                  <a:lnTo>
                    <a:pt x="981" y="594"/>
                  </a:lnTo>
                  <a:lnTo>
                    <a:pt x="984" y="589"/>
                  </a:lnTo>
                  <a:lnTo>
                    <a:pt x="984" y="585"/>
                  </a:lnTo>
                  <a:lnTo>
                    <a:pt x="986" y="578"/>
                  </a:lnTo>
                  <a:lnTo>
                    <a:pt x="988" y="573"/>
                  </a:lnTo>
                  <a:lnTo>
                    <a:pt x="988" y="568"/>
                  </a:lnTo>
                  <a:lnTo>
                    <a:pt x="991" y="563"/>
                  </a:lnTo>
                  <a:lnTo>
                    <a:pt x="993" y="559"/>
                  </a:lnTo>
                  <a:lnTo>
                    <a:pt x="993" y="554"/>
                  </a:lnTo>
                  <a:lnTo>
                    <a:pt x="995" y="549"/>
                  </a:lnTo>
                  <a:lnTo>
                    <a:pt x="998" y="544"/>
                  </a:lnTo>
                  <a:lnTo>
                    <a:pt x="998" y="540"/>
                  </a:lnTo>
                  <a:lnTo>
                    <a:pt x="1000" y="535"/>
                  </a:lnTo>
                  <a:lnTo>
                    <a:pt x="1003" y="530"/>
                  </a:lnTo>
                  <a:lnTo>
                    <a:pt x="1003" y="528"/>
                  </a:lnTo>
                  <a:lnTo>
                    <a:pt x="1005" y="526"/>
                  </a:lnTo>
                  <a:lnTo>
                    <a:pt x="1005" y="523"/>
                  </a:lnTo>
                  <a:lnTo>
                    <a:pt x="1007" y="521"/>
                  </a:lnTo>
                  <a:lnTo>
                    <a:pt x="1010" y="516"/>
                  </a:lnTo>
                  <a:lnTo>
                    <a:pt x="1012" y="511"/>
                  </a:lnTo>
                  <a:lnTo>
                    <a:pt x="1017" y="507"/>
                  </a:lnTo>
                  <a:lnTo>
                    <a:pt x="1019" y="502"/>
                  </a:lnTo>
                  <a:lnTo>
                    <a:pt x="1019" y="497"/>
                  </a:lnTo>
                  <a:lnTo>
                    <a:pt x="1021" y="495"/>
                  </a:lnTo>
                  <a:lnTo>
                    <a:pt x="1021" y="492"/>
                  </a:lnTo>
                  <a:lnTo>
                    <a:pt x="1024" y="490"/>
                  </a:lnTo>
                  <a:lnTo>
                    <a:pt x="1024" y="488"/>
                  </a:lnTo>
                  <a:lnTo>
                    <a:pt x="1024" y="485"/>
                  </a:lnTo>
                  <a:lnTo>
                    <a:pt x="1026" y="483"/>
                  </a:lnTo>
                  <a:lnTo>
                    <a:pt x="1026" y="481"/>
                  </a:lnTo>
                  <a:lnTo>
                    <a:pt x="1026" y="481"/>
                  </a:lnTo>
                  <a:lnTo>
                    <a:pt x="1026" y="478"/>
                  </a:lnTo>
                  <a:lnTo>
                    <a:pt x="1026" y="476"/>
                  </a:lnTo>
                  <a:lnTo>
                    <a:pt x="1026" y="476"/>
                  </a:lnTo>
                  <a:lnTo>
                    <a:pt x="1029" y="474"/>
                  </a:lnTo>
                  <a:lnTo>
                    <a:pt x="1029" y="471"/>
                  </a:lnTo>
                  <a:lnTo>
                    <a:pt x="1029" y="469"/>
                  </a:lnTo>
                  <a:lnTo>
                    <a:pt x="1029" y="469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6"/>
                  </a:lnTo>
                  <a:lnTo>
                    <a:pt x="1029" y="464"/>
                  </a:lnTo>
                  <a:lnTo>
                    <a:pt x="1031" y="464"/>
                  </a:lnTo>
                  <a:lnTo>
                    <a:pt x="1031" y="464"/>
                  </a:lnTo>
                  <a:lnTo>
                    <a:pt x="1031" y="462"/>
                  </a:lnTo>
                  <a:lnTo>
                    <a:pt x="1033" y="462"/>
                  </a:lnTo>
                  <a:lnTo>
                    <a:pt x="1033" y="462"/>
                  </a:lnTo>
                  <a:lnTo>
                    <a:pt x="1038" y="459"/>
                  </a:lnTo>
                  <a:lnTo>
                    <a:pt x="1043" y="457"/>
                  </a:lnTo>
                  <a:lnTo>
                    <a:pt x="1047" y="455"/>
                  </a:lnTo>
                  <a:lnTo>
                    <a:pt x="1052" y="452"/>
                  </a:lnTo>
                  <a:lnTo>
                    <a:pt x="1059" y="450"/>
                  </a:lnTo>
                  <a:lnTo>
                    <a:pt x="1066" y="447"/>
                  </a:lnTo>
                  <a:lnTo>
                    <a:pt x="1069" y="445"/>
                  </a:lnTo>
                  <a:lnTo>
                    <a:pt x="1073" y="445"/>
                  </a:lnTo>
                  <a:lnTo>
                    <a:pt x="1076" y="443"/>
                  </a:lnTo>
                  <a:lnTo>
                    <a:pt x="1081" y="443"/>
                  </a:lnTo>
                  <a:lnTo>
                    <a:pt x="1083" y="443"/>
                  </a:lnTo>
                  <a:lnTo>
                    <a:pt x="1088" y="440"/>
                  </a:lnTo>
                  <a:lnTo>
                    <a:pt x="1090" y="440"/>
                  </a:lnTo>
                  <a:lnTo>
                    <a:pt x="1095" y="440"/>
                  </a:lnTo>
                  <a:lnTo>
                    <a:pt x="1095" y="440"/>
                  </a:lnTo>
                  <a:lnTo>
                    <a:pt x="1097" y="440"/>
                  </a:lnTo>
                  <a:lnTo>
                    <a:pt x="1100" y="440"/>
                  </a:lnTo>
                  <a:lnTo>
                    <a:pt x="1102" y="440"/>
                  </a:lnTo>
                  <a:lnTo>
                    <a:pt x="1102" y="440"/>
                  </a:lnTo>
                  <a:lnTo>
                    <a:pt x="1104" y="440"/>
                  </a:lnTo>
                  <a:lnTo>
                    <a:pt x="1107" y="440"/>
                  </a:lnTo>
                  <a:lnTo>
                    <a:pt x="1109" y="443"/>
                  </a:lnTo>
                  <a:lnTo>
                    <a:pt x="1109" y="443"/>
                  </a:lnTo>
                  <a:lnTo>
                    <a:pt x="1111" y="443"/>
                  </a:lnTo>
                  <a:lnTo>
                    <a:pt x="1114" y="443"/>
                  </a:lnTo>
                  <a:lnTo>
                    <a:pt x="1116" y="445"/>
                  </a:lnTo>
                  <a:lnTo>
                    <a:pt x="1118" y="445"/>
                  </a:lnTo>
                  <a:lnTo>
                    <a:pt x="1121" y="447"/>
                  </a:lnTo>
                  <a:lnTo>
                    <a:pt x="1123" y="447"/>
                  </a:lnTo>
                  <a:lnTo>
                    <a:pt x="1126" y="447"/>
                  </a:lnTo>
                  <a:lnTo>
                    <a:pt x="1128" y="450"/>
                  </a:lnTo>
                  <a:lnTo>
                    <a:pt x="1130" y="452"/>
                  </a:lnTo>
                  <a:lnTo>
                    <a:pt x="1133" y="452"/>
                  </a:lnTo>
                  <a:lnTo>
                    <a:pt x="1135" y="455"/>
                  </a:lnTo>
                  <a:lnTo>
                    <a:pt x="1135" y="455"/>
                  </a:lnTo>
                  <a:lnTo>
                    <a:pt x="1137" y="457"/>
                  </a:lnTo>
                  <a:lnTo>
                    <a:pt x="1140" y="459"/>
                  </a:lnTo>
                  <a:lnTo>
                    <a:pt x="1140" y="459"/>
                  </a:lnTo>
                  <a:lnTo>
                    <a:pt x="1142" y="462"/>
                  </a:lnTo>
                  <a:lnTo>
                    <a:pt x="1142" y="464"/>
                  </a:lnTo>
                  <a:lnTo>
                    <a:pt x="1142" y="466"/>
                  </a:lnTo>
                  <a:lnTo>
                    <a:pt x="1144" y="466"/>
                  </a:lnTo>
                  <a:lnTo>
                    <a:pt x="1144" y="469"/>
                  </a:lnTo>
                  <a:lnTo>
                    <a:pt x="1144" y="469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1"/>
                  </a:lnTo>
                  <a:lnTo>
                    <a:pt x="1144" y="474"/>
                  </a:lnTo>
                  <a:lnTo>
                    <a:pt x="1144" y="474"/>
                  </a:lnTo>
                  <a:lnTo>
                    <a:pt x="1144" y="476"/>
                  </a:lnTo>
                  <a:lnTo>
                    <a:pt x="1144" y="476"/>
                  </a:lnTo>
                  <a:lnTo>
                    <a:pt x="1144" y="478"/>
                  </a:lnTo>
                  <a:lnTo>
                    <a:pt x="1144" y="478"/>
                  </a:lnTo>
                  <a:lnTo>
                    <a:pt x="1142" y="481"/>
                  </a:lnTo>
                  <a:lnTo>
                    <a:pt x="1142" y="483"/>
                  </a:lnTo>
                  <a:lnTo>
                    <a:pt x="1140" y="488"/>
                  </a:lnTo>
                  <a:lnTo>
                    <a:pt x="1137" y="490"/>
                  </a:lnTo>
                  <a:lnTo>
                    <a:pt x="1135" y="495"/>
                  </a:lnTo>
                  <a:lnTo>
                    <a:pt x="1133" y="497"/>
                  </a:lnTo>
                  <a:lnTo>
                    <a:pt x="1130" y="502"/>
                  </a:lnTo>
                  <a:lnTo>
                    <a:pt x="1126" y="509"/>
                  </a:lnTo>
                  <a:lnTo>
                    <a:pt x="1121" y="516"/>
                  </a:lnTo>
                  <a:lnTo>
                    <a:pt x="1116" y="523"/>
                  </a:lnTo>
                  <a:lnTo>
                    <a:pt x="1114" y="528"/>
                  </a:lnTo>
                  <a:lnTo>
                    <a:pt x="1111" y="533"/>
                  </a:lnTo>
                  <a:lnTo>
                    <a:pt x="1109" y="535"/>
                  </a:lnTo>
                  <a:lnTo>
                    <a:pt x="1107" y="540"/>
                  </a:lnTo>
                  <a:lnTo>
                    <a:pt x="1104" y="544"/>
                  </a:lnTo>
                  <a:lnTo>
                    <a:pt x="1102" y="547"/>
                  </a:lnTo>
                  <a:lnTo>
                    <a:pt x="1097" y="552"/>
                  </a:lnTo>
                  <a:lnTo>
                    <a:pt x="1097" y="554"/>
                  </a:lnTo>
                  <a:lnTo>
                    <a:pt x="1095" y="554"/>
                  </a:lnTo>
                  <a:lnTo>
                    <a:pt x="1095" y="556"/>
                  </a:lnTo>
                  <a:lnTo>
                    <a:pt x="1092" y="559"/>
                  </a:lnTo>
                  <a:lnTo>
                    <a:pt x="1090" y="561"/>
                  </a:lnTo>
                  <a:lnTo>
                    <a:pt x="1088" y="566"/>
                  </a:lnTo>
                  <a:lnTo>
                    <a:pt x="1083" y="568"/>
                  </a:lnTo>
                  <a:lnTo>
                    <a:pt x="1081" y="571"/>
                  </a:lnTo>
                  <a:lnTo>
                    <a:pt x="1078" y="575"/>
                  </a:lnTo>
                  <a:lnTo>
                    <a:pt x="1073" y="578"/>
                  </a:lnTo>
                  <a:lnTo>
                    <a:pt x="1071" y="580"/>
                  </a:lnTo>
                  <a:lnTo>
                    <a:pt x="1066" y="582"/>
                  </a:lnTo>
                  <a:lnTo>
                    <a:pt x="1059" y="587"/>
                  </a:lnTo>
                  <a:lnTo>
                    <a:pt x="1055" y="592"/>
                  </a:lnTo>
                  <a:lnTo>
                    <a:pt x="1047" y="599"/>
                  </a:lnTo>
                  <a:lnTo>
                    <a:pt x="1040" y="604"/>
                  </a:lnTo>
                  <a:lnTo>
                    <a:pt x="1036" y="606"/>
                  </a:lnTo>
                  <a:lnTo>
                    <a:pt x="1033" y="608"/>
                  </a:lnTo>
                  <a:lnTo>
                    <a:pt x="1031" y="611"/>
                  </a:lnTo>
                  <a:lnTo>
                    <a:pt x="1026" y="613"/>
                  </a:lnTo>
                  <a:lnTo>
                    <a:pt x="1026" y="613"/>
                  </a:lnTo>
                  <a:lnTo>
                    <a:pt x="1024" y="615"/>
                  </a:lnTo>
                  <a:lnTo>
                    <a:pt x="1021" y="615"/>
                  </a:lnTo>
                  <a:lnTo>
                    <a:pt x="1021" y="618"/>
                  </a:lnTo>
                  <a:lnTo>
                    <a:pt x="1019" y="620"/>
                  </a:lnTo>
                  <a:lnTo>
                    <a:pt x="1019" y="620"/>
                  </a:lnTo>
                  <a:lnTo>
                    <a:pt x="1017" y="623"/>
                  </a:lnTo>
                  <a:lnTo>
                    <a:pt x="1017" y="623"/>
                  </a:lnTo>
                  <a:lnTo>
                    <a:pt x="1014" y="625"/>
                  </a:lnTo>
                  <a:lnTo>
                    <a:pt x="1014" y="627"/>
                  </a:lnTo>
                  <a:lnTo>
                    <a:pt x="1012" y="627"/>
                  </a:lnTo>
                  <a:lnTo>
                    <a:pt x="1012" y="630"/>
                  </a:lnTo>
                  <a:lnTo>
                    <a:pt x="1012" y="630"/>
                  </a:lnTo>
                  <a:lnTo>
                    <a:pt x="1010" y="632"/>
                  </a:lnTo>
                  <a:lnTo>
                    <a:pt x="1010" y="634"/>
                  </a:lnTo>
                  <a:lnTo>
                    <a:pt x="1010" y="634"/>
                  </a:lnTo>
                  <a:lnTo>
                    <a:pt x="1007" y="637"/>
                  </a:lnTo>
                  <a:lnTo>
                    <a:pt x="1007" y="639"/>
                  </a:lnTo>
                  <a:lnTo>
                    <a:pt x="1007" y="639"/>
                  </a:lnTo>
                  <a:lnTo>
                    <a:pt x="1007" y="642"/>
                  </a:lnTo>
                  <a:lnTo>
                    <a:pt x="1005" y="644"/>
                  </a:lnTo>
                  <a:lnTo>
                    <a:pt x="1005" y="644"/>
                  </a:lnTo>
                  <a:lnTo>
                    <a:pt x="1005" y="646"/>
                  </a:lnTo>
                  <a:lnTo>
                    <a:pt x="1005" y="649"/>
                  </a:lnTo>
                  <a:lnTo>
                    <a:pt x="1005" y="649"/>
                  </a:lnTo>
                  <a:lnTo>
                    <a:pt x="1005" y="651"/>
                  </a:lnTo>
                  <a:lnTo>
                    <a:pt x="1005" y="653"/>
                  </a:lnTo>
                  <a:lnTo>
                    <a:pt x="1005" y="653"/>
                  </a:lnTo>
                  <a:lnTo>
                    <a:pt x="1005" y="656"/>
                  </a:lnTo>
                  <a:lnTo>
                    <a:pt x="1007" y="658"/>
                  </a:lnTo>
                  <a:lnTo>
                    <a:pt x="1007" y="658"/>
                  </a:lnTo>
                  <a:lnTo>
                    <a:pt x="1007" y="660"/>
                  </a:lnTo>
                  <a:lnTo>
                    <a:pt x="1007" y="663"/>
                  </a:lnTo>
                  <a:lnTo>
                    <a:pt x="1007" y="663"/>
                  </a:lnTo>
                  <a:lnTo>
                    <a:pt x="1010" y="665"/>
                  </a:lnTo>
                  <a:lnTo>
                    <a:pt x="1010" y="665"/>
                  </a:lnTo>
                  <a:lnTo>
                    <a:pt x="1010" y="670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4" y="675"/>
                  </a:lnTo>
                  <a:lnTo>
                    <a:pt x="1017" y="677"/>
                  </a:lnTo>
                  <a:lnTo>
                    <a:pt x="1019" y="679"/>
                  </a:lnTo>
                  <a:lnTo>
                    <a:pt x="1021" y="682"/>
                  </a:lnTo>
                  <a:lnTo>
                    <a:pt x="1021" y="684"/>
                  </a:lnTo>
                  <a:lnTo>
                    <a:pt x="1024" y="684"/>
                  </a:lnTo>
                  <a:lnTo>
                    <a:pt x="1026" y="686"/>
                  </a:lnTo>
                  <a:lnTo>
                    <a:pt x="1029" y="686"/>
                  </a:lnTo>
                  <a:lnTo>
                    <a:pt x="1029" y="686"/>
                  </a:lnTo>
                  <a:lnTo>
                    <a:pt x="1031" y="686"/>
                  </a:lnTo>
                  <a:lnTo>
                    <a:pt x="1033" y="689"/>
                  </a:lnTo>
                  <a:lnTo>
                    <a:pt x="1036" y="689"/>
                  </a:lnTo>
                  <a:lnTo>
                    <a:pt x="1038" y="689"/>
                  </a:lnTo>
                  <a:lnTo>
                    <a:pt x="1040" y="691"/>
                  </a:lnTo>
                  <a:lnTo>
                    <a:pt x="1043" y="691"/>
                  </a:lnTo>
                  <a:lnTo>
                    <a:pt x="1045" y="691"/>
                  </a:lnTo>
                  <a:lnTo>
                    <a:pt x="1047" y="691"/>
                  </a:lnTo>
                  <a:lnTo>
                    <a:pt x="1047" y="691"/>
                  </a:lnTo>
                  <a:lnTo>
                    <a:pt x="1050" y="694"/>
                  </a:lnTo>
                  <a:lnTo>
                    <a:pt x="1052" y="694"/>
                  </a:lnTo>
                  <a:lnTo>
                    <a:pt x="1055" y="696"/>
                  </a:lnTo>
                  <a:lnTo>
                    <a:pt x="1057" y="696"/>
                  </a:lnTo>
                  <a:lnTo>
                    <a:pt x="1059" y="698"/>
                  </a:lnTo>
                  <a:lnTo>
                    <a:pt x="1059" y="698"/>
                  </a:lnTo>
                  <a:lnTo>
                    <a:pt x="1062" y="701"/>
                  </a:lnTo>
                  <a:lnTo>
                    <a:pt x="1064" y="703"/>
                  </a:lnTo>
                  <a:lnTo>
                    <a:pt x="1066" y="703"/>
                  </a:lnTo>
                  <a:lnTo>
                    <a:pt x="1069" y="703"/>
                  </a:lnTo>
                  <a:lnTo>
                    <a:pt x="1069" y="705"/>
                  </a:lnTo>
                  <a:lnTo>
                    <a:pt x="1071" y="705"/>
                  </a:lnTo>
                  <a:lnTo>
                    <a:pt x="1071" y="705"/>
                  </a:lnTo>
                  <a:lnTo>
                    <a:pt x="1073" y="705"/>
                  </a:lnTo>
                  <a:lnTo>
                    <a:pt x="1076" y="705"/>
                  </a:lnTo>
                  <a:lnTo>
                    <a:pt x="1076" y="705"/>
                  </a:lnTo>
                  <a:lnTo>
                    <a:pt x="1078" y="708"/>
                  </a:lnTo>
                  <a:lnTo>
                    <a:pt x="1078" y="708"/>
                  </a:lnTo>
                  <a:lnTo>
                    <a:pt x="1081" y="708"/>
                  </a:lnTo>
                  <a:lnTo>
                    <a:pt x="1081" y="708"/>
                  </a:lnTo>
                  <a:lnTo>
                    <a:pt x="1081" y="710"/>
                  </a:lnTo>
                  <a:lnTo>
                    <a:pt x="1083" y="710"/>
                  </a:lnTo>
                  <a:lnTo>
                    <a:pt x="1083" y="710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2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5"/>
                  </a:lnTo>
                  <a:lnTo>
                    <a:pt x="1083" y="717"/>
                  </a:lnTo>
                  <a:lnTo>
                    <a:pt x="1083" y="717"/>
                  </a:lnTo>
                  <a:lnTo>
                    <a:pt x="1081" y="717"/>
                  </a:lnTo>
                  <a:lnTo>
                    <a:pt x="1081" y="717"/>
                  </a:lnTo>
                  <a:lnTo>
                    <a:pt x="1081" y="720"/>
                  </a:lnTo>
                  <a:lnTo>
                    <a:pt x="1081" y="720"/>
                  </a:lnTo>
                  <a:lnTo>
                    <a:pt x="1078" y="720"/>
                  </a:lnTo>
                  <a:lnTo>
                    <a:pt x="1078" y="720"/>
                  </a:lnTo>
                  <a:lnTo>
                    <a:pt x="1078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6" y="722"/>
                  </a:lnTo>
                  <a:lnTo>
                    <a:pt x="1073" y="722"/>
                  </a:lnTo>
                  <a:lnTo>
                    <a:pt x="1073" y="722"/>
                  </a:lnTo>
                  <a:lnTo>
                    <a:pt x="1071" y="722"/>
                  </a:lnTo>
                  <a:lnTo>
                    <a:pt x="1069" y="722"/>
                  </a:lnTo>
                  <a:lnTo>
                    <a:pt x="1066" y="722"/>
                  </a:lnTo>
                  <a:lnTo>
                    <a:pt x="1064" y="722"/>
                  </a:lnTo>
                  <a:lnTo>
                    <a:pt x="1062" y="722"/>
                  </a:lnTo>
                  <a:lnTo>
                    <a:pt x="1062" y="722"/>
                  </a:lnTo>
                  <a:lnTo>
                    <a:pt x="1059" y="722"/>
                  </a:lnTo>
                  <a:lnTo>
                    <a:pt x="1059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7" y="722"/>
                  </a:lnTo>
                  <a:lnTo>
                    <a:pt x="1055" y="722"/>
                  </a:lnTo>
                  <a:lnTo>
                    <a:pt x="1055" y="722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5" y="724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7"/>
                  </a:lnTo>
                  <a:lnTo>
                    <a:pt x="1052" y="729"/>
                  </a:lnTo>
                  <a:lnTo>
                    <a:pt x="1055" y="729"/>
                  </a:lnTo>
                  <a:lnTo>
                    <a:pt x="1055" y="731"/>
                  </a:lnTo>
                  <a:lnTo>
                    <a:pt x="1055" y="731"/>
                  </a:lnTo>
                  <a:lnTo>
                    <a:pt x="1055" y="734"/>
                  </a:lnTo>
                  <a:lnTo>
                    <a:pt x="1055" y="734"/>
                  </a:lnTo>
                  <a:lnTo>
                    <a:pt x="1057" y="734"/>
                  </a:lnTo>
                  <a:lnTo>
                    <a:pt x="1057" y="736"/>
                  </a:lnTo>
                  <a:lnTo>
                    <a:pt x="1057" y="736"/>
                  </a:lnTo>
                  <a:lnTo>
                    <a:pt x="1059" y="736"/>
                  </a:lnTo>
                  <a:lnTo>
                    <a:pt x="1062" y="741"/>
                  </a:lnTo>
                  <a:lnTo>
                    <a:pt x="1064" y="743"/>
                  </a:lnTo>
                  <a:lnTo>
                    <a:pt x="1069" y="748"/>
                  </a:lnTo>
                  <a:lnTo>
                    <a:pt x="1073" y="753"/>
                  </a:lnTo>
                  <a:lnTo>
                    <a:pt x="1076" y="753"/>
                  </a:lnTo>
                  <a:lnTo>
                    <a:pt x="1078" y="755"/>
                  </a:lnTo>
                  <a:lnTo>
                    <a:pt x="1081" y="757"/>
                  </a:lnTo>
                  <a:lnTo>
                    <a:pt x="1083" y="760"/>
                  </a:lnTo>
                  <a:lnTo>
                    <a:pt x="1083" y="762"/>
                  </a:lnTo>
                  <a:lnTo>
                    <a:pt x="1085" y="765"/>
                  </a:lnTo>
                  <a:lnTo>
                    <a:pt x="1085" y="767"/>
                  </a:lnTo>
                  <a:lnTo>
                    <a:pt x="1088" y="767"/>
                  </a:lnTo>
                  <a:lnTo>
                    <a:pt x="1088" y="769"/>
                  </a:lnTo>
                  <a:lnTo>
                    <a:pt x="1088" y="769"/>
                  </a:lnTo>
                  <a:lnTo>
                    <a:pt x="1090" y="772"/>
                  </a:lnTo>
                  <a:lnTo>
                    <a:pt x="1090" y="772"/>
                  </a:lnTo>
                  <a:lnTo>
                    <a:pt x="1090" y="774"/>
                  </a:lnTo>
                  <a:lnTo>
                    <a:pt x="1090" y="774"/>
                  </a:lnTo>
                  <a:lnTo>
                    <a:pt x="1092" y="776"/>
                  </a:lnTo>
                  <a:lnTo>
                    <a:pt x="1092" y="779"/>
                  </a:lnTo>
                  <a:lnTo>
                    <a:pt x="1092" y="779"/>
                  </a:lnTo>
                  <a:lnTo>
                    <a:pt x="1092" y="781"/>
                  </a:lnTo>
                  <a:lnTo>
                    <a:pt x="1095" y="786"/>
                  </a:lnTo>
                  <a:lnTo>
                    <a:pt x="1095" y="791"/>
                  </a:lnTo>
                  <a:lnTo>
                    <a:pt x="1095" y="793"/>
                  </a:lnTo>
                  <a:lnTo>
                    <a:pt x="1095" y="798"/>
                  </a:lnTo>
                  <a:lnTo>
                    <a:pt x="1095" y="800"/>
                  </a:lnTo>
                  <a:lnTo>
                    <a:pt x="1095" y="800"/>
                  </a:lnTo>
                  <a:lnTo>
                    <a:pt x="1095" y="802"/>
                  </a:lnTo>
                  <a:lnTo>
                    <a:pt x="1095" y="805"/>
                  </a:lnTo>
                  <a:lnTo>
                    <a:pt x="1095" y="807"/>
                  </a:lnTo>
                  <a:lnTo>
                    <a:pt x="1095" y="812"/>
                  </a:lnTo>
                  <a:lnTo>
                    <a:pt x="1095" y="814"/>
                  </a:lnTo>
                  <a:lnTo>
                    <a:pt x="1092" y="817"/>
                  </a:lnTo>
                  <a:lnTo>
                    <a:pt x="1092" y="821"/>
                  </a:lnTo>
                  <a:lnTo>
                    <a:pt x="1090" y="824"/>
                  </a:lnTo>
                  <a:lnTo>
                    <a:pt x="1090" y="826"/>
                  </a:lnTo>
                  <a:lnTo>
                    <a:pt x="1088" y="831"/>
                  </a:lnTo>
                  <a:lnTo>
                    <a:pt x="1088" y="833"/>
                  </a:lnTo>
                  <a:lnTo>
                    <a:pt x="1085" y="838"/>
                  </a:lnTo>
                  <a:lnTo>
                    <a:pt x="1083" y="843"/>
                  </a:lnTo>
                  <a:lnTo>
                    <a:pt x="1081" y="850"/>
                  </a:lnTo>
                  <a:lnTo>
                    <a:pt x="1078" y="854"/>
                  </a:lnTo>
                  <a:lnTo>
                    <a:pt x="1076" y="859"/>
                  </a:lnTo>
                  <a:lnTo>
                    <a:pt x="1073" y="866"/>
                  </a:lnTo>
                  <a:lnTo>
                    <a:pt x="1071" y="871"/>
                  </a:lnTo>
                  <a:lnTo>
                    <a:pt x="1069" y="873"/>
                  </a:lnTo>
                  <a:lnTo>
                    <a:pt x="1066" y="876"/>
                  </a:lnTo>
                  <a:lnTo>
                    <a:pt x="1066" y="878"/>
                  </a:lnTo>
                  <a:lnTo>
                    <a:pt x="1064" y="881"/>
                  </a:lnTo>
                  <a:lnTo>
                    <a:pt x="1062" y="883"/>
                  </a:lnTo>
                  <a:lnTo>
                    <a:pt x="1059" y="890"/>
                  </a:lnTo>
                  <a:lnTo>
                    <a:pt x="1057" y="892"/>
                  </a:lnTo>
                  <a:lnTo>
                    <a:pt x="1055" y="895"/>
                  </a:lnTo>
                  <a:lnTo>
                    <a:pt x="1052" y="899"/>
                  </a:lnTo>
                  <a:lnTo>
                    <a:pt x="1047" y="902"/>
                  </a:lnTo>
                  <a:lnTo>
                    <a:pt x="1045" y="904"/>
                  </a:lnTo>
                  <a:lnTo>
                    <a:pt x="1043" y="907"/>
                  </a:lnTo>
                  <a:lnTo>
                    <a:pt x="1040" y="911"/>
                  </a:lnTo>
                  <a:lnTo>
                    <a:pt x="1038" y="914"/>
                  </a:lnTo>
                  <a:lnTo>
                    <a:pt x="1036" y="914"/>
                  </a:lnTo>
                  <a:lnTo>
                    <a:pt x="1036" y="914"/>
                  </a:lnTo>
                  <a:lnTo>
                    <a:pt x="1033" y="916"/>
                  </a:lnTo>
                  <a:lnTo>
                    <a:pt x="1033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31" y="916"/>
                  </a:lnTo>
                  <a:lnTo>
                    <a:pt x="1029" y="916"/>
                  </a:lnTo>
                  <a:lnTo>
                    <a:pt x="1026" y="916"/>
                  </a:lnTo>
                  <a:lnTo>
                    <a:pt x="1026" y="916"/>
                  </a:lnTo>
                  <a:lnTo>
                    <a:pt x="1024" y="916"/>
                  </a:lnTo>
                  <a:lnTo>
                    <a:pt x="1021" y="914"/>
                  </a:lnTo>
                  <a:lnTo>
                    <a:pt x="1019" y="914"/>
                  </a:lnTo>
                  <a:lnTo>
                    <a:pt x="1017" y="914"/>
                  </a:lnTo>
                  <a:lnTo>
                    <a:pt x="1014" y="911"/>
                  </a:lnTo>
                  <a:lnTo>
                    <a:pt x="1012" y="911"/>
                  </a:lnTo>
                  <a:lnTo>
                    <a:pt x="1010" y="907"/>
                  </a:lnTo>
                  <a:lnTo>
                    <a:pt x="1005" y="904"/>
                  </a:lnTo>
                  <a:lnTo>
                    <a:pt x="1003" y="904"/>
                  </a:lnTo>
                  <a:lnTo>
                    <a:pt x="1003" y="902"/>
                  </a:lnTo>
                  <a:lnTo>
                    <a:pt x="1000" y="902"/>
                  </a:lnTo>
                  <a:lnTo>
                    <a:pt x="998" y="899"/>
                  </a:lnTo>
                  <a:lnTo>
                    <a:pt x="993" y="899"/>
                  </a:lnTo>
                  <a:lnTo>
                    <a:pt x="988" y="897"/>
                  </a:lnTo>
                  <a:lnTo>
                    <a:pt x="986" y="895"/>
                  </a:lnTo>
                  <a:lnTo>
                    <a:pt x="981" y="892"/>
                  </a:lnTo>
                  <a:lnTo>
                    <a:pt x="979" y="892"/>
                  </a:lnTo>
                  <a:lnTo>
                    <a:pt x="974" y="890"/>
                  </a:lnTo>
                  <a:lnTo>
                    <a:pt x="972" y="888"/>
                  </a:lnTo>
                  <a:lnTo>
                    <a:pt x="967" y="888"/>
                  </a:lnTo>
                  <a:lnTo>
                    <a:pt x="965" y="885"/>
                  </a:lnTo>
                  <a:lnTo>
                    <a:pt x="962" y="885"/>
                  </a:lnTo>
                  <a:lnTo>
                    <a:pt x="958" y="883"/>
                  </a:lnTo>
                  <a:lnTo>
                    <a:pt x="955" y="883"/>
                  </a:lnTo>
                  <a:lnTo>
                    <a:pt x="953" y="883"/>
                  </a:lnTo>
                  <a:lnTo>
                    <a:pt x="948" y="881"/>
                  </a:lnTo>
                  <a:lnTo>
                    <a:pt x="946" y="881"/>
                  </a:lnTo>
                  <a:lnTo>
                    <a:pt x="943" y="881"/>
                  </a:lnTo>
                  <a:lnTo>
                    <a:pt x="941" y="881"/>
                  </a:lnTo>
                  <a:lnTo>
                    <a:pt x="936" y="878"/>
                  </a:lnTo>
                  <a:lnTo>
                    <a:pt x="934" y="878"/>
                  </a:lnTo>
                  <a:lnTo>
                    <a:pt x="932" y="878"/>
                  </a:lnTo>
                  <a:lnTo>
                    <a:pt x="927" y="878"/>
                  </a:lnTo>
                  <a:lnTo>
                    <a:pt x="924" y="878"/>
                  </a:lnTo>
                  <a:lnTo>
                    <a:pt x="920" y="878"/>
                  </a:lnTo>
                  <a:lnTo>
                    <a:pt x="917" y="878"/>
                  </a:lnTo>
                  <a:lnTo>
                    <a:pt x="910" y="878"/>
                  </a:lnTo>
                  <a:lnTo>
                    <a:pt x="903" y="878"/>
                  </a:lnTo>
                  <a:lnTo>
                    <a:pt x="894" y="878"/>
                  </a:lnTo>
                  <a:lnTo>
                    <a:pt x="887" y="881"/>
                  </a:lnTo>
                  <a:lnTo>
                    <a:pt x="861" y="876"/>
                  </a:lnTo>
                  <a:lnTo>
                    <a:pt x="861" y="876"/>
                  </a:lnTo>
                  <a:close/>
                  <a:moveTo>
                    <a:pt x="1085" y="608"/>
                  </a:moveTo>
                  <a:lnTo>
                    <a:pt x="1083" y="611"/>
                  </a:lnTo>
                  <a:lnTo>
                    <a:pt x="1083" y="611"/>
                  </a:lnTo>
                  <a:lnTo>
                    <a:pt x="1083" y="611"/>
                  </a:lnTo>
                  <a:lnTo>
                    <a:pt x="1083" y="613"/>
                  </a:lnTo>
                  <a:lnTo>
                    <a:pt x="1083" y="613"/>
                  </a:lnTo>
                  <a:lnTo>
                    <a:pt x="1081" y="615"/>
                  </a:lnTo>
                  <a:lnTo>
                    <a:pt x="1081" y="615"/>
                  </a:lnTo>
                  <a:lnTo>
                    <a:pt x="1081" y="618"/>
                  </a:lnTo>
                  <a:lnTo>
                    <a:pt x="1081" y="620"/>
                  </a:lnTo>
                  <a:lnTo>
                    <a:pt x="1081" y="623"/>
                  </a:lnTo>
                  <a:lnTo>
                    <a:pt x="1081" y="625"/>
                  </a:lnTo>
                  <a:lnTo>
                    <a:pt x="1081" y="627"/>
                  </a:lnTo>
                  <a:lnTo>
                    <a:pt x="1081" y="630"/>
                  </a:lnTo>
                  <a:lnTo>
                    <a:pt x="1081" y="632"/>
                  </a:lnTo>
                  <a:lnTo>
                    <a:pt x="1081" y="634"/>
                  </a:lnTo>
                  <a:lnTo>
                    <a:pt x="1083" y="639"/>
                  </a:lnTo>
                  <a:lnTo>
                    <a:pt x="1083" y="639"/>
                  </a:lnTo>
                  <a:lnTo>
                    <a:pt x="1083" y="642"/>
                  </a:lnTo>
                  <a:lnTo>
                    <a:pt x="1083" y="642"/>
                  </a:lnTo>
                  <a:lnTo>
                    <a:pt x="1085" y="644"/>
                  </a:lnTo>
                  <a:lnTo>
                    <a:pt x="1085" y="644"/>
                  </a:lnTo>
                  <a:lnTo>
                    <a:pt x="1085" y="646"/>
                  </a:lnTo>
                  <a:lnTo>
                    <a:pt x="1085" y="646"/>
                  </a:lnTo>
                  <a:lnTo>
                    <a:pt x="1088" y="649"/>
                  </a:lnTo>
                  <a:lnTo>
                    <a:pt x="1088" y="649"/>
                  </a:lnTo>
                  <a:lnTo>
                    <a:pt x="1090" y="649"/>
                  </a:lnTo>
                  <a:lnTo>
                    <a:pt x="1090" y="651"/>
                  </a:lnTo>
                  <a:lnTo>
                    <a:pt x="1092" y="651"/>
                  </a:lnTo>
                  <a:lnTo>
                    <a:pt x="1092" y="653"/>
                  </a:lnTo>
                  <a:lnTo>
                    <a:pt x="1095" y="653"/>
                  </a:lnTo>
                  <a:lnTo>
                    <a:pt x="1095" y="653"/>
                  </a:lnTo>
                  <a:lnTo>
                    <a:pt x="1097" y="656"/>
                  </a:lnTo>
                  <a:lnTo>
                    <a:pt x="1100" y="656"/>
                  </a:lnTo>
                  <a:lnTo>
                    <a:pt x="1102" y="658"/>
                  </a:lnTo>
                  <a:lnTo>
                    <a:pt x="1107" y="660"/>
                  </a:lnTo>
                  <a:lnTo>
                    <a:pt x="1109" y="660"/>
                  </a:lnTo>
                  <a:lnTo>
                    <a:pt x="1114" y="665"/>
                  </a:lnTo>
                  <a:lnTo>
                    <a:pt x="1118" y="668"/>
                  </a:lnTo>
                  <a:lnTo>
                    <a:pt x="1123" y="670"/>
                  </a:lnTo>
                  <a:lnTo>
                    <a:pt x="1128" y="672"/>
                  </a:lnTo>
                  <a:lnTo>
                    <a:pt x="1133" y="675"/>
                  </a:lnTo>
                  <a:lnTo>
                    <a:pt x="1137" y="677"/>
                  </a:lnTo>
                  <a:lnTo>
                    <a:pt x="1142" y="679"/>
                  </a:lnTo>
                  <a:lnTo>
                    <a:pt x="1144" y="682"/>
                  </a:lnTo>
                  <a:lnTo>
                    <a:pt x="1149" y="684"/>
                  </a:lnTo>
                  <a:lnTo>
                    <a:pt x="1152" y="686"/>
                  </a:lnTo>
                  <a:lnTo>
                    <a:pt x="1156" y="689"/>
                  </a:lnTo>
                  <a:lnTo>
                    <a:pt x="1159" y="689"/>
                  </a:lnTo>
                  <a:lnTo>
                    <a:pt x="1166" y="694"/>
                  </a:lnTo>
                  <a:lnTo>
                    <a:pt x="1173" y="696"/>
                  </a:lnTo>
                  <a:lnTo>
                    <a:pt x="1180" y="698"/>
                  </a:lnTo>
                  <a:lnTo>
                    <a:pt x="1187" y="701"/>
                  </a:lnTo>
                  <a:lnTo>
                    <a:pt x="1192" y="705"/>
                  </a:lnTo>
                  <a:lnTo>
                    <a:pt x="1201" y="708"/>
                  </a:lnTo>
                  <a:lnTo>
                    <a:pt x="1201" y="708"/>
                  </a:lnTo>
                  <a:lnTo>
                    <a:pt x="1201" y="710"/>
                  </a:lnTo>
                  <a:lnTo>
                    <a:pt x="1204" y="710"/>
                  </a:lnTo>
                  <a:lnTo>
                    <a:pt x="1204" y="710"/>
                  </a:lnTo>
                  <a:lnTo>
                    <a:pt x="1206" y="712"/>
                  </a:lnTo>
                  <a:lnTo>
                    <a:pt x="1208" y="715"/>
                  </a:lnTo>
                  <a:lnTo>
                    <a:pt x="1208" y="715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1" y="717"/>
                  </a:lnTo>
                  <a:lnTo>
                    <a:pt x="1213" y="717"/>
                  </a:lnTo>
                  <a:lnTo>
                    <a:pt x="1213" y="717"/>
                  </a:lnTo>
                  <a:lnTo>
                    <a:pt x="1213" y="720"/>
                  </a:lnTo>
                  <a:lnTo>
                    <a:pt x="1213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20"/>
                  </a:lnTo>
                  <a:lnTo>
                    <a:pt x="1215" y="717"/>
                  </a:lnTo>
                  <a:lnTo>
                    <a:pt x="1218" y="717"/>
                  </a:lnTo>
                  <a:lnTo>
                    <a:pt x="1218" y="717"/>
                  </a:lnTo>
                  <a:lnTo>
                    <a:pt x="1220" y="717"/>
                  </a:lnTo>
                  <a:lnTo>
                    <a:pt x="1222" y="717"/>
                  </a:lnTo>
                  <a:lnTo>
                    <a:pt x="1225" y="715"/>
                  </a:lnTo>
                  <a:lnTo>
                    <a:pt x="1227" y="715"/>
                  </a:lnTo>
                  <a:lnTo>
                    <a:pt x="1230" y="712"/>
                  </a:lnTo>
                  <a:lnTo>
                    <a:pt x="1232" y="710"/>
                  </a:lnTo>
                  <a:lnTo>
                    <a:pt x="1234" y="710"/>
                  </a:lnTo>
                  <a:lnTo>
                    <a:pt x="1237" y="708"/>
                  </a:lnTo>
                  <a:lnTo>
                    <a:pt x="1239" y="705"/>
                  </a:lnTo>
                  <a:lnTo>
                    <a:pt x="1241" y="703"/>
                  </a:lnTo>
                  <a:lnTo>
                    <a:pt x="1244" y="701"/>
                  </a:lnTo>
                  <a:lnTo>
                    <a:pt x="1244" y="701"/>
                  </a:lnTo>
                  <a:lnTo>
                    <a:pt x="1249" y="696"/>
                  </a:lnTo>
                  <a:lnTo>
                    <a:pt x="1253" y="691"/>
                  </a:lnTo>
                  <a:lnTo>
                    <a:pt x="1256" y="691"/>
                  </a:lnTo>
                  <a:lnTo>
                    <a:pt x="1256" y="689"/>
                  </a:lnTo>
                  <a:lnTo>
                    <a:pt x="1258" y="689"/>
                  </a:lnTo>
                  <a:lnTo>
                    <a:pt x="1260" y="686"/>
                  </a:lnTo>
                  <a:lnTo>
                    <a:pt x="1263" y="684"/>
                  </a:lnTo>
                  <a:lnTo>
                    <a:pt x="1265" y="679"/>
                  </a:lnTo>
                  <a:lnTo>
                    <a:pt x="1267" y="677"/>
                  </a:lnTo>
                  <a:lnTo>
                    <a:pt x="1270" y="675"/>
                  </a:lnTo>
                  <a:lnTo>
                    <a:pt x="1272" y="670"/>
                  </a:lnTo>
                  <a:lnTo>
                    <a:pt x="1275" y="668"/>
                  </a:lnTo>
                  <a:lnTo>
                    <a:pt x="1277" y="663"/>
                  </a:lnTo>
                  <a:lnTo>
                    <a:pt x="1279" y="658"/>
                  </a:lnTo>
                  <a:lnTo>
                    <a:pt x="1282" y="656"/>
                  </a:lnTo>
                  <a:lnTo>
                    <a:pt x="1284" y="651"/>
                  </a:lnTo>
                  <a:lnTo>
                    <a:pt x="1284" y="649"/>
                  </a:lnTo>
                  <a:lnTo>
                    <a:pt x="1286" y="649"/>
                  </a:lnTo>
                  <a:lnTo>
                    <a:pt x="1286" y="646"/>
                  </a:lnTo>
                  <a:lnTo>
                    <a:pt x="1286" y="644"/>
                  </a:lnTo>
                  <a:lnTo>
                    <a:pt x="1289" y="642"/>
                  </a:lnTo>
                  <a:lnTo>
                    <a:pt x="1289" y="639"/>
                  </a:lnTo>
                  <a:lnTo>
                    <a:pt x="1289" y="637"/>
                  </a:lnTo>
                  <a:lnTo>
                    <a:pt x="1291" y="634"/>
                  </a:lnTo>
                  <a:lnTo>
                    <a:pt x="1291" y="632"/>
                  </a:lnTo>
                  <a:lnTo>
                    <a:pt x="1291" y="630"/>
                  </a:lnTo>
                  <a:lnTo>
                    <a:pt x="1291" y="627"/>
                  </a:lnTo>
                  <a:lnTo>
                    <a:pt x="1291" y="625"/>
                  </a:lnTo>
                  <a:lnTo>
                    <a:pt x="1291" y="623"/>
                  </a:lnTo>
                  <a:lnTo>
                    <a:pt x="1293" y="620"/>
                  </a:lnTo>
                  <a:lnTo>
                    <a:pt x="1293" y="618"/>
                  </a:lnTo>
                  <a:lnTo>
                    <a:pt x="1293" y="613"/>
                  </a:lnTo>
                  <a:lnTo>
                    <a:pt x="1293" y="611"/>
                  </a:lnTo>
                  <a:lnTo>
                    <a:pt x="1293" y="608"/>
                  </a:lnTo>
                  <a:lnTo>
                    <a:pt x="1291" y="606"/>
                  </a:lnTo>
                  <a:lnTo>
                    <a:pt x="1291" y="604"/>
                  </a:lnTo>
                  <a:lnTo>
                    <a:pt x="1291" y="601"/>
                  </a:lnTo>
                  <a:lnTo>
                    <a:pt x="1291" y="599"/>
                  </a:lnTo>
                  <a:lnTo>
                    <a:pt x="1291" y="597"/>
                  </a:lnTo>
                  <a:lnTo>
                    <a:pt x="1289" y="594"/>
                  </a:lnTo>
                  <a:lnTo>
                    <a:pt x="1289" y="594"/>
                  </a:lnTo>
                  <a:lnTo>
                    <a:pt x="1289" y="592"/>
                  </a:lnTo>
                  <a:lnTo>
                    <a:pt x="1289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6" y="592"/>
                  </a:lnTo>
                  <a:lnTo>
                    <a:pt x="1284" y="592"/>
                  </a:lnTo>
                  <a:lnTo>
                    <a:pt x="1284" y="592"/>
                  </a:lnTo>
                  <a:lnTo>
                    <a:pt x="1284" y="594"/>
                  </a:lnTo>
                  <a:lnTo>
                    <a:pt x="1282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9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7" y="594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5" y="597"/>
                  </a:lnTo>
                  <a:lnTo>
                    <a:pt x="1272" y="597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599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2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70" y="601"/>
                  </a:lnTo>
                  <a:lnTo>
                    <a:pt x="1267" y="599"/>
                  </a:lnTo>
                  <a:lnTo>
                    <a:pt x="1267" y="599"/>
                  </a:lnTo>
                  <a:lnTo>
                    <a:pt x="1265" y="599"/>
                  </a:lnTo>
                  <a:lnTo>
                    <a:pt x="1263" y="597"/>
                  </a:lnTo>
                  <a:lnTo>
                    <a:pt x="1260" y="594"/>
                  </a:lnTo>
                  <a:lnTo>
                    <a:pt x="1258" y="594"/>
                  </a:lnTo>
                  <a:lnTo>
                    <a:pt x="1256" y="592"/>
                  </a:lnTo>
                  <a:lnTo>
                    <a:pt x="1256" y="592"/>
                  </a:lnTo>
                  <a:lnTo>
                    <a:pt x="1253" y="589"/>
                  </a:lnTo>
                  <a:lnTo>
                    <a:pt x="1253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51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9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6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9"/>
                  </a:lnTo>
                  <a:lnTo>
                    <a:pt x="1244" y="587"/>
                  </a:lnTo>
                  <a:lnTo>
                    <a:pt x="1244" y="587"/>
                  </a:lnTo>
                  <a:lnTo>
                    <a:pt x="1244" y="585"/>
                  </a:lnTo>
                  <a:lnTo>
                    <a:pt x="1244" y="585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6" y="580"/>
                  </a:lnTo>
                  <a:lnTo>
                    <a:pt x="1249" y="578"/>
                  </a:lnTo>
                  <a:lnTo>
                    <a:pt x="1249" y="578"/>
                  </a:lnTo>
                  <a:lnTo>
                    <a:pt x="1249" y="575"/>
                  </a:lnTo>
                  <a:lnTo>
                    <a:pt x="1251" y="575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3"/>
                  </a:lnTo>
                  <a:lnTo>
                    <a:pt x="1251" y="571"/>
                  </a:lnTo>
                  <a:lnTo>
                    <a:pt x="1251" y="571"/>
                  </a:lnTo>
                  <a:lnTo>
                    <a:pt x="1249" y="571"/>
                  </a:lnTo>
                  <a:lnTo>
                    <a:pt x="1249" y="571"/>
                  </a:lnTo>
                  <a:lnTo>
                    <a:pt x="1249" y="568"/>
                  </a:lnTo>
                  <a:lnTo>
                    <a:pt x="1246" y="568"/>
                  </a:lnTo>
                  <a:lnTo>
                    <a:pt x="1246" y="566"/>
                  </a:lnTo>
                  <a:lnTo>
                    <a:pt x="1244" y="563"/>
                  </a:lnTo>
                  <a:lnTo>
                    <a:pt x="1241" y="563"/>
                  </a:lnTo>
                  <a:lnTo>
                    <a:pt x="1241" y="563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61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1" y="559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4" y="556"/>
                  </a:lnTo>
                  <a:lnTo>
                    <a:pt x="1246" y="554"/>
                  </a:lnTo>
                  <a:lnTo>
                    <a:pt x="1246" y="554"/>
                  </a:lnTo>
                  <a:lnTo>
                    <a:pt x="1249" y="554"/>
                  </a:lnTo>
                  <a:lnTo>
                    <a:pt x="1251" y="552"/>
                  </a:lnTo>
                  <a:lnTo>
                    <a:pt x="1251" y="552"/>
                  </a:lnTo>
                  <a:lnTo>
                    <a:pt x="1253" y="552"/>
                  </a:lnTo>
                  <a:lnTo>
                    <a:pt x="1253" y="549"/>
                  </a:lnTo>
                  <a:lnTo>
                    <a:pt x="1253" y="549"/>
                  </a:lnTo>
                  <a:lnTo>
                    <a:pt x="1253" y="547"/>
                  </a:lnTo>
                  <a:lnTo>
                    <a:pt x="1253" y="547"/>
                  </a:lnTo>
                  <a:lnTo>
                    <a:pt x="1253" y="544"/>
                  </a:lnTo>
                  <a:lnTo>
                    <a:pt x="1253" y="544"/>
                  </a:lnTo>
                  <a:lnTo>
                    <a:pt x="1253" y="542"/>
                  </a:lnTo>
                  <a:lnTo>
                    <a:pt x="1253" y="542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3" y="540"/>
                  </a:lnTo>
                  <a:lnTo>
                    <a:pt x="1251" y="537"/>
                  </a:lnTo>
                  <a:lnTo>
                    <a:pt x="1251" y="535"/>
                  </a:lnTo>
                  <a:lnTo>
                    <a:pt x="1249" y="535"/>
                  </a:lnTo>
                  <a:lnTo>
                    <a:pt x="1249" y="533"/>
                  </a:lnTo>
                  <a:lnTo>
                    <a:pt x="1246" y="533"/>
                  </a:lnTo>
                  <a:lnTo>
                    <a:pt x="1246" y="533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4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41" y="530"/>
                  </a:lnTo>
                  <a:lnTo>
                    <a:pt x="1239" y="530"/>
                  </a:lnTo>
                  <a:lnTo>
                    <a:pt x="1239" y="530"/>
                  </a:lnTo>
                  <a:lnTo>
                    <a:pt x="1237" y="528"/>
                  </a:lnTo>
                  <a:lnTo>
                    <a:pt x="1237" y="528"/>
                  </a:lnTo>
                  <a:lnTo>
                    <a:pt x="1234" y="530"/>
                  </a:lnTo>
                  <a:lnTo>
                    <a:pt x="1232" y="530"/>
                  </a:lnTo>
                  <a:lnTo>
                    <a:pt x="1230" y="530"/>
                  </a:lnTo>
                  <a:lnTo>
                    <a:pt x="1227" y="530"/>
                  </a:lnTo>
                  <a:lnTo>
                    <a:pt x="1225" y="530"/>
                  </a:lnTo>
                  <a:lnTo>
                    <a:pt x="1222" y="530"/>
                  </a:lnTo>
                  <a:lnTo>
                    <a:pt x="1220" y="530"/>
                  </a:lnTo>
                  <a:lnTo>
                    <a:pt x="1218" y="530"/>
                  </a:lnTo>
                  <a:lnTo>
                    <a:pt x="1215" y="533"/>
                  </a:lnTo>
                  <a:lnTo>
                    <a:pt x="1215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3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11" y="533"/>
                  </a:lnTo>
                  <a:lnTo>
                    <a:pt x="1208" y="533"/>
                  </a:lnTo>
                  <a:lnTo>
                    <a:pt x="1208" y="533"/>
                  </a:lnTo>
                  <a:lnTo>
                    <a:pt x="1208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6" y="530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4" y="528"/>
                  </a:lnTo>
                  <a:lnTo>
                    <a:pt x="1201" y="526"/>
                  </a:lnTo>
                  <a:lnTo>
                    <a:pt x="1201" y="526"/>
                  </a:lnTo>
                  <a:lnTo>
                    <a:pt x="1201" y="523"/>
                  </a:lnTo>
                  <a:lnTo>
                    <a:pt x="1199" y="521"/>
                  </a:lnTo>
                  <a:lnTo>
                    <a:pt x="1199" y="518"/>
                  </a:lnTo>
                  <a:lnTo>
                    <a:pt x="1199" y="518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6"/>
                  </a:lnTo>
                  <a:lnTo>
                    <a:pt x="1199" y="514"/>
                  </a:lnTo>
                  <a:lnTo>
                    <a:pt x="1199" y="511"/>
                  </a:lnTo>
                  <a:lnTo>
                    <a:pt x="1199" y="509"/>
                  </a:lnTo>
                  <a:lnTo>
                    <a:pt x="1199" y="507"/>
                  </a:lnTo>
                  <a:lnTo>
                    <a:pt x="1199" y="507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4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9" y="502"/>
                  </a:lnTo>
                  <a:lnTo>
                    <a:pt x="1196" y="502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6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92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9" y="500"/>
                  </a:lnTo>
                  <a:lnTo>
                    <a:pt x="1187" y="500"/>
                  </a:lnTo>
                  <a:lnTo>
                    <a:pt x="1187" y="502"/>
                  </a:lnTo>
                  <a:lnTo>
                    <a:pt x="1185" y="502"/>
                  </a:lnTo>
                  <a:lnTo>
                    <a:pt x="1185" y="504"/>
                  </a:lnTo>
                  <a:lnTo>
                    <a:pt x="1180" y="509"/>
                  </a:lnTo>
                  <a:lnTo>
                    <a:pt x="1175" y="516"/>
                  </a:lnTo>
                  <a:lnTo>
                    <a:pt x="1170" y="523"/>
                  </a:lnTo>
                  <a:lnTo>
                    <a:pt x="1166" y="528"/>
                  </a:lnTo>
                  <a:lnTo>
                    <a:pt x="1161" y="533"/>
                  </a:lnTo>
                  <a:lnTo>
                    <a:pt x="1159" y="535"/>
                  </a:lnTo>
                  <a:lnTo>
                    <a:pt x="1154" y="542"/>
                  </a:lnTo>
                  <a:lnTo>
                    <a:pt x="1149" y="547"/>
                  </a:lnTo>
                  <a:lnTo>
                    <a:pt x="1144" y="554"/>
                  </a:lnTo>
                  <a:lnTo>
                    <a:pt x="1140" y="559"/>
                  </a:lnTo>
                  <a:lnTo>
                    <a:pt x="1137" y="561"/>
                  </a:lnTo>
                  <a:lnTo>
                    <a:pt x="1135" y="563"/>
                  </a:lnTo>
                  <a:lnTo>
                    <a:pt x="1133" y="568"/>
                  </a:lnTo>
                  <a:lnTo>
                    <a:pt x="1128" y="571"/>
                  </a:lnTo>
                  <a:lnTo>
                    <a:pt x="1126" y="573"/>
                  </a:lnTo>
                  <a:lnTo>
                    <a:pt x="1123" y="575"/>
                  </a:lnTo>
                  <a:lnTo>
                    <a:pt x="1121" y="578"/>
                  </a:lnTo>
                  <a:lnTo>
                    <a:pt x="1116" y="580"/>
                  </a:lnTo>
                  <a:lnTo>
                    <a:pt x="1111" y="585"/>
                  </a:lnTo>
                  <a:lnTo>
                    <a:pt x="1109" y="587"/>
                  </a:lnTo>
                  <a:lnTo>
                    <a:pt x="1104" y="589"/>
                  </a:lnTo>
                  <a:lnTo>
                    <a:pt x="1100" y="594"/>
                  </a:lnTo>
                  <a:lnTo>
                    <a:pt x="1097" y="597"/>
                  </a:lnTo>
                  <a:lnTo>
                    <a:pt x="1095" y="597"/>
                  </a:lnTo>
                  <a:lnTo>
                    <a:pt x="1092" y="599"/>
                  </a:lnTo>
                  <a:lnTo>
                    <a:pt x="1090" y="601"/>
                  </a:lnTo>
                  <a:lnTo>
                    <a:pt x="1088" y="604"/>
                  </a:lnTo>
                  <a:lnTo>
                    <a:pt x="1088" y="604"/>
                  </a:lnTo>
                  <a:lnTo>
                    <a:pt x="1085" y="606"/>
                  </a:lnTo>
                  <a:lnTo>
                    <a:pt x="1085" y="606"/>
                  </a:lnTo>
                  <a:lnTo>
                    <a:pt x="1085" y="608"/>
                  </a:lnTo>
                  <a:lnTo>
                    <a:pt x="1085" y="608"/>
                  </a:lnTo>
                  <a:lnTo>
                    <a:pt x="1085" y="608"/>
                  </a:lnTo>
                  <a:close/>
                  <a:moveTo>
                    <a:pt x="780" y="571"/>
                  </a:moveTo>
                  <a:lnTo>
                    <a:pt x="787" y="554"/>
                  </a:lnTo>
                  <a:lnTo>
                    <a:pt x="811" y="533"/>
                  </a:lnTo>
                  <a:lnTo>
                    <a:pt x="813" y="530"/>
                  </a:lnTo>
                  <a:lnTo>
                    <a:pt x="816" y="528"/>
                  </a:lnTo>
                  <a:lnTo>
                    <a:pt x="818" y="528"/>
                  </a:lnTo>
                  <a:lnTo>
                    <a:pt x="820" y="526"/>
                  </a:lnTo>
                  <a:lnTo>
                    <a:pt x="828" y="523"/>
                  </a:lnTo>
                  <a:lnTo>
                    <a:pt x="832" y="521"/>
                  </a:lnTo>
                  <a:lnTo>
                    <a:pt x="835" y="518"/>
                  </a:lnTo>
                  <a:lnTo>
                    <a:pt x="837" y="516"/>
                  </a:lnTo>
                  <a:lnTo>
                    <a:pt x="839" y="516"/>
                  </a:lnTo>
                  <a:lnTo>
                    <a:pt x="839" y="514"/>
                  </a:lnTo>
                  <a:lnTo>
                    <a:pt x="842" y="514"/>
                  </a:lnTo>
                  <a:lnTo>
                    <a:pt x="844" y="511"/>
                  </a:lnTo>
                  <a:lnTo>
                    <a:pt x="844" y="511"/>
                  </a:lnTo>
                  <a:lnTo>
                    <a:pt x="846" y="509"/>
                  </a:lnTo>
                  <a:lnTo>
                    <a:pt x="846" y="509"/>
                  </a:lnTo>
                  <a:lnTo>
                    <a:pt x="849" y="507"/>
                  </a:lnTo>
                  <a:lnTo>
                    <a:pt x="849" y="507"/>
                  </a:lnTo>
                  <a:lnTo>
                    <a:pt x="851" y="504"/>
                  </a:lnTo>
                  <a:lnTo>
                    <a:pt x="851" y="502"/>
                  </a:lnTo>
                  <a:lnTo>
                    <a:pt x="851" y="500"/>
                  </a:lnTo>
                  <a:lnTo>
                    <a:pt x="880" y="452"/>
                  </a:lnTo>
                  <a:lnTo>
                    <a:pt x="882" y="450"/>
                  </a:lnTo>
                  <a:lnTo>
                    <a:pt x="884" y="445"/>
                  </a:lnTo>
                  <a:lnTo>
                    <a:pt x="884" y="440"/>
                  </a:lnTo>
                  <a:lnTo>
                    <a:pt x="887" y="436"/>
                  </a:lnTo>
                  <a:lnTo>
                    <a:pt x="889" y="433"/>
                  </a:lnTo>
                  <a:lnTo>
                    <a:pt x="891" y="429"/>
                  </a:lnTo>
                  <a:lnTo>
                    <a:pt x="891" y="426"/>
                  </a:lnTo>
                  <a:lnTo>
                    <a:pt x="894" y="424"/>
                  </a:lnTo>
                  <a:lnTo>
                    <a:pt x="894" y="424"/>
                  </a:lnTo>
                  <a:lnTo>
                    <a:pt x="896" y="421"/>
                  </a:lnTo>
                  <a:lnTo>
                    <a:pt x="898" y="419"/>
                  </a:lnTo>
                  <a:lnTo>
                    <a:pt x="898" y="417"/>
                  </a:lnTo>
                  <a:lnTo>
                    <a:pt x="901" y="414"/>
                  </a:lnTo>
                  <a:lnTo>
                    <a:pt x="901" y="414"/>
                  </a:lnTo>
                  <a:lnTo>
                    <a:pt x="906" y="410"/>
                  </a:lnTo>
                  <a:lnTo>
                    <a:pt x="908" y="407"/>
                  </a:lnTo>
                  <a:lnTo>
                    <a:pt x="913" y="403"/>
                  </a:lnTo>
                  <a:lnTo>
                    <a:pt x="915" y="400"/>
                  </a:lnTo>
                  <a:lnTo>
                    <a:pt x="920" y="398"/>
                  </a:lnTo>
                  <a:lnTo>
                    <a:pt x="922" y="393"/>
                  </a:lnTo>
                  <a:lnTo>
                    <a:pt x="924" y="393"/>
                  </a:lnTo>
                  <a:lnTo>
                    <a:pt x="927" y="391"/>
                  </a:lnTo>
                  <a:lnTo>
                    <a:pt x="927" y="388"/>
                  </a:lnTo>
                  <a:lnTo>
                    <a:pt x="929" y="388"/>
                  </a:lnTo>
                  <a:lnTo>
                    <a:pt x="934" y="386"/>
                  </a:lnTo>
                  <a:lnTo>
                    <a:pt x="936" y="381"/>
                  </a:lnTo>
                  <a:lnTo>
                    <a:pt x="941" y="379"/>
                  </a:lnTo>
                  <a:lnTo>
                    <a:pt x="943" y="376"/>
                  </a:lnTo>
                  <a:lnTo>
                    <a:pt x="946" y="374"/>
                  </a:lnTo>
                  <a:lnTo>
                    <a:pt x="948" y="372"/>
                  </a:lnTo>
                  <a:lnTo>
                    <a:pt x="948" y="372"/>
                  </a:lnTo>
                  <a:lnTo>
                    <a:pt x="951" y="369"/>
                  </a:lnTo>
                  <a:lnTo>
                    <a:pt x="951" y="367"/>
                  </a:lnTo>
                  <a:lnTo>
                    <a:pt x="953" y="367"/>
                  </a:lnTo>
                  <a:lnTo>
                    <a:pt x="953" y="365"/>
                  </a:lnTo>
                  <a:lnTo>
                    <a:pt x="953" y="365"/>
                  </a:lnTo>
                  <a:lnTo>
                    <a:pt x="955" y="362"/>
                  </a:lnTo>
                  <a:lnTo>
                    <a:pt x="955" y="362"/>
                  </a:lnTo>
                  <a:lnTo>
                    <a:pt x="955" y="360"/>
                  </a:lnTo>
                  <a:lnTo>
                    <a:pt x="955" y="360"/>
                  </a:lnTo>
                  <a:lnTo>
                    <a:pt x="955" y="358"/>
                  </a:lnTo>
                  <a:lnTo>
                    <a:pt x="955" y="358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5" y="355"/>
                  </a:lnTo>
                  <a:lnTo>
                    <a:pt x="953" y="353"/>
                  </a:lnTo>
                  <a:lnTo>
                    <a:pt x="953" y="353"/>
                  </a:lnTo>
                  <a:lnTo>
                    <a:pt x="951" y="350"/>
                  </a:lnTo>
                  <a:lnTo>
                    <a:pt x="948" y="348"/>
                  </a:lnTo>
                  <a:lnTo>
                    <a:pt x="948" y="348"/>
                  </a:lnTo>
                  <a:lnTo>
                    <a:pt x="946" y="346"/>
                  </a:lnTo>
                  <a:lnTo>
                    <a:pt x="943" y="343"/>
                  </a:lnTo>
                  <a:lnTo>
                    <a:pt x="943" y="343"/>
                  </a:lnTo>
                  <a:lnTo>
                    <a:pt x="941" y="343"/>
                  </a:lnTo>
                  <a:lnTo>
                    <a:pt x="941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9" y="341"/>
                  </a:lnTo>
                  <a:lnTo>
                    <a:pt x="936" y="341"/>
                  </a:lnTo>
                  <a:lnTo>
                    <a:pt x="936" y="341"/>
                  </a:lnTo>
                  <a:lnTo>
                    <a:pt x="934" y="341"/>
                  </a:lnTo>
                  <a:lnTo>
                    <a:pt x="934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32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lnTo>
                    <a:pt x="929" y="339"/>
                  </a:lnTo>
                  <a:lnTo>
                    <a:pt x="929" y="336"/>
                  </a:lnTo>
                  <a:lnTo>
                    <a:pt x="932" y="336"/>
                  </a:lnTo>
                  <a:lnTo>
                    <a:pt x="932" y="334"/>
                  </a:lnTo>
                  <a:lnTo>
                    <a:pt x="932" y="334"/>
                  </a:lnTo>
                  <a:lnTo>
                    <a:pt x="934" y="332"/>
                  </a:lnTo>
                  <a:lnTo>
                    <a:pt x="934" y="332"/>
                  </a:lnTo>
                  <a:lnTo>
                    <a:pt x="936" y="329"/>
                  </a:lnTo>
                  <a:lnTo>
                    <a:pt x="939" y="327"/>
                  </a:lnTo>
                  <a:lnTo>
                    <a:pt x="941" y="324"/>
                  </a:lnTo>
                  <a:lnTo>
                    <a:pt x="941" y="322"/>
                  </a:lnTo>
                  <a:lnTo>
                    <a:pt x="943" y="322"/>
                  </a:lnTo>
                  <a:lnTo>
                    <a:pt x="943" y="320"/>
                  </a:lnTo>
                  <a:lnTo>
                    <a:pt x="946" y="320"/>
                  </a:lnTo>
                  <a:lnTo>
                    <a:pt x="948" y="313"/>
                  </a:lnTo>
                  <a:lnTo>
                    <a:pt x="953" y="306"/>
                  </a:lnTo>
                  <a:lnTo>
                    <a:pt x="958" y="298"/>
                  </a:lnTo>
                  <a:lnTo>
                    <a:pt x="962" y="294"/>
                  </a:lnTo>
                  <a:lnTo>
                    <a:pt x="967" y="287"/>
                  </a:lnTo>
                  <a:lnTo>
                    <a:pt x="972" y="279"/>
                  </a:lnTo>
                  <a:lnTo>
                    <a:pt x="974" y="277"/>
                  </a:lnTo>
                  <a:lnTo>
                    <a:pt x="977" y="272"/>
                  </a:lnTo>
                  <a:lnTo>
                    <a:pt x="979" y="270"/>
                  </a:lnTo>
                  <a:lnTo>
                    <a:pt x="981" y="268"/>
                  </a:lnTo>
                  <a:lnTo>
                    <a:pt x="981" y="265"/>
                  </a:lnTo>
                  <a:lnTo>
                    <a:pt x="984" y="263"/>
                  </a:lnTo>
                  <a:lnTo>
                    <a:pt x="988" y="261"/>
                  </a:lnTo>
                  <a:lnTo>
                    <a:pt x="991" y="256"/>
                  </a:lnTo>
                  <a:lnTo>
                    <a:pt x="993" y="253"/>
                  </a:lnTo>
                  <a:lnTo>
                    <a:pt x="995" y="251"/>
                  </a:lnTo>
                  <a:lnTo>
                    <a:pt x="1000" y="249"/>
                  </a:lnTo>
                  <a:lnTo>
                    <a:pt x="1003" y="244"/>
                  </a:lnTo>
                  <a:lnTo>
                    <a:pt x="1007" y="242"/>
                  </a:lnTo>
                  <a:lnTo>
                    <a:pt x="1010" y="239"/>
                  </a:lnTo>
                  <a:lnTo>
                    <a:pt x="1014" y="237"/>
                  </a:lnTo>
                  <a:lnTo>
                    <a:pt x="1017" y="235"/>
                  </a:lnTo>
                  <a:lnTo>
                    <a:pt x="1019" y="232"/>
                  </a:lnTo>
                  <a:lnTo>
                    <a:pt x="1021" y="232"/>
                  </a:lnTo>
                  <a:lnTo>
                    <a:pt x="1021" y="232"/>
                  </a:lnTo>
                  <a:lnTo>
                    <a:pt x="1024" y="230"/>
                  </a:lnTo>
                  <a:lnTo>
                    <a:pt x="1026" y="230"/>
                  </a:lnTo>
                  <a:lnTo>
                    <a:pt x="1026" y="230"/>
                  </a:lnTo>
                  <a:lnTo>
                    <a:pt x="1029" y="227"/>
                  </a:lnTo>
                  <a:lnTo>
                    <a:pt x="1031" y="227"/>
                  </a:lnTo>
                  <a:lnTo>
                    <a:pt x="1033" y="227"/>
                  </a:lnTo>
                  <a:lnTo>
                    <a:pt x="1036" y="227"/>
                  </a:lnTo>
                  <a:lnTo>
                    <a:pt x="1038" y="225"/>
                  </a:lnTo>
                  <a:lnTo>
                    <a:pt x="1043" y="225"/>
                  </a:lnTo>
                  <a:lnTo>
                    <a:pt x="1047" y="225"/>
                  </a:lnTo>
                  <a:lnTo>
                    <a:pt x="1052" y="223"/>
                  </a:lnTo>
                  <a:lnTo>
                    <a:pt x="1057" y="223"/>
                  </a:lnTo>
                  <a:lnTo>
                    <a:pt x="1062" y="223"/>
                  </a:lnTo>
                  <a:lnTo>
                    <a:pt x="1066" y="220"/>
                  </a:lnTo>
                  <a:lnTo>
                    <a:pt x="1071" y="220"/>
                  </a:lnTo>
                  <a:lnTo>
                    <a:pt x="1076" y="220"/>
                  </a:lnTo>
                  <a:lnTo>
                    <a:pt x="1081" y="220"/>
                  </a:lnTo>
                  <a:lnTo>
                    <a:pt x="1083" y="220"/>
                  </a:lnTo>
                  <a:lnTo>
                    <a:pt x="1088" y="220"/>
                  </a:lnTo>
                  <a:lnTo>
                    <a:pt x="1090" y="220"/>
                  </a:lnTo>
                  <a:lnTo>
                    <a:pt x="1090" y="220"/>
                  </a:lnTo>
                  <a:lnTo>
                    <a:pt x="1092" y="220"/>
                  </a:lnTo>
                  <a:lnTo>
                    <a:pt x="1092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5" y="220"/>
                  </a:lnTo>
                  <a:lnTo>
                    <a:pt x="1097" y="220"/>
                  </a:lnTo>
                  <a:lnTo>
                    <a:pt x="1097" y="223"/>
                  </a:lnTo>
                  <a:lnTo>
                    <a:pt x="1100" y="223"/>
                  </a:lnTo>
                  <a:lnTo>
                    <a:pt x="1100" y="223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2" y="225"/>
                  </a:lnTo>
                  <a:lnTo>
                    <a:pt x="1104" y="225"/>
                  </a:lnTo>
                  <a:lnTo>
                    <a:pt x="1104" y="227"/>
                  </a:lnTo>
                  <a:lnTo>
                    <a:pt x="1104" y="227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0"/>
                  </a:lnTo>
                  <a:lnTo>
                    <a:pt x="1107" y="232"/>
                  </a:lnTo>
                  <a:lnTo>
                    <a:pt x="1109" y="232"/>
                  </a:lnTo>
                  <a:lnTo>
                    <a:pt x="1109" y="235"/>
                  </a:lnTo>
                  <a:lnTo>
                    <a:pt x="1109" y="235"/>
                  </a:lnTo>
                  <a:lnTo>
                    <a:pt x="1109" y="237"/>
                  </a:lnTo>
                  <a:lnTo>
                    <a:pt x="1109" y="237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39"/>
                  </a:lnTo>
                  <a:lnTo>
                    <a:pt x="1109" y="242"/>
                  </a:lnTo>
                  <a:lnTo>
                    <a:pt x="1109" y="242"/>
                  </a:lnTo>
                  <a:lnTo>
                    <a:pt x="1109" y="244"/>
                  </a:lnTo>
                  <a:lnTo>
                    <a:pt x="1109" y="244"/>
                  </a:lnTo>
                  <a:lnTo>
                    <a:pt x="1109" y="246"/>
                  </a:lnTo>
                  <a:lnTo>
                    <a:pt x="1109" y="246"/>
                  </a:lnTo>
                  <a:lnTo>
                    <a:pt x="1107" y="249"/>
                  </a:lnTo>
                  <a:lnTo>
                    <a:pt x="1107" y="251"/>
                  </a:lnTo>
                  <a:lnTo>
                    <a:pt x="1107" y="251"/>
                  </a:lnTo>
                  <a:lnTo>
                    <a:pt x="1104" y="253"/>
                  </a:lnTo>
                  <a:lnTo>
                    <a:pt x="1102" y="256"/>
                  </a:lnTo>
                  <a:lnTo>
                    <a:pt x="1102" y="258"/>
                  </a:lnTo>
                  <a:lnTo>
                    <a:pt x="1100" y="258"/>
                  </a:lnTo>
                  <a:lnTo>
                    <a:pt x="1100" y="261"/>
                  </a:lnTo>
                  <a:lnTo>
                    <a:pt x="1097" y="263"/>
                  </a:lnTo>
                  <a:lnTo>
                    <a:pt x="1095" y="265"/>
                  </a:lnTo>
                  <a:lnTo>
                    <a:pt x="1092" y="268"/>
                  </a:lnTo>
                  <a:lnTo>
                    <a:pt x="1090" y="270"/>
                  </a:lnTo>
                  <a:lnTo>
                    <a:pt x="1088" y="270"/>
                  </a:lnTo>
                  <a:lnTo>
                    <a:pt x="1083" y="275"/>
                  </a:lnTo>
                  <a:lnTo>
                    <a:pt x="1076" y="279"/>
                  </a:lnTo>
                  <a:lnTo>
                    <a:pt x="1071" y="284"/>
                  </a:lnTo>
                  <a:lnTo>
                    <a:pt x="1066" y="287"/>
                  </a:lnTo>
                  <a:lnTo>
                    <a:pt x="1062" y="291"/>
                  </a:lnTo>
                  <a:lnTo>
                    <a:pt x="1055" y="296"/>
                  </a:lnTo>
                  <a:lnTo>
                    <a:pt x="1052" y="298"/>
                  </a:lnTo>
                  <a:lnTo>
                    <a:pt x="1047" y="303"/>
                  </a:lnTo>
                  <a:lnTo>
                    <a:pt x="1043" y="306"/>
                  </a:lnTo>
                  <a:lnTo>
                    <a:pt x="1040" y="310"/>
                  </a:lnTo>
                  <a:lnTo>
                    <a:pt x="1036" y="313"/>
                  </a:lnTo>
                  <a:lnTo>
                    <a:pt x="1033" y="317"/>
                  </a:lnTo>
                  <a:lnTo>
                    <a:pt x="1029" y="320"/>
                  </a:lnTo>
                  <a:lnTo>
                    <a:pt x="1026" y="324"/>
                  </a:lnTo>
                  <a:lnTo>
                    <a:pt x="1021" y="327"/>
                  </a:lnTo>
                  <a:lnTo>
                    <a:pt x="1019" y="329"/>
                  </a:lnTo>
                  <a:lnTo>
                    <a:pt x="1017" y="332"/>
                  </a:lnTo>
                  <a:lnTo>
                    <a:pt x="1014" y="334"/>
                  </a:lnTo>
                  <a:lnTo>
                    <a:pt x="1014" y="336"/>
                  </a:lnTo>
                  <a:lnTo>
                    <a:pt x="1012" y="339"/>
                  </a:lnTo>
                  <a:lnTo>
                    <a:pt x="1012" y="341"/>
                  </a:lnTo>
                  <a:lnTo>
                    <a:pt x="1010" y="341"/>
                  </a:lnTo>
                  <a:lnTo>
                    <a:pt x="1010" y="343"/>
                  </a:lnTo>
                  <a:lnTo>
                    <a:pt x="1010" y="343"/>
                  </a:lnTo>
                  <a:lnTo>
                    <a:pt x="1010" y="346"/>
                  </a:lnTo>
                  <a:lnTo>
                    <a:pt x="1010" y="348"/>
                  </a:lnTo>
                  <a:lnTo>
                    <a:pt x="1007" y="348"/>
                  </a:lnTo>
                  <a:lnTo>
                    <a:pt x="1007" y="350"/>
                  </a:lnTo>
                  <a:lnTo>
                    <a:pt x="1007" y="350"/>
                  </a:lnTo>
                  <a:lnTo>
                    <a:pt x="1007" y="353"/>
                  </a:lnTo>
                  <a:lnTo>
                    <a:pt x="1007" y="355"/>
                  </a:lnTo>
                  <a:lnTo>
                    <a:pt x="1007" y="355"/>
                  </a:lnTo>
                  <a:lnTo>
                    <a:pt x="1007" y="360"/>
                  </a:lnTo>
                  <a:lnTo>
                    <a:pt x="1007" y="362"/>
                  </a:lnTo>
                  <a:lnTo>
                    <a:pt x="1007" y="367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2"/>
                  </a:lnTo>
                  <a:lnTo>
                    <a:pt x="1007" y="374"/>
                  </a:lnTo>
                  <a:lnTo>
                    <a:pt x="1007" y="374"/>
                  </a:lnTo>
                  <a:lnTo>
                    <a:pt x="1007" y="376"/>
                  </a:lnTo>
                  <a:lnTo>
                    <a:pt x="1007" y="379"/>
                  </a:lnTo>
                  <a:lnTo>
                    <a:pt x="1010" y="384"/>
                  </a:lnTo>
                  <a:lnTo>
                    <a:pt x="1012" y="386"/>
                  </a:lnTo>
                  <a:lnTo>
                    <a:pt x="1012" y="388"/>
                  </a:lnTo>
                  <a:lnTo>
                    <a:pt x="1012" y="391"/>
                  </a:lnTo>
                  <a:lnTo>
                    <a:pt x="1012" y="391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3"/>
                  </a:lnTo>
                  <a:lnTo>
                    <a:pt x="1014" y="395"/>
                  </a:lnTo>
                  <a:lnTo>
                    <a:pt x="1014" y="395"/>
                  </a:lnTo>
                  <a:lnTo>
                    <a:pt x="1014" y="398"/>
                  </a:lnTo>
                  <a:lnTo>
                    <a:pt x="1014" y="398"/>
                  </a:lnTo>
                  <a:lnTo>
                    <a:pt x="1012" y="398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2" y="400"/>
                  </a:lnTo>
                  <a:lnTo>
                    <a:pt x="1010" y="403"/>
                  </a:lnTo>
                  <a:lnTo>
                    <a:pt x="1007" y="405"/>
                  </a:lnTo>
                  <a:lnTo>
                    <a:pt x="1007" y="407"/>
                  </a:lnTo>
                  <a:lnTo>
                    <a:pt x="1005" y="410"/>
                  </a:lnTo>
                  <a:lnTo>
                    <a:pt x="1003" y="412"/>
                  </a:lnTo>
                  <a:lnTo>
                    <a:pt x="1000" y="414"/>
                  </a:lnTo>
                  <a:lnTo>
                    <a:pt x="998" y="414"/>
                  </a:lnTo>
                  <a:lnTo>
                    <a:pt x="998" y="417"/>
                  </a:lnTo>
                  <a:lnTo>
                    <a:pt x="995" y="419"/>
                  </a:lnTo>
                  <a:lnTo>
                    <a:pt x="993" y="419"/>
                  </a:lnTo>
                  <a:lnTo>
                    <a:pt x="991" y="421"/>
                  </a:lnTo>
                  <a:lnTo>
                    <a:pt x="988" y="424"/>
                  </a:lnTo>
                  <a:lnTo>
                    <a:pt x="986" y="424"/>
                  </a:lnTo>
                  <a:lnTo>
                    <a:pt x="984" y="426"/>
                  </a:lnTo>
                  <a:lnTo>
                    <a:pt x="981" y="426"/>
                  </a:lnTo>
                  <a:lnTo>
                    <a:pt x="979" y="429"/>
                  </a:lnTo>
                  <a:lnTo>
                    <a:pt x="977" y="431"/>
                  </a:lnTo>
                  <a:lnTo>
                    <a:pt x="974" y="431"/>
                  </a:lnTo>
                  <a:lnTo>
                    <a:pt x="972" y="433"/>
                  </a:lnTo>
                  <a:lnTo>
                    <a:pt x="969" y="433"/>
                  </a:lnTo>
                  <a:lnTo>
                    <a:pt x="962" y="436"/>
                  </a:lnTo>
                  <a:lnTo>
                    <a:pt x="958" y="438"/>
                  </a:lnTo>
                  <a:lnTo>
                    <a:pt x="955" y="438"/>
                  </a:lnTo>
                  <a:lnTo>
                    <a:pt x="953" y="438"/>
                  </a:lnTo>
                  <a:lnTo>
                    <a:pt x="951" y="440"/>
                  </a:lnTo>
                  <a:lnTo>
                    <a:pt x="948" y="440"/>
                  </a:lnTo>
                  <a:lnTo>
                    <a:pt x="946" y="443"/>
                  </a:lnTo>
                  <a:lnTo>
                    <a:pt x="943" y="443"/>
                  </a:lnTo>
                  <a:lnTo>
                    <a:pt x="941" y="445"/>
                  </a:lnTo>
                  <a:lnTo>
                    <a:pt x="941" y="447"/>
                  </a:lnTo>
                  <a:lnTo>
                    <a:pt x="894" y="488"/>
                  </a:lnTo>
                  <a:lnTo>
                    <a:pt x="880" y="518"/>
                  </a:lnTo>
                  <a:lnTo>
                    <a:pt x="898" y="516"/>
                  </a:lnTo>
                  <a:lnTo>
                    <a:pt x="903" y="514"/>
                  </a:lnTo>
                  <a:lnTo>
                    <a:pt x="908" y="511"/>
                  </a:lnTo>
                  <a:lnTo>
                    <a:pt x="913" y="509"/>
                  </a:lnTo>
                  <a:lnTo>
                    <a:pt x="917" y="507"/>
                  </a:lnTo>
                  <a:lnTo>
                    <a:pt x="922" y="504"/>
                  </a:lnTo>
                  <a:lnTo>
                    <a:pt x="927" y="502"/>
                  </a:lnTo>
                  <a:lnTo>
                    <a:pt x="932" y="500"/>
                  </a:lnTo>
                  <a:lnTo>
                    <a:pt x="936" y="497"/>
                  </a:lnTo>
                  <a:lnTo>
                    <a:pt x="936" y="495"/>
                  </a:lnTo>
                  <a:lnTo>
                    <a:pt x="939" y="495"/>
                  </a:lnTo>
                  <a:lnTo>
                    <a:pt x="941" y="495"/>
                  </a:lnTo>
                  <a:lnTo>
                    <a:pt x="946" y="492"/>
                  </a:lnTo>
                  <a:lnTo>
                    <a:pt x="948" y="492"/>
                  </a:lnTo>
                  <a:lnTo>
                    <a:pt x="951" y="490"/>
                  </a:lnTo>
                  <a:lnTo>
                    <a:pt x="953" y="490"/>
                  </a:lnTo>
                  <a:lnTo>
                    <a:pt x="955" y="490"/>
                  </a:lnTo>
                  <a:lnTo>
                    <a:pt x="958" y="490"/>
                  </a:lnTo>
                  <a:lnTo>
                    <a:pt x="960" y="490"/>
                  </a:lnTo>
                  <a:lnTo>
                    <a:pt x="960" y="490"/>
                  </a:lnTo>
                  <a:lnTo>
                    <a:pt x="962" y="490"/>
                  </a:lnTo>
                  <a:lnTo>
                    <a:pt x="962" y="490"/>
                  </a:lnTo>
                  <a:lnTo>
                    <a:pt x="965" y="490"/>
                  </a:lnTo>
                  <a:lnTo>
                    <a:pt x="965" y="490"/>
                  </a:lnTo>
                  <a:lnTo>
                    <a:pt x="967" y="490"/>
                  </a:lnTo>
                  <a:lnTo>
                    <a:pt x="969" y="490"/>
                  </a:lnTo>
                  <a:lnTo>
                    <a:pt x="969" y="490"/>
                  </a:lnTo>
                  <a:lnTo>
                    <a:pt x="972" y="492"/>
                  </a:lnTo>
                  <a:lnTo>
                    <a:pt x="972" y="492"/>
                  </a:lnTo>
                  <a:lnTo>
                    <a:pt x="974" y="492"/>
                  </a:lnTo>
                  <a:lnTo>
                    <a:pt x="974" y="492"/>
                  </a:lnTo>
                  <a:lnTo>
                    <a:pt x="974" y="495"/>
                  </a:lnTo>
                  <a:lnTo>
                    <a:pt x="977" y="495"/>
                  </a:lnTo>
                  <a:lnTo>
                    <a:pt x="977" y="495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497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7" y="500"/>
                  </a:lnTo>
                  <a:lnTo>
                    <a:pt x="974" y="502"/>
                  </a:lnTo>
                  <a:lnTo>
                    <a:pt x="974" y="502"/>
                  </a:lnTo>
                  <a:lnTo>
                    <a:pt x="974" y="504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72" y="507"/>
                  </a:lnTo>
                  <a:lnTo>
                    <a:pt x="969" y="509"/>
                  </a:lnTo>
                  <a:lnTo>
                    <a:pt x="969" y="509"/>
                  </a:lnTo>
                  <a:lnTo>
                    <a:pt x="969" y="514"/>
                  </a:lnTo>
                  <a:lnTo>
                    <a:pt x="969" y="516"/>
                  </a:lnTo>
                  <a:lnTo>
                    <a:pt x="967" y="518"/>
                  </a:lnTo>
                  <a:lnTo>
                    <a:pt x="967" y="523"/>
                  </a:lnTo>
                  <a:lnTo>
                    <a:pt x="967" y="528"/>
                  </a:lnTo>
                  <a:lnTo>
                    <a:pt x="967" y="535"/>
                  </a:lnTo>
                  <a:lnTo>
                    <a:pt x="965" y="542"/>
                  </a:lnTo>
                  <a:lnTo>
                    <a:pt x="965" y="549"/>
                  </a:lnTo>
                  <a:lnTo>
                    <a:pt x="965" y="552"/>
                  </a:lnTo>
                  <a:lnTo>
                    <a:pt x="962" y="554"/>
                  </a:lnTo>
                  <a:lnTo>
                    <a:pt x="962" y="559"/>
                  </a:lnTo>
                  <a:lnTo>
                    <a:pt x="962" y="561"/>
                  </a:lnTo>
                  <a:lnTo>
                    <a:pt x="960" y="566"/>
                  </a:lnTo>
                  <a:lnTo>
                    <a:pt x="960" y="568"/>
                  </a:lnTo>
                  <a:lnTo>
                    <a:pt x="960" y="573"/>
                  </a:lnTo>
                  <a:lnTo>
                    <a:pt x="958" y="575"/>
                  </a:lnTo>
                  <a:lnTo>
                    <a:pt x="958" y="580"/>
                  </a:lnTo>
                  <a:lnTo>
                    <a:pt x="955" y="582"/>
                  </a:lnTo>
                  <a:lnTo>
                    <a:pt x="955" y="587"/>
                  </a:lnTo>
                  <a:lnTo>
                    <a:pt x="953" y="589"/>
                  </a:lnTo>
                  <a:lnTo>
                    <a:pt x="953" y="594"/>
                  </a:lnTo>
                  <a:lnTo>
                    <a:pt x="951" y="597"/>
                  </a:lnTo>
                  <a:lnTo>
                    <a:pt x="951" y="601"/>
                  </a:lnTo>
                  <a:lnTo>
                    <a:pt x="948" y="604"/>
                  </a:lnTo>
                  <a:lnTo>
                    <a:pt x="946" y="608"/>
                  </a:lnTo>
                  <a:lnTo>
                    <a:pt x="946" y="611"/>
                  </a:lnTo>
                  <a:lnTo>
                    <a:pt x="943" y="615"/>
                  </a:lnTo>
                  <a:lnTo>
                    <a:pt x="941" y="618"/>
                  </a:lnTo>
                  <a:lnTo>
                    <a:pt x="927" y="653"/>
                  </a:lnTo>
                  <a:lnTo>
                    <a:pt x="910" y="656"/>
                  </a:lnTo>
                  <a:lnTo>
                    <a:pt x="896" y="642"/>
                  </a:lnTo>
                  <a:lnTo>
                    <a:pt x="851" y="611"/>
                  </a:lnTo>
                  <a:lnTo>
                    <a:pt x="813" y="594"/>
                  </a:lnTo>
                  <a:lnTo>
                    <a:pt x="780" y="571"/>
                  </a:lnTo>
                  <a:lnTo>
                    <a:pt x="780" y="571"/>
                  </a:lnTo>
                  <a:close/>
                  <a:moveTo>
                    <a:pt x="1208" y="495"/>
                  </a:moveTo>
                  <a:lnTo>
                    <a:pt x="1208" y="495"/>
                  </a:lnTo>
                  <a:lnTo>
                    <a:pt x="1206" y="495"/>
                  </a:lnTo>
                  <a:lnTo>
                    <a:pt x="1206" y="492"/>
                  </a:lnTo>
                  <a:lnTo>
                    <a:pt x="1206" y="492"/>
                  </a:lnTo>
                  <a:lnTo>
                    <a:pt x="1206" y="490"/>
                  </a:lnTo>
                  <a:lnTo>
                    <a:pt x="1206" y="490"/>
                  </a:lnTo>
                  <a:lnTo>
                    <a:pt x="1206" y="488"/>
                  </a:lnTo>
                  <a:lnTo>
                    <a:pt x="1206" y="488"/>
                  </a:lnTo>
                  <a:lnTo>
                    <a:pt x="1206" y="485"/>
                  </a:lnTo>
                  <a:lnTo>
                    <a:pt x="1208" y="485"/>
                  </a:lnTo>
                  <a:lnTo>
                    <a:pt x="1208" y="483"/>
                  </a:lnTo>
                  <a:lnTo>
                    <a:pt x="1208" y="483"/>
                  </a:lnTo>
                  <a:lnTo>
                    <a:pt x="1208" y="481"/>
                  </a:lnTo>
                  <a:lnTo>
                    <a:pt x="1211" y="481"/>
                  </a:lnTo>
                  <a:lnTo>
                    <a:pt x="1211" y="481"/>
                  </a:lnTo>
                  <a:lnTo>
                    <a:pt x="1213" y="478"/>
                  </a:lnTo>
                  <a:lnTo>
                    <a:pt x="1215" y="478"/>
                  </a:lnTo>
                  <a:lnTo>
                    <a:pt x="1215" y="478"/>
                  </a:lnTo>
                  <a:lnTo>
                    <a:pt x="1218" y="476"/>
                  </a:lnTo>
                  <a:lnTo>
                    <a:pt x="1218" y="476"/>
                  </a:lnTo>
                  <a:lnTo>
                    <a:pt x="1220" y="476"/>
                  </a:lnTo>
                  <a:lnTo>
                    <a:pt x="1220" y="476"/>
                  </a:lnTo>
                  <a:lnTo>
                    <a:pt x="1222" y="476"/>
                  </a:lnTo>
                  <a:lnTo>
                    <a:pt x="1222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5" y="476"/>
                  </a:lnTo>
                  <a:lnTo>
                    <a:pt x="1227" y="476"/>
                  </a:lnTo>
                  <a:lnTo>
                    <a:pt x="1227" y="476"/>
                  </a:lnTo>
                  <a:lnTo>
                    <a:pt x="1230" y="478"/>
                  </a:lnTo>
                  <a:lnTo>
                    <a:pt x="1230" y="478"/>
                  </a:lnTo>
                  <a:lnTo>
                    <a:pt x="1232" y="478"/>
                  </a:lnTo>
                  <a:lnTo>
                    <a:pt x="1232" y="478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1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2" y="483"/>
                  </a:lnTo>
                  <a:lnTo>
                    <a:pt x="1230" y="483"/>
                  </a:lnTo>
                  <a:lnTo>
                    <a:pt x="1230" y="483"/>
                  </a:lnTo>
                  <a:lnTo>
                    <a:pt x="1227" y="483"/>
                  </a:lnTo>
                  <a:lnTo>
                    <a:pt x="1227" y="485"/>
                  </a:lnTo>
                  <a:lnTo>
                    <a:pt x="1225" y="485"/>
                  </a:lnTo>
                  <a:lnTo>
                    <a:pt x="1225" y="485"/>
                  </a:lnTo>
                  <a:lnTo>
                    <a:pt x="1222" y="485"/>
                  </a:lnTo>
                  <a:lnTo>
                    <a:pt x="1222" y="485"/>
                  </a:lnTo>
                  <a:lnTo>
                    <a:pt x="1220" y="485"/>
                  </a:lnTo>
                  <a:lnTo>
                    <a:pt x="1220" y="485"/>
                  </a:lnTo>
                  <a:lnTo>
                    <a:pt x="1218" y="485"/>
                  </a:lnTo>
                  <a:lnTo>
                    <a:pt x="1218" y="485"/>
                  </a:lnTo>
                  <a:lnTo>
                    <a:pt x="1218" y="488"/>
                  </a:lnTo>
                  <a:lnTo>
                    <a:pt x="1218" y="488"/>
                  </a:lnTo>
                  <a:lnTo>
                    <a:pt x="1215" y="488"/>
                  </a:lnTo>
                  <a:lnTo>
                    <a:pt x="1215" y="488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5" y="490"/>
                  </a:lnTo>
                  <a:lnTo>
                    <a:pt x="1213" y="492"/>
                  </a:lnTo>
                  <a:lnTo>
                    <a:pt x="1213" y="492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3" y="495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11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7"/>
                  </a:lnTo>
                  <a:lnTo>
                    <a:pt x="1208" y="495"/>
                  </a:lnTo>
                  <a:lnTo>
                    <a:pt x="1208" y="495"/>
                  </a:lnTo>
                  <a:close/>
                  <a:moveTo>
                    <a:pt x="1225" y="516"/>
                  </a:moveTo>
                  <a:lnTo>
                    <a:pt x="1225" y="516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2" y="514"/>
                  </a:lnTo>
                  <a:lnTo>
                    <a:pt x="1225" y="511"/>
                  </a:lnTo>
                  <a:lnTo>
                    <a:pt x="1225" y="511"/>
                  </a:lnTo>
                  <a:lnTo>
                    <a:pt x="1225" y="509"/>
                  </a:lnTo>
                  <a:lnTo>
                    <a:pt x="1225" y="507"/>
                  </a:lnTo>
                  <a:lnTo>
                    <a:pt x="1225" y="507"/>
                  </a:lnTo>
                  <a:lnTo>
                    <a:pt x="1227" y="504"/>
                  </a:lnTo>
                  <a:lnTo>
                    <a:pt x="1227" y="502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0" y="500"/>
                  </a:lnTo>
                  <a:lnTo>
                    <a:pt x="1232" y="497"/>
                  </a:lnTo>
                  <a:lnTo>
                    <a:pt x="1232" y="497"/>
                  </a:lnTo>
                  <a:lnTo>
                    <a:pt x="1234" y="495"/>
                  </a:lnTo>
                  <a:lnTo>
                    <a:pt x="1234" y="495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7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39" y="492"/>
                  </a:lnTo>
                  <a:lnTo>
                    <a:pt x="1241" y="492"/>
                  </a:lnTo>
                  <a:lnTo>
                    <a:pt x="1241" y="492"/>
                  </a:lnTo>
                  <a:lnTo>
                    <a:pt x="1244" y="492"/>
                  </a:lnTo>
                  <a:lnTo>
                    <a:pt x="1246" y="492"/>
                  </a:lnTo>
                  <a:lnTo>
                    <a:pt x="1249" y="492"/>
                  </a:lnTo>
                  <a:lnTo>
                    <a:pt x="1251" y="492"/>
                  </a:lnTo>
                  <a:lnTo>
                    <a:pt x="1253" y="492"/>
                  </a:lnTo>
                  <a:lnTo>
                    <a:pt x="1253" y="492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5"/>
                  </a:lnTo>
                  <a:lnTo>
                    <a:pt x="1256" y="497"/>
                  </a:lnTo>
                  <a:lnTo>
                    <a:pt x="1253" y="497"/>
                  </a:lnTo>
                  <a:lnTo>
                    <a:pt x="1253" y="497"/>
                  </a:lnTo>
                  <a:lnTo>
                    <a:pt x="1251" y="500"/>
                  </a:lnTo>
                  <a:lnTo>
                    <a:pt x="1251" y="500"/>
                  </a:lnTo>
                  <a:lnTo>
                    <a:pt x="1249" y="502"/>
                  </a:lnTo>
                  <a:lnTo>
                    <a:pt x="1246" y="502"/>
                  </a:lnTo>
                  <a:lnTo>
                    <a:pt x="1246" y="502"/>
                  </a:lnTo>
                  <a:lnTo>
                    <a:pt x="1244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41" y="504"/>
                  </a:lnTo>
                  <a:lnTo>
                    <a:pt x="1239" y="504"/>
                  </a:lnTo>
                  <a:lnTo>
                    <a:pt x="1239" y="504"/>
                  </a:lnTo>
                  <a:lnTo>
                    <a:pt x="1239" y="507"/>
                  </a:lnTo>
                  <a:lnTo>
                    <a:pt x="1237" y="507"/>
                  </a:lnTo>
                  <a:lnTo>
                    <a:pt x="1234" y="511"/>
                  </a:lnTo>
                  <a:lnTo>
                    <a:pt x="1234" y="511"/>
                  </a:lnTo>
                  <a:lnTo>
                    <a:pt x="1232" y="514"/>
                  </a:lnTo>
                  <a:lnTo>
                    <a:pt x="1232" y="514"/>
                  </a:lnTo>
                  <a:lnTo>
                    <a:pt x="1232" y="516"/>
                  </a:lnTo>
                  <a:lnTo>
                    <a:pt x="1230" y="516"/>
                  </a:lnTo>
                  <a:lnTo>
                    <a:pt x="1230" y="516"/>
                  </a:lnTo>
                  <a:lnTo>
                    <a:pt x="1227" y="516"/>
                  </a:lnTo>
                  <a:lnTo>
                    <a:pt x="1227" y="516"/>
                  </a:lnTo>
                  <a:lnTo>
                    <a:pt x="1227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8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lnTo>
                    <a:pt x="1225" y="516"/>
                  </a:lnTo>
                  <a:close/>
                  <a:moveTo>
                    <a:pt x="1239" y="523"/>
                  </a:moveTo>
                  <a:lnTo>
                    <a:pt x="1239" y="523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39" y="521"/>
                  </a:lnTo>
                  <a:lnTo>
                    <a:pt x="1241" y="518"/>
                  </a:lnTo>
                  <a:lnTo>
                    <a:pt x="1241" y="518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1" y="516"/>
                  </a:lnTo>
                  <a:lnTo>
                    <a:pt x="1244" y="514"/>
                  </a:lnTo>
                  <a:lnTo>
                    <a:pt x="1244" y="514"/>
                  </a:lnTo>
                  <a:lnTo>
                    <a:pt x="1244" y="511"/>
                  </a:lnTo>
                  <a:lnTo>
                    <a:pt x="1246" y="511"/>
                  </a:lnTo>
                  <a:lnTo>
                    <a:pt x="1246" y="511"/>
                  </a:lnTo>
                  <a:lnTo>
                    <a:pt x="1246" y="509"/>
                  </a:lnTo>
                  <a:lnTo>
                    <a:pt x="1249" y="509"/>
                  </a:lnTo>
                  <a:lnTo>
                    <a:pt x="1249" y="509"/>
                  </a:lnTo>
                  <a:lnTo>
                    <a:pt x="1251" y="509"/>
                  </a:lnTo>
                  <a:lnTo>
                    <a:pt x="1251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3" y="507"/>
                  </a:lnTo>
                  <a:lnTo>
                    <a:pt x="1256" y="507"/>
                  </a:lnTo>
                  <a:lnTo>
                    <a:pt x="1256" y="507"/>
                  </a:lnTo>
                  <a:lnTo>
                    <a:pt x="1258" y="507"/>
                  </a:lnTo>
                  <a:lnTo>
                    <a:pt x="1258" y="507"/>
                  </a:lnTo>
                  <a:lnTo>
                    <a:pt x="1260" y="507"/>
                  </a:lnTo>
                  <a:lnTo>
                    <a:pt x="1260" y="507"/>
                  </a:lnTo>
                  <a:lnTo>
                    <a:pt x="1263" y="507"/>
                  </a:lnTo>
                  <a:lnTo>
                    <a:pt x="1263" y="507"/>
                  </a:lnTo>
                  <a:lnTo>
                    <a:pt x="1265" y="507"/>
                  </a:lnTo>
                  <a:lnTo>
                    <a:pt x="1265" y="509"/>
                  </a:lnTo>
                  <a:lnTo>
                    <a:pt x="1267" y="509"/>
                  </a:lnTo>
                  <a:lnTo>
                    <a:pt x="1267" y="511"/>
                  </a:lnTo>
                  <a:lnTo>
                    <a:pt x="1270" y="511"/>
                  </a:lnTo>
                  <a:lnTo>
                    <a:pt x="1270" y="511"/>
                  </a:lnTo>
                  <a:lnTo>
                    <a:pt x="1270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4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2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70" y="516"/>
                  </a:lnTo>
                  <a:lnTo>
                    <a:pt x="1267" y="516"/>
                  </a:lnTo>
                  <a:lnTo>
                    <a:pt x="1265" y="516"/>
                  </a:lnTo>
                  <a:lnTo>
                    <a:pt x="1263" y="516"/>
                  </a:lnTo>
                  <a:lnTo>
                    <a:pt x="1260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8" y="516"/>
                  </a:lnTo>
                  <a:lnTo>
                    <a:pt x="1256" y="516"/>
                  </a:lnTo>
                  <a:lnTo>
                    <a:pt x="1256" y="516"/>
                  </a:lnTo>
                  <a:lnTo>
                    <a:pt x="1256" y="518"/>
                  </a:lnTo>
                  <a:lnTo>
                    <a:pt x="1253" y="518"/>
                  </a:lnTo>
                  <a:lnTo>
                    <a:pt x="1253" y="521"/>
                  </a:lnTo>
                  <a:lnTo>
                    <a:pt x="1251" y="521"/>
                  </a:lnTo>
                  <a:lnTo>
                    <a:pt x="1251" y="523"/>
                  </a:lnTo>
                  <a:lnTo>
                    <a:pt x="1249" y="523"/>
                  </a:lnTo>
                  <a:lnTo>
                    <a:pt x="1249" y="526"/>
                  </a:lnTo>
                  <a:lnTo>
                    <a:pt x="1246" y="526"/>
                  </a:lnTo>
                  <a:lnTo>
                    <a:pt x="1246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4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41" y="526"/>
                  </a:lnTo>
                  <a:lnTo>
                    <a:pt x="1239" y="523"/>
                  </a:lnTo>
                  <a:lnTo>
                    <a:pt x="1239" y="523"/>
                  </a:lnTo>
                  <a:close/>
                  <a:moveTo>
                    <a:pt x="1317" y="568"/>
                  </a:move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8"/>
                  </a:lnTo>
                  <a:lnTo>
                    <a:pt x="1317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6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9" y="563"/>
                  </a:lnTo>
                  <a:lnTo>
                    <a:pt x="1317" y="561"/>
                  </a:lnTo>
                  <a:lnTo>
                    <a:pt x="1317" y="561"/>
                  </a:lnTo>
                  <a:lnTo>
                    <a:pt x="1317" y="559"/>
                  </a:lnTo>
                  <a:lnTo>
                    <a:pt x="1317" y="559"/>
                  </a:lnTo>
                  <a:lnTo>
                    <a:pt x="1317" y="556"/>
                  </a:lnTo>
                  <a:lnTo>
                    <a:pt x="1315" y="554"/>
                  </a:lnTo>
                  <a:lnTo>
                    <a:pt x="1315" y="554"/>
                  </a:lnTo>
                  <a:lnTo>
                    <a:pt x="1312" y="549"/>
                  </a:lnTo>
                  <a:lnTo>
                    <a:pt x="1310" y="547"/>
                  </a:lnTo>
                  <a:lnTo>
                    <a:pt x="1310" y="547"/>
                  </a:lnTo>
                  <a:lnTo>
                    <a:pt x="1308" y="544"/>
                  </a:lnTo>
                  <a:lnTo>
                    <a:pt x="1308" y="544"/>
                  </a:lnTo>
                  <a:lnTo>
                    <a:pt x="1305" y="542"/>
                  </a:lnTo>
                  <a:lnTo>
                    <a:pt x="1305" y="542"/>
                  </a:lnTo>
                  <a:lnTo>
                    <a:pt x="1303" y="542"/>
                  </a:lnTo>
                  <a:lnTo>
                    <a:pt x="1303" y="542"/>
                  </a:lnTo>
                  <a:lnTo>
                    <a:pt x="1301" y="540"/>
                  </a:lnTo>
                  <a:lnTo>
                    <a:pt x="1298" y="540"/>
                  </a:lnTo>
                  <a:lnTo>
                    <a:pt x="1296" y="540"/>
                  </a:lnTo>
                  <a:lnTo>
                    <a:pt x="1293" y="540"/>
                  </a:lnTo>
                  <a:lnTo>
                    <a:pt x="1291" y="537"/>
                  </a:lnTo>
                  <a:lnTo>
                    <a:pt x="1291" y="537"/>
                  </a:lnTo>
                  <a:lnTo>
                    <a:pt x="1289" y="537"/>
                  </a:lnTo>
                  <a:lnTo>
                    <a:pt x="1289" y="540"/>
                  </a:lnTo>
                  <a:lnTo>
                    <a:pt x="1286" y="540"/>
                  </a:lnTo>
                  <a:lnTo>
                    <a:pt x="1286" y="540"/>
                  </a:lnTo>
                  <a:lnTo>
                    <a:pt x="1286" y="542"/>
                  </a:lnTo>
                  <a:lnTo>
                    <a:pt x="1286" y="542"/>
                  </a:lnTo>
                  <a:lnTo>
                    <a:pt x="1286" y="544"/>
                  </a:lnTo>
                  <a:lnTo>
                    <a:pt x="1286" y="544"/>
                  </a:lnTo>
                  <a:lnTo>
                    <a:pt x="1286" y="547"/>
                  </a:lnTo>
                  <a:lnTo>
                    <a:pt x="1286" y="549"/>
                  </a:lnTo>
                  <a:lnTo>
                    <a:pt x="1286" y="552"/>
                  </a:lnTo>
                  <a:lnTo>
                    <a:pt x="1286" y="552"/>
                  </a:lnTo>
                  <a:lnTo>
                    <a:pt x="1286" y="554"/>
                  </a:lnTo>
                  <a:lnTo>
                    <a:pt x="1286" y="556"/>
                  </a:lnTo>
                  <a:lnTo>
                    <a:pt x="1289" y="559"/>
                  </a:lnTo>
                  <a:lnTo>
                    <a:pt x="1289" y="559"/>
                  </a:lnTo>
                  <a:lnTo>
                    <a:pt x="1291" y="561"/>
                  </a:lnTo>
                  <a:lnTo>
                    <a:pt x="1291" y="563"/>
                  </a:lnTo>
                  <a:lnTo>
                    <a:pt x="1293" y="563"/>
                  </a:lnTo>
                  <a:lnTo>
                    <a:pt x="1293" y="566"/>
                  </a:lnTo>
                  <a:lnTo>
                    <a:pt x="1296" y="568"/>
                  </a:lnTo>
                  <a:lnTo>
                    <a:pt x="1298" y="568"/>
                  </a:lnTo>
                  <a:lnTo>
                    <a:pt x="1298" y="571"/>
                  </a:lnTo>
                  <a:lnTo>
                    <a:pt x="1301" y="571"/>
                  </a:lnTo>
                  <a:lnTo>
                    <a:pt x="1303" y="571"/>
                  </a:lnTo>
                  <a:lnTo>
                    <a:pt x="1305" y="571"/>
                  </a:lnTo>
                  <a:lnTo>
                    <a:pt x="1308" y="571"/>
                  </a:lnTo>
                  <a:lnTo>
                    <a:pt x="1310" y="571"/>
                  </a:lnTo>
                  <a:lnTo>
                    <a:pt x="1312" y="571"/>
                  </a:lnTo>
                  <a:lnTo>
                    <a:pt x="1315" y="571"/>
                  </a:lnTo>
                  <a:lnTo>
                    <a:pt x="1317" y="568"/>
                  </a:lnTo>
                  <a:lnTo>
                    <a:pt x="1317" y="568"/>
                  </a:lnTo>
                  <a:close/>
                  <a:moveTo>
                    <a:pt x="1348" y="556"/>
                  </a:moveTo>
                  <a:lnTo>
                    <a:pt x="1348" y="554"/>
                  </a:lnTo>
                  <a:lnTo>
                    <a:pt x="1348" y="554"/>
                  </a:lnTo>
                  <a:lnTo>
                    <a:pt x="1348" y="554"/>
                  </a:lnTo>
                  <a:lnTo>
                    <a:pt x="1348" y="552"/>
                  </a:lnTo>
                  <a:lnTo>
                    <a:pt x="1348" y="552"/>
                  </a:lnTo>
                  <a:lnTo>
                    <a:pt x="1348" y="549"/>
                  </a:lnTo>
                  <a:lnTo>
                    <a:pt x="1345" y="547"/>
                  </a:lnTo>
                  <a:lnTo>
                    <a:pt x="1345" y="547"/>
                  </a:lnTo>
                  <a:lnTo>
                    <a:pt x="1345" y="544"/>
                  </a:lnTo>
                  <a:lnTo>
                    <a:pt x="1343" y="542"/>
                  </a:lnTo>
                  <a:lnTo>
                    <a:pt x="1343" y="542"/>
                  </a:lnTo>
                  <a:lnTo>
                    <a:pt x="1341" y="540"/>
                  </a:lnTo>
                  <a:lnTo>
                    <a:pt x="1341" y="537"/>
                  </a:lnTo>
                  <a:lnTo>
                    <a:pt x="1338" y="535"/>
                  </a:lnTo>
                  <a:lnTo>
                    <a:pt x="1336" y="535"/>
                  </a:lnTo>
                  <a:lnTo>
                    <a:pt x="1336" y="533"/>
                  </a:lnTo>
                  <a:lnTo>
                    <a:pt x="1334" y="530"/>
                  </a:lnTo>
                  <a:lnTo>
                    <a:pt x="1331" y="530"/>
                  </a:lnTo>
                  <a:lnTo>
                    <a:pt x="1331" y="528"/>
                  </a:lnTo>
                  <a:lnTo>
                    <a:pt x="1329" y="528"/>
                  </a:lnTo>
                  <a:lnTo>
                    <a:pt x="1327" y="526"/>
                  </a:lnTo>
                  <a:lnTo>
                    <a:pt x="1327" y="526"/>
                  </a:lnTo>
                  <a:lnTo>
                    <a:pt x="1324" y="526"/>
                  </a:lnTo>
                  <a:lnTo>
                    <a:pt x="1322" y="523"/>
                  </a:lnTo>
                  <a:lnTo>
                    <a:pt x="1322" y="523"/>
                  </a:lnTo>
                  <a:lnTo>
                    <a:pt x="1319" y="523"/>
                  </a:lnTo>
                  <a:lnTo>
                    <a:pt x="1319" y="523"/>
                  </a:lnTo>
                  <a:lnTo>
                    <a:pt x="1317" y="523"/>
                  </a:lnTo>
                  <a:lnTo>
                    <a:pt x="1315" y="523"/>
                  </a:lnTo>
                  <a:lnTo>
                    <a:pt x="1315" y="526"/>
                  </a:lnTo>
                  <a:lnTo>
                    <a:pt x="1312" y="526"/>
                  </a:lnTo>
                  <a:lnTo>
                    <a:pt x="1312" y="528"/>
                  </a:lnTo>
                  <a:lnTo>
                    <a:pt x="1312" y="528"/>
                  </a:lnTo>
                  <a:lnTo>
                    <a:pt x="1312" y="530"/>
                  </a:lnTo>
                  <a:lnTo>
                    <a:pt x="1312" y="530"/>
                  </a:lnTo>
                  <a:lnTo>
                    <a:pt x="1312" y="533"/>
                  </a:lnTo>
                  <a:lnTo>
                    <a:pt x="1312" y="533"/>
                  </a:lnTo>
                  <a:lnTo>
                    <a:pt x="1312" y="535"/>
                  </a:lnTo>
                  <a:lnTo>
                    <a:pt x="1312" y="535"/>
                  </a:lnTo>
                  <a:lnTo>
                    <a:pt x="1315" y="537"/>
                  </a:lnTo>
                  <a:lnTo>
                    <a:pt x="1315" y="540"/>
                  </a:lnTo>
                  <a:lnTo>
                    <a:pt x="1317" y="540"/>
                  </a:lnTo>
                  <a:lnTo>
                    <a:pt x="1317" y="542"/>
                  </a:lnTo>
                  <a:lnTo>
                    <a:pt x="1319" y="544"/>
                  </a:lnTo>
                  <a:lnTo>
                    <a:pt x="1319" y="544"/>
                  </a:lnTo>
                  <a:lnTo>
                    <a:pt x="1322" y="547"/>
                  </a:lnTo>
                  <a:lnTo>
                    <a:pt x="1324" y="549"/>
                  </a:lnTo>
                  <a:lnTo>
                    <a:pt x="1324" y="549"/>
                  </a:lnTo>
                  <a:lnTo>
                    <a:pt x="1327" y="552"/>
                  </a:lnTo>
                  <a:lnTo>
                    <a:pt x="1329" y="552"/>
                  </a:lnTo>
                  <a:lnTo>
                    <a:pt x="1329" y="554"/>
                  </a:lnTo>
                  <a:lnTo>
                    <a:pt x="1331" y="554"/>
                  </a:lnTo>
                  <a:lnTo>
                    <a:pt x="1334" y="556"/>
                  </a:lnTo>
                  <a:lnTo>
                    <a:pt x="1334" y="556"/>
                  </a:lnTo>
                  <a:lnTo>
                    <a:pt x="1336" y="559"/>
                  </a:lnTo>
                  <a:lnTo>
                    <a:pt x="1338" y="559"/>
                  </a:lnTo>
                  <a:lnTo>
                    <a:pt x="1338" y="559"/>
                  </a:lnTo>
                  <a:lnTo>
                    <a:pt x="1341" y="559"/>
                  </a:lnTo>
                  <a:lnTo>
                    <a:pt x="1343" y="559"/>
                  </a:lnTo>
                  <a:lnTo>
                    <a:pt x="1343" y="559"/>
                  </a:lnTo>
                  <a:lnTo>
                    <a:pt x="1345" y="559"/>
                  </a:lnTo>
                  <a:lnTo>
                    <a:pt x="1345" y="559"/>
                  </a:lnTo>
                  <a:lnTo>
                    <a:pt x="1348" y="556"/>
                  </a:lnTo>
                  <a:lnTo>
                    <a:pt x="1348" y="556"/>
                  </a:lnTo>
                  <a:lnTo>
                    <a:pt x="1348" y="556"/>
                  </a:lnTo>
                  <a:close/>
                  <a:moveTo>
                    <a:pt x="1277" y="686"/>
                  </a:moveTo>
                  <a:lnTo>
                    <a:pt x="1275" y="686"/>
                  </a:lnTo>
                  <a:lnTo>
                    <a:pt x="1275" y="686"/>
                  </a:lnTo>
                  <a:lnTo>
                    <a:pt x="1275" y="686"/>
                  </a:lnTo>
                  <a:lnTo>
                    <a:pt x="1275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4"/>
                  </a:lnTo>
                  <a:lnTo>
                    <a:pt x="1272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82"/>
                  </a:lnTo>
                  <a:lnTo>
                    <a:pt x="1275" y="679"/>
                  </a:lnTo>
                  <a:lnTo>
                    <a:pt x="1277" y="679"/>
                  </a:lnTo>
                  <a:lnTo>
                    <a:pt x="1279" y="677"/>
                  </a:lnTo>
                  <a:lnTo>
                    <a:pt x="1282" y="675"/>
                  </a:lnTo>
                  <a:lnTo>
                    <a:pt x="1284" y="675"/>
                  </a:lnTo>
                  <a:lnTo>
                    <a:pt x="1284" y="675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6" y="670"/>
                  </a:lnTo>
                  <a:lnTo>
                    <a:pt x="1286" y="668"/>
                  </a:lnTo>
                  <a:lnTo>
                    <a:pt x="1289" y="668"/>
                  </a:lnTo>
                  <a:lnTo>
                    <a:pt x="1289" y="665"/>
                  </a:lnTo>
                  <a:lnTo>
                    <a:pt x="1291" y="665"/>
                  </a:lnTo>
                  <a:lnTo>
                    <a:pt x="1291" y="663"/>
                  </a:lnTo>
                  <a:lnTo>
                    <a:pt x="1291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3" y="663"/>
                  </a:lnTo>
                  <a:lnTo>
                    <a:pt x="1296" y="663"/>
                  </a:lnTo>
                  <a:lnTo>
                    <a:pt x="1296" y="663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5"/>
                  </a:lnTo>
                  <a:lnTo>
                    <a:pt x="1296" y="668"/>
                  </a:lnTo>
                  <a:lnTo>
                    <a:pt x="1296" y="668"/>
                  </a:lnTo>
                  <a:lnTo>
                    <a:pt x="1298" y="670"/>
                  </a:lnTo>
                  <a:lnTo>
                    <a:pt x="1296" y="670"/>
                  </a:lnTo>
                  <a:lnTo>
                    <a:pt x="1296" y="672"/>
                  </a:lnTo>
                  <a:lnTo>
                    <a:pt x="1296" y="672"/>
                  </a:lnTo>
                  <a:lnTo>
                    <a:pt x="1296" y="675"/>
                  </a:lnTo>
                  <a:lnTo>
                    <a:pt x="1296" y="675"/>
                  </a:lnTo>
                  <a:lnTo>
                    <a:pt x="1296" y="677"/>
                  </a:lnTo>
                  <a:lnTo>
                    <a:pt x="1293" y="679"/>
                  </a:lnTo>
                  <a:lnTo>
                    <a:pt x="1293" y="679"/>
                  </a:lnTo>
                  <a:lnTo>
                    <a:pt x="1293" y="682"/>
                  </a:lnTo>
                  <a:lnTo>
                    <a:pt x="1291" y="682"/>
                  </a:lnTo>
                  <a:lnTo>
                    <a:pt x="1291" y="684"/>
                  </a:lnTo>
                  <a:lnTo>
                    <a:pt x="1289" y="684"/>
                  </a:lnTo>
                  <a:lnTo>
                    <a:pt x="1286" y="684"/>
                  </a:lnTo>
                  <a:lnTo>
                    <a:pt x="1286" y="686"/>
                  </a:lnTo>
                  <a:lnTo>
                    <a:pt x="1284" y="686"/>
                  </a:lnTo>
                  <a:lnTo>
                    <a:pt x="1282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9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9"/>
                  </a:lnTo>
                  <a:lnTo>
                    <a:pt x="1277" y="686"/>
                  </a:lnTo>
                  <a:lnTo>
                    <a:pt x="1277" y="686"/>
                  </a:lnTo>
                  <a:close/>
                  <a:moveTo>
                    <a:pt x="1291" y="696"/>
                  </a:moveTo>
                  <a:lnTo>
                    <a:pt x="1291" y="696"/>
                  </a:lnTo>
                  <a:lnTo>
                    <a:pt x="1293" y="696"/>
                  </a:lnTo>
                  <a:lnTo>
                    <a:pt x="1293" y="696"/>
                  </a:lnTo>
                  <a:lnTo>
                    <a:pt x="1293" y="694"/>
                  </a:lnTo>
                  <a:lnTo>
                    <a:pt x="1296" y="694"/>
                  </a:lnTo>
                  <a:lnTo>
                    <a:pt x="1298" y="694"/>
                  </a:lnTo>
                  <a:lnTo>
                    <a:pt x="1298" y="691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3" y="689"/>
                  </a:lnTo>
                  <a:lnTo>
                    <a:pt x="1303" y="689"/>
                  </a:lnTo>
                  <a:lnTo>
                    <a:pt x="1303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6"/>
                  </a:lnTo>
                  <a:lnTo>
                    <a:pt x="1305" y="684"/>
                  </a:lnTo>
                  <a:lnTo>
                    <a:pt x="1308" y="682"/>
                  </a:lnTo>
                  <a:lnTo>
                    <a:pt x="1308" y="677"/>
                  </a:lnTo>
                  <a:lnTo>
                    <a:pt x="1310" y="677"/>
                  </a:lnTo>
                  <a:lnTo>
                    <a:pt x="1310" y="675"/>
                  </a:lnTo>
                  <a:lnTo>
                    <a:pt x="1312" y="675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2" y="672"/>
                  </a:lnTo>
                  <a:lnTo>
                    <a:pt x="1315" y="672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0"/>
                  </a:lnTo>
                  <a:lnTo>
                    <a:pt x="1317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2"/>
                  </a:lnTo>
                  <a:lnTo>
                    <a:pt x="1319" y="675"/>
                  </a:lnTo>
                  <a:lnTo>
                    <a:pt x="1319" y="675"/>
                  </a:lnTo>
                  <a:lnTo>
                    <a:pt x="1322" y="677"/>
                  </a:lnTo>
                  <a:lnTo>
                    <a:pt x="1322" y="679"/>
                  </a:lnTo>
                  <a:lnTo>
                    <a:pt x="1322" y="679"/>
                  </a:lnTo>
                  <a:lnTo>
                    <a:pt x="1322" y="682"/>
                  </a:lnTo>
                  <a:lnTo>
                    <a:pt x="1319" y="684"/>
                  </a:lnTo>
                  <a:lnTo>
                    <a:pt x="1319" y="684"/>
                  </a:lnTo>
                  <a:lnTo>
                    <a:pt x="1319" y="686"/>
                  </a:lnTo>
                  <a:lnTo>
                    <a:pt x="1317" y="689"/>
                  </a:lnTo>
                  <a:lnTo>
                    <a:pt x="1317" y="689"/>
                  </a:lnTo>
                  <a:lnTo>
                    <a:pt x="1315" y="691"/>
                  </a:lnTo>
                  <a:lnTo>
                    <a:pt x="1315" y="694"/>
                  </a:lnTo>
                  <a:lnTo>
                    <a:pt x="1312" y="694"/>
                  </a:lnTo>
                  <a:lnTo>
                    <a:pt x="1312" y="696"/>
                  </a:lnTo>
                  <a:lnTo>
                    <a:pt x="1310" y="696"/>
                  </a:lnTo>
                  <a:lnTo>
                    <a:pt x="1308" y="698"/>
                  </a:lnTo>
                  <a:lnTo>
                    <a:pt x="1308" y="698"/>
                  </a:lnTo>
                  <a:lnTo>
                    <a:pt x="1305" y="701"/>
                  </a:lnTo>
                  <a:lnTo>
                    <a:pt x="1305" y="701"/>
                  </a:lnTo>
                  <a:lnTo>
                    <a:pt x="1303" y="701"/>
                  </a:lnTo>
                  <a:lnTo>
                    <a:pt x="1301" y="701"/>
                  </a:lnTo>
                  <a:lnTo>
                    <a:pt x="1301" y="701"/>
                  </a:lnTo>
                  <a:lnTo>
                    <a:pt x="1298" y="703"/>
                  </a:lnTo>
                  <a:lnTo>
                    <a:pt x="1298" y="703"/>
                  </a:lnTo>
                  <a:lnTo>
                    <a:pt x="1296" y="703"/>
                  </a:lnTo>
                  <a:lnTo>
                    <a:pt x="1296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293" y="698"/>
                  </a:lnTo>
                  <a:lnTo>
                    <a:pt x="1291" y="698"/>
                  </a:lnTo>
                  <a:lnTo>
                    <a:pt x="1291" y="696"/>
                  </a:lnTo>
                  <a:lnTo>
                    <a:pt x="1291" y="696"/>
                  </a:lnTo>
                  <a:close/>
                  <a:moveTo>
                    <a:pt x="1308" y="708"/>
                  </a:moveTo>
                  <a:lnTo>
                    <a:pt x="1308" y="708"/>
                  </a:lnTo>
                  <a:lnTo>
                    <a:pt x="1308" y="708"/>
                  </a:lnTo>
                  <a:lnTo>
                    <a:pt x="1310" y="708"/>
                  </a:lnTo>
                  <a:lnTo>
                    <a:pt x="1312" y="705"/>
                  </a:lnTo>
                  <a:lnTo>
                    <a:pt x="1312" y="705"/>
                  </a:lnTo>
                  <a:lnTo>
                    <a:pt x="1315" y="705"/>
                  </a:lnTo>
                  <a:lnTo>
                    <a:pt x="1315" y="703"/>
                  </a:lnTo>
                  <a:lnTo>
                    <a:pt x="1317" y="703"/>
                  </a:lnTo>
                  <a:lnTo>
                    <a:pt x="1317" y="703"/>
                  </a:lnTo>
                  <a:lnTo>
                    <a:pt x="1319" y="701"/>
                  </a:lnTo>
                  <a:lnTo>
                    <a:pt x="1319" y="701"/>
                  </a:lnTo>
                  <a:lnTo>
                    <a:pt x="1322" y="698"/>
                  </a:lnTo>
                  <a:lnTo>
                    <a:pt x="1322" y="698"/>
                  </a:lnTo>
                  <a:lnTo>
                    <a:pt x="1322" y="696"/>
                  </a:lnTo>
                  <a:lnTo>
                    <a:pt x="1324" y="696"/>
                  </a:lnTo>
                  <a:lnTo>
                    <a:pt x="1324" y="694"/>
                  </a:lnTo>
                  <a:lnTo>
                    <a:pt x="1327" y="691"/>
                  </a:lnTo>
                  <a:lnTo>
                    <a:pt x="1327" y="689"/>
                  </a:lnTo>
                  <a:lnTo>
                    <a:pt x="1329" y="686"/>
                  </a:lnTo>
                  <a:lnTo>
                    <a:pt x="1329" y="686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29" y="684"/>
                  </a:lnTo>
                  <a:lnTo>
                    <a:pt x="1331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4" y="684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6" y="686"/>
                  </a:lnTo>
                  <a:lnTo>
                    <a:pt x="1338" y="689"/>
                  </a:lnTo>
                  <a:lnTo>
                    <a:pt x="1338" y="689"/>
                  </a:lnTo>
                  <a:lnTo>
                    <a:pt x="1338" y="691"/>
                  </a:lnTo>
                  <a:lnTo>
                    <a:pt x="1338" y="691"/>
                  </a:lnTo>
                  <a:lnTo>
                    <a:pt x="1338" y="694"/>
                  </a:lnTo>
                  <a:lnTo>
                    <a:pt x="1338" y="696"/>
                  </a:lnTo>
                  <a:lnTo>
                    <a:pt x="1338" y="696"/>
                  </a:lnTo>
                  <a:lnTo>
                    <a:pt x="1336" y="698"/>
                  </a:lnTo>
                  <a:lnTo>
                    <a:pt x="1336" y="698"/>
                  </a:lnTo>
                  <a:lnTo>
                    <a:pt x="1336" y="701"/>
                  </a:lnTo>
                  <a:lnTo>
                    <a:pt x="1336" y="703"/>
                  </a:lnTo>
                  <a:lnTo>
                    <a:pt x="1334" y="703"/>
                  </a:lnTo>
                  <a:lnTo>
                    <a:pt x="1334" y="705"/>
                  </a:lnTo>
                  <a:lnTo>
                    <a:pt x="1331" y="705"/>
                  </a:lnTo>
                  <a:lnTo>
                    <a:pt x="1331" y="708"/>
                  </a:lnTo>
                  <a:lnTo>
                    <a:pt x="1329" y="710"/>
                  </a:lnTo>
                  <a:lnTo>
                    <a:pt x="1329" y="710"/>
                  </a:lnTo>
                  <a:lnTo>
                    <a:pt x="1327" y="710"/>
                  </a:lnTo>
                  <a:lnTo>
                    <a:pt x="1324" y="712"/>
                  </a:lnTo>
                  <a:lnTo>
                    <a:pt x="1322" y="712"/>
                  </a:lnTo>
                  <a:lnTo>
                    <a:pt x="1322" y="715"/>
                  </a:lnTo>
                  <a:lnTo>
                    <a:pt x="1319" y="715"/>
                  </a:lnTo>
                  <a:lnTo>
                    <a:pt x="1317" y="715"/>
                  </a:lnTo>
                  <a:lnTo>
                    <a:pt x="1315" y="715"/>
                  </a:lnTo>
                  <a:lnTo>
                    <a:pt x="1312" y="715"/>
                  </a:lnTo>
                  <a:lnTo>
                    <a:pt x="1312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10" y="715"/>
                  </a:lnTo>
                  <a:lnTo>
                    <a:pt x="1308" y="715"/>
                  </a:lnTo>
                  <a:lnTo>
                    <a:pt x="1308" y="715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8" y="712"/>
                  </a:lnTo>
                  <a:lnTo>
                    <a:pt x="1305" y="712"/>
                  </a:lnTo>
                  <a:lnTo>
                    <a:pt x="1305" y="712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10"/>
                  </a:lnTo>
                  <a:lnTo>
                    <a:pt x="1305" y="708"/>
                  </a:lnTo>
                  <a:lnTo>
                    <a:pt x="1308" y="708"/>
                  </a:lnTo>
                  <a:lnTo>
                    <a:pt x="1308" y="708"/>
                  </a:lnTo>
                  <a:close/>
                  <a:moveTo>
                    <a:pt x="932" y="720"/>
                  </a:moveTo>
                  <a:lnTo>
                    <a:pt x="932" y="720"/>
                  </a:lnTo>
                  <a:lnTo>
                    <a:pt x="934" y="722"/>
                  </a:lnTo>
                  <a:lnTo>
                    <a:pt x="934" y="724"/>
                  </a:lnTo>
                  <a:lnTo>
                    <a:pt x="934" y="724"/>
                  </a:lnTo>
                  <a:lnTo>
                    <a:pt x="936" y="724"/>
                  </a:lnTo>
                  <a:lnTo>
                    <a:pt x="936" y="727"/>
                  </a:lnTo>
                  <a:lnTo>
                    <a:pt x="936" y="727"/>
                  </a:lnTo>
                  <a:lnTo>
                    <a:pt x="939" y="727"/>
                  </a:lnTo>
                  <a:lnTo>
                    <a:pt x="939" y="727"/>
                  </a:lnTo>
                  <a:lnTo>
                    <a:pt x="941" y="729"/>
                  </a:lnTo>
                  <a:lnTo>
                    <a:pt x="941" y="729"/>
                  </a:lnTo>
                  <a:lnTo>
                    <a:pt x="943" y="729"/>
                  </a:lnTo>
                  <a:lnTo>
                    <a:pt x="946" y="729"/>
                  </a:lnTo>
                  <a:lnTo>
                    <a:pt x="948" y="729"/>
                  </a:lnTo>
                  <a:lnTo>
                    <a:pt x="951" y="731"/>
                  </a:lnTo>
                  <a:lnTo>
                    <a:pt x="953" y="731"/>
                  </a:lnTo>
                  <a:lnTo>
                    <a:pt x="953" y="731"/>
                  </a:lnTo>
                  <a:lnTo>
                    <a:pt x="955" y="731"/>
                  </a:lnTo>
                  <a:lnTo>
                    <a:pt x="955" y="731"/>
                  </a:lnTo>
                  <a:lnTo>
                    <a:pt x="958" y="731"/>
                  </a:lnTo>
                  <a:lnTo>
                    <a:pt x="958" y="731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0" y="729"/>
                  </a:lnTo>
                  <a:lnTo>
                    <a:pt x="962" y="729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7"/>
                  </a:lnTo>
                  <a:lnTo>
                    <a:pt x="962" y="724"/>
                  </a:lnTo>
                  <a:lnTo>
                    <a:pt x="960" y="724"/>
                  </a:lnTo>
                  <a:lnTo>
                    <a:pt x="960" y="722"/>
                  </a:lnTo>
                  <a:lnTo>
                    <a:pt x="960" y="722"/>
                  </a:lnTo>
                  <a:lnTo>
                    <a:pt x="960" y="720"/>
                  </a:lnTo>
                  <a:lnTo>
                    <a:pt x="958" y="720"/>
                  </a:lnTo>
                  <a:lnTo>
                    <a:pt x="958" y="720"/>
                  </a:lnTo>
                  <a:lnTo>
                    <a:pt x="955" y="717"/>
                  </a:lnTo>
                  <a:lnTo>
                    <a:pt x="955" y="717"/>
                  </a:lnTo>
                  <a:lnTo>
                    <a:pt x="953" y="715"/>
                  </a:lnTo>
                  <a:lnTo>
                    <a:pt x="953" y="715"/>
                  </a:lnTo>
                  <a:lnTo>
                    <a:pt x="951" y="715"/>
                  </a:lnTo>
                  <a:lnTo>
                    <a:pt x="951" y="715"/>
                  </a:lnTo>
                  <a:lnTo>
                    <a:pt x="948" y="712"/>
                  </a:lnTo>
                  <a:lnTo>
                    <a:pt x="946" y="712"/>
                  </a:lnTo>
                  <a:lnTo>
                    <a:pt x="946" y="712"/>
                  </a:lnTo>
                  <a:lnTo>
                    <a:pt x="943" y="712"/>
                  </a:lnTo>
                  <a:lnTo>
                    <a:pt x="943" y="712"/>
                  </a:lnTo>
                  <a:lnTo>
                    <a:pt x="941" y="712"/>
                  </a:lnTo>
                  <a:lnTo>
                    <a:pt x="939" y="710"/>
                  </a:lnTo>
                  <a:lnTo>
                    <a:pt x="939" y="710"/>
                  </a:lnTo>
                  <a:lnTo>
                    <a:pt x="936" y="710"/>
                  </a:lnTo>
                  <a:lnTo>
                    <a:pt x="936" y="710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4" y="712"/>
                  </a:lnTo>
                  <a:lnTo>
                    <a:pt x="932" y="712"/>
                  </a:lnTo>
                  <a:lnTo>
                    <a:pt x="932" y="712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5"/>
                  </a:lnTo>
                  <a:lnTo>
                    <a:pt x="932" y="717"/>
                  </a:lnTo>
                  <a:lnTo>
                    <a:pt x="932" y="717"/>
                  </a:lnTo>
                  <a:lnTo>
                    <a:pt x="932" y="720"/>
                  </a:lnTo>
                  <a:lnTo>
                    <a:pt x="932" y="720"/>
                  </a:lnTo>
                  <a:close/>
                  <a:moveTo>
                    <a:pt x="489" y="350"/>
                  </a:moveTo>
                  <a:lnTo>
                    <a:pt x="492" y="350"/>
                  </a:lnTo>
                  <a:lnTo>
                    <a:pt x="492" y="350"/>
                  </a:lnTo>
                  <a:lnTo>
                    <a:pt x="492" y="350"/>
                  </a:lnTo>
                  <a:lnTo>
                    <a:pt x="494" y="350"/>
                  </a:lnTo>
                  <a:lnTo>
                    <a:pt x="494" y="350"/>
                  </a:lnTo>
                  <a:lnTo>
                    <a:pt x="496" y="350"/>
                  </a:lnTo>
                  <a:lnTo>
                    <a:pt x="496" y="353"/>
                  </a:lnTo>
                  <a:lnTo>
                    <a:pt x="496" y="353"/>
                  </a:lnTo>
                  <a:lnTo>
                    <a:pt x="499" y="353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499" y="355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501" y="360"/>
                  </a:lnTo>
                  <a:lnTo>
                    <a:pt x="501" y="360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2"/>
                  </a:lnTo>
                  <a:lnTo>
                    <a:pt x="501" y="365"/>
                  </a:lnTo>
                  <a:lnTo>
                    <a:pt x="501" y="365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7"/>
                  </a:lnTo>
                  <a:lnTo>
                    <a:pt x="499" y="369"/>
                  </a:lnTo>
                  <a:lnTo>
                    <a:pt x="496" y="369"/>
                  </a:lnTo>
                  <a:lnTo>
                    <a:pt x="496" y="369"/>
                  </a:lnTo>
                  <a:lnTo>
                    <a:pt x="494" y="369"/>
                  </a:lnTo>
                  <a:lnTo>
                    <a:pt x="494" y="372"/>
                  </a:lnTo>
                  <a:lnTo>
                    <a:pt x="494" y="372"/>
                  </a:lnTo>
                  <a:lnTo>
                    <a:pt x="492" y="372"/>
                  </a:lnTo>
                  <a:lnTo>
                    <a:pt x="492" y="372"/>
                  </a:lnTo>
                  <a:lnTo>
                    <a:pt x="489" y="372"/>
                  </a:lnTo>
                  <a:lnTo>
                    <a:pt x="489" y="372"/>
                  </a:lnTo>
                  <a:lnTo>
                    <a:pt x="487" y="372"/>
                  </a:lnTo>
                  <a:lnTo>
                    <a:pt x="487" y="372"/>
                  </a:lnTo>
                  <a:lnTo>
                    <a:pt x="485" y="372"/>
                  </a:lnTo>
                  <a:lnTo>
                    <a:pt x="485" y="369"/>
                  </a:lnTo>
                  <a:lnTo>
                    <a:pt x="485" y="369"/>
                  </a:lnTo>
                  <a:lnTo>
                    <a:pt x="482" y="369"/>
                  </a:lnTo>
                  <a:lnTo>
                    <a:pt x="482" y="369"/>
                  </a:lnTo>
                  <a:lnTo>
                    <a:pt x="482" y="367"/>
                  </a:lnTo>
                  <a:lnTo>
                    <a:pt x="480" y="367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5"/>
                  </a:lnTo>
                  <a:lnTo>
                    <a:pt x="480" y="362"/>
                  </a:lnTo>
                  <a:lnTo>
                    <a:pt x="480" y="362"/>
                  </a:lnTo>
                  <a:lnTo>
                    <a:pt x="480" y="360"/>
                  </a:lnTo>
                  <a:lnTo>
                    <a:pt x="480" y="360"/>
                  </a:lnTo>
                  <a:lnTo>
                    <a:pt x="480" y="358"/>
                  </a:lnTo>
                  <a:lnTo>
                    <a:pt x="480" y="358"/>
                  </a:lnTo>
                  <a:lnTo>
                    <a:pt x="480" y="355"/>
                  </a:lnTo>
                  <a:lnTo>
                    <a:pt x="480" y="355"/>
                  </a:lnTo>
                  <a:lnTo>
                    <a:pt x="482" y="355"/>
                  </a:lnTo>
                  <a:lnTo>
                    <a:pt x="482" y="353"/>
                  </a:lnTo>
                  <a:lnTo>
                    <a:pt x="482" y="353"/>
                  </a:lnTo>
                  <a:lnTo>
                    <a:pt x="485" y="353"/>
                  </a:lnTo>
                  <a:lnTo>
                    <a:pt x="485" y="350"/>
                  </a:lnTo>
                  <a:lnTo>
                    <a:pt x="485" y="350"/>
                  </a:lnTo>
                  <a:lnTo>
                    <a:pt x="487" y="350"/>
                  </a:lnTo>
                  <a:lnTo>
                    <a:pt x="487" y="350"/>
                  </a:lnTo>
                  <a:lnTo>
                    <a:pt x="489" y="350"/>
                  </a:lnTo>
                  <a:lnTo>
                    <a:pt x="489" y="350"/>
                  </a:lnTo>
                  <a:lnTo>
                    <a:pt x="489" y="350"/>
                  </a:lnTo>
                  <a:close/>
                  <a:moveTo>
                    <a:pt x="539" y="353"/>
                  </a:moveTo>
                  <a:lnTo>
                    <a:pt x="541" y="353"/>
                  </a:lnTo>
                  <a:lnTo>
                    <a:pt x="541" y="353"/>
                  </a:lnTo>
                  <a:lnTo>
                    <a:pt x="544" y="353"/>
                  </a:lnTo>
                  <a:lnTo>
                    <a:pt x="544" y="355"/>
                  </a:lnTo>
                  <a:lnTo>
                    <a:pt x="544" y="355"/>
                  </a:lnTo>
                  <a:lnTo>
                    <a:pt x="546" y="355"/>
                  </a:lnTo>
                  <a:lnTo>
                    <a:pt x="546" y="355"/>
                  </a:lnTo>
                  <a:lnTo>
                    <a:pt x="548" y="355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48" y="358"/>
                  </a:lnTo>
                  <a:lnTo>
                    <a:pt x="551" y="360"/>
                  </a:lnTo>
                  <a:lnTo>
                    <a:pt x="551" y="360"/>
                  </a:lnTo>
                  <a:lnTo>
                    <a:pt x="551" y="362"/>
                  </a:lnTo>
                  <a:lnTo>
                    <a:pt x="551" y="362"/>
                  </a:lnTo>
                  <a:lnTo>
                    <a:pt x="551" y="365"/>
                  </a:lnTo>
                  <a:lnTo>
                    <a:pt x="551" y="365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7"/>
                  </a:lnTo>
                  <a:lnTo>
                    <a:pt x="551" y="369"/>
                  </a:lnTo>
                  <a:lnTo>
                    <a:pt x="548" y="369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8" y="372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6" y="374"/>
                  </a:lnTo>
                  <a:lnTo>
                    <a:pt x="544" y="374"/>
                  </a:lnTo>
                  <a:lnTo>
                    <a:pt x="544" y="374"/>
                  </a:lnTo>
                  <a:lnTo>
                    <a:pt x="541" y="376"/>
                  </a:lnTo>
                  <a:lnTo>
                    <a:pt x="541" y="376"/>
                  </a:lnTo>
                  <a:lnTo>
                    <a:pt x="539" y="376"/>
                  </a:lnTo>
                  <a:lnTo>
                    <a:pt x="539" y="376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7" y="374"/>
                  </a:lnTo>
                  <a:lnTo>
                    <a:pt x="534" y="374"/>
                  </a:lnTo>
                  <a:lnTo>
                    <a:pt x="534" y="374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72"/>
                  </a:lnTo>
                  <a:lnTo>
                    <a:pt x="532" y="369"/>
                  </a:lnTo>
                  <a:lnTo>
                    <a:pt x="529" y="369"/>
                  </a:lnTo>
                  <a:lnTo>
                    <a:pt x="529" y="369"/>
                  </a:lnTo>
                  <a:lnTo>
                    <a:pt x="529" y="367"/>
                  </a:lnTo>
                  <a:lnTo>
                    <a:pt x="529" y="367"/>
                  </a:lnTo>
                  <a:lnTo>
                    <a:pt x="529" y="365"/>
                  </a:lnTo>
                  <a:lnTo>
                    <a:pt x="529" y="365"/>
                  </a:lnTo>
                  <a:lnTo>
                    <a:pt x="529" y="362"/>
                  </a:lnTo>
                  <a:lnTo>
                    <a:pt x="529" y="362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29" y="360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2" y="358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4" y="355"/>
                  </a:lnTo>
                  <a:lnTo>
                    <a:pt x="537" y="355"/>
                  </a:lnTo>
                  <a:lnTo>
                    <a:pt x="537" y="355"/>
                  </a:lnTo>
                  <a:lnTo>
                    <a:pt x="539" y="353"/>
                  </a:lnTo>
                  <a:lnTo>
                    <a:pt x="539" y="353"/>
                  </a:lnTo>
                  <a:lnTo>
                    <a:pt x="539" y="353"/>
                  </a:lnTo>
                  <a:close/>
                  <a:moveTo>
                    <a:pt x="596" y="350"/>
                  </a:moveTo>
                  <a:lnTo>
                    <a:pt x="598" y="350"/>
                  </a:lnTo>
                  <a:lnTo>
                    <a:pt x="598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0" y="350"/>
                  </a:lnTo>
                  <a:lnTo>
                    <a:pt x="603" y="350"/>
                  </a:lnTo>
                  <a:lnTo>
                    <a:pt x="603" y="350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3"/>
                  </a:lnTo>
                  <a:lnTo>
                    <a:pt x="605" y="355"/>
                  </a:lnTo>
                  <a:lnTo>
                    <a:pt x="608" y="355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08" y="360"/>
                  </a:lnTo>
                  <a:lnTo>
                    <a:pt x="608" y="360"/>
                  </a:lnTo>
                  <a:lnTo>
                    <a:pt x="608" y="362"/>
                  </a:lnTo>
                  <a:lnTo>
                    <a:pt x="608" y="362"/>
                  </a:lnTo>
                  <a:lnTo>
                    <a:pt x="608" y="365"/>
                  </a:lnTo>
                  <a:lnTo>
                    <a:pt x="608" y="365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7"/>
                  </a:lnTo>
                  <a:lnTo>
                    <a:pt x="605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3" y="369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8" y="372"/>
                  </a:lnTo>
                  <a:lnTo>
                    <a:pt x="598" y="372"/>
                  </a:lnTo>
                  <a:lnTo>
                    <a:pt x="596" y="372"/>
                  </a:lnTo>
                  <a:lnTo>
                    <a:pt x="596" y="372"/>
                  </a:lnTo>
                  <a:lnTo>
                    <a:pt x="593" y="372"/>
                  </a:lnTo>
                  <a:lnTo>
                    <a:pt x="593" y="372"/>
                  </a:lnTo>
                  <a:lnTo>
                    <a:pt x="593" y="369"/>
                  </a:lnTo>
                  <a:lnTo>
                    <a:pt x="591" y="369"/>
                  </a:lnTo>
                  <a:lnTo>
                    <a:pt x="591" y="369"/>
                  </a:lnTo>
                  <a:lnTo>
                    <a:pt x="589" y="369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9" y="367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5"/>
                  </a:lnTo>
                  <a:lnTo>
                    <a:pt x="586" y="362"/>
                  </a:lnTo>
                  <a:lnTo>
                    <a:pt x="586" y="362"/>
                  </a:lnTo>
                  <a:lnTo>
                    <a:pt x="586" y="360"/>
                  </a:lnTo>
                  <a:lnTo>
                    <a:pt x="586" y="360"/>
                  </a:lnTo>
                  <a:lnTo>
                    <a:pt x="586" y="358"/>
                  </a:lnTo>
                  <a:lnTo>
                    <a:pt x="586" y="358"/>
                  </a:lnTo>
                  <a:lnTo>
                    <a:pt x="586" y="355"/>
                  </a:lnTo>
                  <a:lnTo>
                    <a:pt x="586" y="355"/>
                  </a:lnTo>
                  <a:lnTo>
                    <a:pt x="589" y="355"/>
                  </a:lnTo>
                  <a:lnTo>
                    <a:pt x="589" y="353"/>
                  </a:lnTo>
                  <a:lnTo>
                    <a:pt x="589" y="353"/>
                  </a:lnTo>
                  <a:lnTo>
                    <a:pt x="591" y="353"/>
                  </a:lnTo>
                  <a:lnTo>
                    <a:pt x="591" y="350"/>
                  </a:lnTo>
                  <a:lnTo>
                    <a:pt x="591" y="350"/>
                  </a:lnTo>
                  <a:lnTo>
                    <a:pt x="593" y="350"/>
                  </a:lnTo>
                  <a:lnTo>
                    <a:pt x="593" y="350"/>
                  </a:lnTo>
                  <a:lnTo>
                    <a:pt x="596" y="350"/>
                  </a:lnTo>
                  <a:lnTo>
                    <a:pt x="596" y="350"/>
                  </a:lnTo>
                  <a:lnTo>
                    <a:pt x="596" y="350"/>
                  </a:lnTo>
                  <a:close/>
                  <a:moveTo>
                    <a:pt x="380" y="746"/>
                  </a:moveTo>
                  <a:lnTo>
                    <a:pt x="380" y="746"/>
                  </a:lnTo>
                  <a:lnTo>
                    <a:pt x="383" y="746"/>
                  </a:lnTo>
                  <a:lnTo>
                    <a:pt x="383" y="746"/>
                  </a:lnTo>
                  <a:lnTo>
                    <a:pt x="385" y="746"/>
                  </a:lnTo>
                  <a:lnTo>
                    <a:pt x="385" y="746"/>
                  </a:lnTo>
                  <a:lnTo>
                    <a:pt x="388" y="748"/>
                  </a:lnTo>
                  <a:lnTo>
                    <a:pt x="388" y="748"/>
                  </a:lnTo>
                  <a:lnTo>
                    <a:pt x="390" y="748"/>
                  </a:lnTo>
                  <a:lnTo>
                    <a:pt x="390" y="750"/>
                  </a:lnTo>
                  <a:lnTo>
                    <a:pt x="390" y="750"/>
                  </a:lnTo>
                  <a:lnTo>
                    <a:pt x="392" y="750"/>
                  </a:lnTo>
                  <a:lnTo>
                    <a:pt x="392" y="753"/>
                  </a:lnTo>
                  <a:lnTo>
                    <a:pt x="392" y="753"/>
                  </a:lnTo>
                  <a:lnTo>
                    <a:pt x="392" y="755"/>
                  </a:lnTo>
                  <a:lnTo>
                    <a:pt x="392" y="755"/>
                  </a:lnTo>
                  <a:lnTo>
                    <a:pt x="392" y="757"/>
                  </a:lnTo>
                  <a:lnTo>
                    <a:pt x="392" y="757"/>
                  </a:lnTo>
                  <a:lnTo>
                    <a:pt x="392" y="760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2"/>
                  </a:lnTo>
                  <a:lnTo>
                    <a:pt x="392" y="765"/>
                  </a:lnTo>
                  <a:lnTo>
                    <a:pt x="390" y="765"/>
                  </a:lnTo>
                  <a:lnTo>
                    <a:pt x="390" y="767"/>
                  </a:lnTo>
                  <a:lnTo>
                    <a:pt x="390" y="767"/>
                  </a:lnTo>
                  <a:lnTo>
                    <a:pt x="388" y="767"/>
                  </a:lnTo>
                  <a:lnTo>
                    <a:pt x="388" y="769"/>
                  </a:lnTo>
                  <a:lnTo>
                    <a:pt x="385" y="769"/>
                  </a:lnTo>
                  <a:lnTo>
                    <a:pt x="385" y="769"/>
                  </a:lnTo>
                  <a:lnTo>
                    <a:pt x="383" y="769"/>
                  </a:lnTo>
                  <a:lnTo>
                    <a:pt x="383" y="769"/>
                  </a:lnTo>
                  <a:lnTo>
                    <a:pt x="380" y="772"/>
                  </a:lnTo>
                  <a:lnTo>
                    <a:pt x="380" y="772"/>
                  </a:lnTo>
                  <a:lnTo>
                    <a:pt x="378" y="772"/>
                  </a:lnTo>
                  <a:lnTo>
                    <a:pt x="378" y="769"/>
                  </a:lnTo>
                  <a:lnTo>
                    <a:pt x="376" y="769"/>
                  </a:lnTo>
                  <a:lnTo>
                    <a:pt x="376" y="769"/>
                  </a:lnTo>
                  <a:lnTo>
                    <a:pt x="373" y="769"/>
                  </a:lnTo>
                  <a:lnTo>
                    <a:pt x="373" y="769"/>
                  </a:lnTo>
                  <a:lnTo>
                    <a:pt x="373" y="767"/>
                  </a:lnTo>
                  <a:lnTo>
                    <a:pt x="371" y="767"/>
                  </a:lnTo>
                  <a:lnTo>
                    <a:pt x="371" y="767"/>
                  </a:lnTo>
                  <a:lnTo>
                    <a:pt x="371" y="765"/>
                  </a:lnTo>
                  <a:lnTo>
                    <a:pt x="369" y="765"/>
                  </a:lnTo>
                  <a:lnTo>
                    <a:pt x="369" y="762"/>
                  </a:lnTo>
                  <a:lnTo>
                    <a:pt x="369" y="762"/>
                  </a:lnTo>
                  <a:lnTo>
                    <a:pt x="369" y="760"/>
                  </a:lnTo>
                  <a:lnTo>
                    <a:pt x="369" y="760"/>
                  </a:lnTo>
                  <a:lnTo>
                    <a:pt x="369" y="757"/>
                  </a:lnTo>
                  <a:lnTo>
                    <a:pt x="369" y="757"/>
                  </a:lnTo>
                  <a:lnTo>
                    <a:pt x="369" y="755"/>
                  </a:lnTo>
                  <a:lnTo>
                    <a:pt x="369" y="755"/>
                  </a:lnTo>
                  <a:lnTo>
                    <a:pt x="369" y="753"/>
                  </a:lnTo>
                  <a:lnTo>
                    <a:pt x="369" y="753"/>
                  </a:lnTo>
                  <a:lnTo>
                    <a:pt x="371" y="750"/>
                  </a:lnTo>
                  <a:lnTo>
                    <a:pt x="371" y="750"/>
                  </a:lnTo>
                  <a:lnTo>
                    <a:pt x="371" y="748"/>
                  </a:lnTo>
                  <a:lnTo>
                    <a:pt x="373" y="748"/>
                  </a:lnTo>
                  <a:lnTo>
                    <a:pt x="373" y="748"/>
                  </a:lnTo>
                  <a:lnTo>
                    <a:pt x="376" y="748"/>
                  </a:lnTo>
                  <a:lnTo>
                    <a:pt x="376" y="746"/>
                  </a:lnTo>
                  <a:lnTo>
                    <a:pt x="378" y="746"/>
                  </a:lnTo>
                  <a:lnTo>
                    <a:pt x="378" y="746"/>
                  </a:lnTo>
                  <a:lnTo>
                    <a:pt x="380" y="746"/>
                  </a:lnTo>
                  <a:lnTo>
                    <a:pt x="380" y="746"/>
                  </a:lnTo>
                  <a:close/>
                  <a:moveTo>
                    <a:pt x="376" y="665"/>
                  </a:move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78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0" y="665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3" y="668"/>
                  </a:lnTo>
                  <a:lnTo>
                    <a:pt x="385" y="670"/>
                  </a:lnTo>
                  <a:lnTo>
                    <a:pt x="385" y="670"/>
                  </a:lnTo>
                  <a:lnTo>
                    <a:pt x="385" y="672"/>
                  </a:lnTo>
                  <a:lnTo>
                    <a:pt x="388" y="675"/>
                  </a:lnTo>
                  <a:lnTo>
                    <a:pt x="388" y="675"/>
                  </a:lnTo>
                  <a:lnTo>
                    <a:pt x="390" y="677"/>
                  </a:lnTo>
                  <a:lnTo>
                    <a:pt x="390" y="679"/>
                  </a:lnTo>
                  <a:lnTo>
                    <a:pt x="390" y="682"/>
                  </a:lnTo>
                  <a:lnTo>
                    <a:pt x="390" y="684"/>
                  </a:lnTo>
                  <a:lnTo>
                    <a:pt x="392" y="686"/>
                  </a:lnTo>
                  <a:lnTo>
                    <a:pt x="392" y="689"/>
                  </a:lnTo>
                  <a:lnTo>
                    <a:pt x="392" y="691"/>
                  </a:lnTo>
                  <a:lnTo>
                    <a:pt x="392" y="694"/>
                  </a:lnTo>
                  <a:lnTo>
                    <a:pt x="392" y="696"/>
                  </a:lnTo>
                  <a:lnTo>
                    <a:pt x="390" y="698"/>
                  </a:lnTo>
                  <a:lnTo>
                    <a:pt x="390" y="701"/>
                  </a:lnTo>
                  <a:lnTo>
                    <a:pt x="390" y="703"/>
                  </a:lnTo>
                  <a:lnTo>
                    <a:pt x="390" y="705"/>
                  </a:lnTo>
                  <a:lnTo>
                    <a:pt x="390" y="708"/>
                  </a:lnTo>
                  <a:lnTo>
                    <a:pt x="388" y="710"/>
                  </a:lnTo>
                  <a:lnTo>
                    <a:pt x="388" y="710"/>
                  </a:lnTo>
                  <a:lnTo>
                    <a:pt x="388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2"/>
                  </a:lnTo>
                  <a:lnTo>
                    <a:pt x="385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3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80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8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6" y="715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3" y="712"/>
                  </a:lnTo>
                  <a:lnTo>
                    <a:pt x="371" y="710"/>
                  </a:lnTo>
                  <a:lnTo>
                    <a:pt x="371" y="710"/>
                  </a:lnTo>
                  <a:lnTo>
                    <a:pt x="369" y="708"/>
                  </a:lnTo>
                  <a:lnTo>
                    <a:pt x="369" y="705"/>
                  </a:lnTo>
                  <a:lnTo>
                    <a:pt x="369" y="703"/>
                  </a:lnTo>
                  <a:lnTo>
                    <a:pt x="366" y="701"/>
                  </a:lnTo>
                  <a:lnTo>
                    <a:pt x="366" y="698"/>
                  </a:lnTo>
                  <a:lnTo>
                    <a:pt x="366" y="696"/>
                  </a:lnTo>
                  <a:lnTo>
                    <a:pt x="366" y="694"/>
                  </a:lnTo>
                  <a:lnTo>
                    <a:pt x="366" y="691"/>
                  </a:lnTo>
                  <a:lnTo>
                    <a:pt x="364" y="689"/>
                  </a:lnTo>
                  <a:lnTo>
                    <a:pt x="364" y="686"/>
                  </a:lnTo>
                  <a:lnTo>
                    <a:pt x="366" y="684"/>
                  </a:lnTo>
                  <a:lnTo>
                    <a:pt x="366" y="682"/>
                  </a:lnTo>
                  <a:lnTo>
                    <a:pt x="366" y="679"/>
                  </a:lnTo>
                  <a:lnTo>
                    <a:pt x="366" y="677"/>
                  </a:lnTo>
                  <a:lnTo>
                    <a:pt x="366" y="675"/>
                  </a:lnTo>
                  <a:lnTo>
                    <a:pt x="369" y="672"/>
                  </a:lnTo>
                  <a:lnTo>
                    <a:pt x="369" y="672"/>
                  </a:lnTo>
                  <a:lnTo>
                    <a:pt x="369" y="670"/>
                  </a:lnTo>
                  <a:lnTo>
                    <a:pt x="371" y="670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1" y="668"/>
                  </a:lnTo>
                  <a:lnTo>
                    <a:pt x="373" y="668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3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lnTo>
                    <a:pt x="376" y="665"/>
                  </a:lnTo>
                  <a:close/>
                  <a:moveTo>
                    <a:pt x="373" y="800"/>
                  </a:moveTo>
                  <a:lnTo>
                    <a:pt x="376" y="800"/>
                  </a:lnTo>
                  <a:lnTo>
                    <a:pt x="376" y="800"/>
                  </a:lnTo>
                  <a:lnTo>
                    <a:pt x="376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0"/>
                  </a:lnTo>
                  <a:lnTo>
                    <a:pt x="378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2"/>
                  </a:lnTo>
                  <a:lnTo>
                    <a:pt x="380" y="805"/>
                  </a:lnTo>
                  <a:lnTo>
                    <a:pt x="380" y="805"/>
                  </a:lnTo>
                  <a:lnTo>
                    <a:pt x="383" y="805"/>
                  </a:lnTo>
                  <a:lnTo>
                    <a:pt x="383" y="807"/>
                  </a:lnTo>
                  <a:lnTo>
                    <a:pt x="383" y="810"/>
                  </a:lnTo>
                  <a:lnTo>
                    <a:pt x="385" y="812"/>
                  </a:lnTo>
                  <a:lnTo>
                    <a:pt x="385" y="814"/>
                  </a:lnTo>
                  <a:lnTo>
                    <a:pt x="385" y="817"/>
                  </a:lnTo>
                  <a:lnTo>
                    <a:pt x="385" y="819"/>
                  </a:lnTo>
                  <a:lnTo>
                    <a:pt x="385" y="821"/>
                  </a:lnTo>
                  <a:lnTo>
                    <a:pt x="385" y="824"/>
                  </a:lnTo>
                  <a:lnTo>
                    <a:pt x="385" y="826"/>
                  </a:lnTo>
                  <a:lnTo>
                    <a:pt x="385" y="828"/>
                  </a:lnTo>
                  <a:lnTo>
                    <a:pt x="385" y="831"/>
                  </a:lnTo>
                  <a:lnTo>
                    <a:pt x="385" y="833"/>
                  </a:lnTo>
                  <a:lnTo>
                    <a:pt x="383" y="836"/>
                  </a:lnTo>
                  <a:lnTo>
                    <a:pt x="383" y="838"/>
                  </a:lnTo>
                  <a:lnTo>
                    <a:pt x="383" y="840"/>
                  </a:lnTo>
                  <a:lnTo>
                    <a:pt x="380" y="843"/>
                  </a:lnTo>
                  <a:lnTo>
                    <a:pt x="380" y="843"/>
                  </a:lnTo>
                  <a:lnTo>
                    <a:pt x="378" y="845"/>
                  </a:lnTo>
                  <a:lnTo>
                    <a:pt x="378" y="847"/>
                  </a:lnTo>
                  <a:lnTo>
                    <a:pt x="378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6" y="847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3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71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9" y="850"/>
                  </a:lnTo>
                  <a:lnTo>
                    <a:pt x="366" y="850"/>
                  </a:lnTo>
                  <a:lnTo>
                    <a:pt x="366" y="850"/>
                  </a:lnTo>
                  <a:lnTo>
                    <a:pt x="366" y="847"/>
                  </a:lnTo>
                  <a:lnTo>
                    <a:pt x="366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7"/>
                  </a:lnTo>
                  <a:lnTo>
                    <a:pt x="364" y="845"/>
                  </a:lnTo>
                  <a:lnTo>
                    <a:pt x="364" y="845"/>
                  </a:lnTo>
                  <a:lnTo>
                    <a:pt x="362" y="843"/>
                  </a:lnTo>
                  <a:lnTo>
                    <a:pt x="362" y="843"/>
                  </a:lnTo>
                  <a:lnTo>
                    <a:pt x="362" y="840"/>
                  </a:lnTo>
                  <a:lnTo>
                    <a:pt x="359" y="838"/>
                  </a:lnTo>
                  <a:lnTo>
                    <a:pt x="359" y="836"/>
                  </a:lnTo>
                  <a:lnTo>
                    <a:pt x="359" y="833"/>
                  </a:lnTo>
                  <a:lnTo>
                    <a:pt x="359" y="831"/>
                  </a:lnTo>
                  <a:lnTo>
                    <a:pt x="359" y="828"/>
                  </a:lnTo>
                  <a:lnTo>
                    <a:pt x="359" y="826"/>
                  </a:lnTo>
                  <a:lnTo>
                    <a:pt x="359" y="824"/>
                  </a:lnTo>
                  <a:lnTo>
                    <a:pt x="359" y="821"/>
                  </a:lnTo>
                  <a:lnTo>
                    <a:pt x="359" y="819"/>
                  </a:lnTo>
                  <a:lnTo>
                    <a:pt x="362" y="817"/>
                  </a:lnTo>
                  <a:lnTo>
                    <a:pt x="362" y="814"/>
                  </a:lnTo>
                  <a:lnTo>
                    <a:pt x="362" y="812"/>
                  </a:lnTo>
                  <a:lnTo>
                    <a:pt x="362" y="810"/>
                  </a:lnTo>
                  <a:lnTo>
                    <a:pt x="364" y="807"/>
                  </a:lnTo>
                  <a:lnTo>
                    <a:pt x="364" y="805"/>
                  </a:lnTo>
                  <a:lnTo>
                    <a:pt x="366" y="805"/>
                  </a:lnTo>
                  <a:lnTo>
                    <a:pt x="366" y="802"/>
                  </a:lnTo>
                  <a:lnTo>
                    <a:pt x="366" y="802"/>
                  </a:lnTo>
                  <a:lnTo>
                    <a:pt x="369" y="802"/>
                  </a:lnTo>
                  <a:lnTo>
                    <a:pt x="369" y="802"/>
                  </a:lnTo>
                  <a:lnTo>
                    <a:pt x="369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1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lnTo>
                    <a:pt x="373" y="800"/>
                  </a:lnTo>
                  <a:close/>
                  <a:moveTo>
                    <a:pt x="435" y="679"/>
                  </a:moveTo>
                  <a:lnTo>
                    <a:pt x="435" y="679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2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4"/>
                  </a:lnTo>
                  <a:lnTo>
                    <a:pt x="437" y="686"/>
                  </a:lnTo>
                  <a:lnTo>
                    <a:pt x="437" y="686"/>
                  </a:lnTo>
                  <a:lnTo>
                    <a:pt x="440" y="686"/>
                  </a:lnTo>
                  <a:lnTo>
                    <a:pt x="437" y="689"/>
                  </a:lnTo>
                  <a:lnTo>
                    <a:pt x="437" y="691"/>
                  </a:lnTo>
                  <a:lnTo>
                    <a:pt x="437" y="694"/>
                  </a:lnTo>
                  <a:lnTo>
                    <a:pt x="437" y="696"/>
                  </a:lnTo>
                  <a:lnTo>
                    <a:pt x="437" y="698"/>
                  </a:lnTo>
                  <a:lnTo>
                    <a:pt x="435" y="701"/>
                  </a:lnTo>
                  <a:lnTo>
                    <a:pt x="435" y="701"/>
                  </a:lnTo>
                  <a:lnTo>
                    <a:pt x="433" y="703"/>
                  </a:lnTo>
                  <a:lnTo>
                    <a:pt x="433" y="705"/>
                  </a:lnTo>
                  <a:lnTo>
                    <a:pt x="430" y="708"/>
                  </a:lnTo>
                  <a:lnTo>
                    <a:pt x="430" y="710"/>
                  </a:lnTo>
                  <a:lnTo>
                    <a:pt x="428" y="712"/>
                  </a:lnTo>
                  <a:lnTo>
                    <a:pt x="425" y="715"/>
                  </a:lnTo>
                  <a:lnTo>
                    <a:pt x="423" y="715"/>
                  </a:lnTo>
                  <a:lnTo>
                    <a:pt x="423" y="717"/>
                  </a:lnTo>
                  <a:lnTo>
                    <a:pt x="421" y="717"/>
                  </a:lnTo>
                  <a:lnTo>
                    <a:pt x="418" y="720"/>
                  </a:lnTo>
                  <a:lnTo>
                    <a:pt x="416" y="720"/>
                  </a:lnTo>
                  <a:lnTo>
                    <a:pt x="416" y="722"/>
                  </a:lnTo>
                  <a:lnTo>
                    <a:pt x="414" y="722"/>
                  </a:lnTo>
                  <a:lnTo>
                    <a:pt x="414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11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9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7" y="722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4" y="720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7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5"/>
                  </a:lnTo>
                  <a:lnTo>
                    <a:pt x="402" y="712"/>
                  </a:lnTo>
                  <a:lnTo>
                    <a:pt x="402" y="710"/>
                  </a:lnTo>
                  <a:lnTo>
                    <a:pt x="402" y="710"/>
                  </a:lnTo>
                  <a:lnTo>
                    <a:pt x="402" y="708"/>
                  </a:lnTo>
                  <a:lnTo>
                    <a:pt x="402" y="705"/>
                  </a:lnTo>
                  <a:lnTo>
                    <a:pt x="404" y="703"/>
                  </a:lnTo>
                  <a:lnTo>
                    <a:pt x="404" y="701"/>
                  </a:lnTo>
                  <a:lnTo>
                    <a:pt x="407" y="698"/>
                  </a:lnTo>
                  <a:lnTo>
                    <a:pt x="407" y="696"/>
                  </a:lnTo>
                  <a:lnTo>
                    <a:pt x="409" y="694"/>
                  </a:lnTo>
                  <a:lnTo>
                    <a:pt x="409" y="694"/>
                  </a:lnTo>
                  <a:lnTo>
                    <a:pt x="411" y="691"/>
                  </a:lnTo>
                  <a:lnTo>
                    <a:pt x="414" y="689"/>
                  </a:lnTo>
                  <a:lnTo>
                    <a:pt x="414" y="686"/>
                  </a:lnTo>
                  <a:lnTo>
                    <a:pt x="416" y="684"/>
                  </a:lnTo>
                  <a:lnTo>
                    <a:pt x="418" y="684"/>
                  </a:lnTo>
                  <a:lnTo>
                    <a:pt x="421" y="682"/>
                  </a:lnTo>
                  <a:lnTo>
                    <a:pt x="421" y="682"/>
                  </a:lnTo>
                  <a:lnTo>
                    <a:pt x="423" y="679"/>
                  </a:lnTo>
                  <a:lnTo>
                    <a:pt x="425" y="679"/>
                  </a:lnTo>
                  <a:lnTo>
                    <a:pt x="425" y="679"/>
                  </a:lnTo>
                  <a:lnTo>
                    <a:pt x="428" y="679"/>
                  </a:lnTo>
                  <a:lnTo>
                    <a:pt x="428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0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lnTo>
                    <a:pt x="435" y="679"/>
                  </a:lnTo>
                  <a:close/>
                  <a:moveTo>
                    <a:pt x="475" y="731"/>
                  </a:move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4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6"/>
                  </a:lnTo>
                  <a:lnTo>
                    <a:pt x="475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39"/>
                  </a:lnTo>
                  <a:lnTo>
                    <a:pt x="473" y="741"/>
                  </a:lnTo>
                  <a:lnTo>
                    <a:pt x="470" y="741"/>
                  </a:lnTo>
                  <a:lnTo>
                    <a:pt x="470" y="743"/>
                  </a:lnTo>
                  <a:lnTo>
                    <a:pt x="468" y="743"/>
                  </a:lnTo>
                  <a:lnTo>
                    <a:pt x="466" y="746"/>
                  </a:lnTo>
                  <a:lnTo>
                    <a:pt x="463" y="746"/>
                  </a:lnTo>
                  <a:lnTo>
                    <a:pt x="461" y="746"/>
                  </a:lnTo>
                  <a:lnTo>
                    <a:pt x="461" y="748"/>
                  </a:lnTo>
                  <a:lnTo>
                    <a:pt x="459" y="748"/>
                  </a:lnTo>
                  <a:lnTo>
                    <a:pt x="454" y="748"/>
                  </a:lnTo>
                  <a:lnTo>
                    <a:pt x="451" y="750"/>
                  </a:lnTo>
                  <a:lnTo>
                    <a:pt x="449" y="750"/>
                  </a:lnTo>
                  <a:lnTo>
                    <a:pt x="447" y="750"/>
                  </a:lnTo>
                  <a:lnTo>
                    <a:pt x="444" y="750"/>
                  </a:lnTo>
                  <a:lnTo>
                    <a:pt x="442" y="750"/>
                  </a:lnTo>
                  <a:lnTo>
                    <a:pt x="440" y="750"/>
                  </a:lnTo>
                  <a:lnTo>
                    <a:pt x="437" y="750"/>
                  </a:lnTo>
                  <a:lnTo>
                    <a:pt x="435" y="750"/>
                  </a:lnTo>
                  <a:lnTo>
                    <a:pt x="435" y="748"/>
                  </a:lnTo>
                  <a:lnTo>
                    <a:pt x="433" y="748"/>
                  </a:lnTo>
                  <a:lnTo>
                    <a:pt x="430" y="748"/>
                  </a:lnTo>
                  <a:lnTo>
                    <a:pt x="430" y="748"/>
                  </a:lnTo>
                  <a:lnTo>
                    <a:pt x="430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8" y="746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3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41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9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6"/>
                  </a:lnTo>
                  <a:lnTo>
                    <a:pt x="425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28" y="734"/>
                  </a:lnTo>
                  <a:lnTo>
                    <a:pt x="430" y="731"/>
                  </a:lnTo>
                  <a:lnTo>
                    <a:pt x="430" y="731"/>
                  </a:lnTo>
                  <a:lnTo>
                    <a:pt x="433" y="729"/>
                  </a:lnTo>
                  <a:lnTo>
                    <a:pt x="435" y="729"/>
                  </a:lnTo>
                  <a:lnTo>
                    <a:pt x="437" y="727"/>
                  </a:lnTo>
                  <a:lnTo>
                    <a:pt x="437" y="727"/>
                  </a:lnTo>
                  <a:lnTo>
                    <a:pt x="440" y="724"/>
                  </a:lnTo>
                  <a:lnTo>
                    <a:pt x="442" y="724"/>
                  </a:lnTo>
                  <a:lnTo>
                    <a:pt x="444" y="724"/>
                  </a:lnTo>
                  <a:lnTo>
                    <a:pt x="447" y="724"/>
                  </a:lnTo>
                  <a:lnTo>
                    <a:pt x="451" y="722"/>
                  </a:lnTo>
                  <a:lnTo>
                    <a:pt x="454" y="722"/>
                  </a:lnTo>
                  <a:lnTo>
                    <a:pt x="456" y="722"/>
                  </a:lnTo>
                  <a:lnTo>
                    <a:pt x="459" y="722"/>
                  </a:lnTo>
                  <a:lnTo>
                    <a:pt x="461" y="722"/>
                  </a:lnTo>
                  <a:lnTo>
                    <a:pt x="463" y="724"/>
                  </a:lnTo>
                  <a:lnTo>
                    <a:pt x="463" y="724"/>
                  </a:lnTo>
                  <a:lnTo>
                    <a:pt x="466" y="724"/>
                  </a:lnTo>
                  <a:lnTo>
                    <a:pt x="468" y="724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0" y="727"/>
                  </a:lnTo>
                  <a:lnTo>
                    <a:pt x="473" y="727"/>
                  </a:lnTo>
                  <a:lnTo>
                    <a:pt x="473" y="727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3" y="729"/>
                  </a:lnTo>
                  <a:lnTo>
                    <a:pt x="475" y="729"/>
                  </a:lnTo>
                  <a:lnTo>
                    <a:pt x="475" y="729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lnTo>
                    <a:pt x="475" y="731"/>
                  </a:lnTo>
                  <a:close/>
                  <a:moveTo>
                    <a:pt x="475" y="791"/>
                  </a:moveTo>
                  <a:lnTo>
                    <a:pt x="473" y="791"/>
                  </a:lnTo>
                  <a:lnTo>
                    <a:pt x="473" y="791"/>
                  </a:lnTo>
                  <a:lnTo>
                    <a:pt x="473" y="791"/>
                  </a:lnTo>
                  <a:lnTo>
                    <a:pt x="473" y="793"/>
                  </a:lnTo>
                  <a:lnTo>
                    <a:pt x="473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3"/>
                  </a:lnTo>
                  <a:lnTo>
                    <a:pt x="470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8" y="795"/>
                  </a:lnTo>
                  <a:lnTo>
                    <a:pt x="466" y="795"/>
                  </a:lnTo>
                  <a:lnTo>
                    <a:pt x="463" y="795"/>
                  </a:lnTo>
                  <a:lnTo>
                    <a:pt x="461" y="795"/>
                  </a:lnTo>
                  <a:lnTo>
                    <a:pt x="459" y="795"/>
                  </a:lnTo>
                  <a:lnTo>
                    <a:pt x="456" y="795"/>
                  </a:lnTo>
                  <a:lnTo>
                    <a:pt x="456" y="795"/>
                  </a:lnTo>
                  <a:lnTo>
                    <a:pt x="454" y="795"/>
                  </a:lnTo>
                  <a:lnTo>
                    <a:pt x="451" y="795"/>
                  </a:lnTo>
                  <a:lnTo>
                    <a:pt x="447" y="793"/>
                  </a:lnTo>
                  <a:lnTo>
                    <a:pt x="444" y="793"/>
                  </a:lnTo>
                  <a:lnTo>
                    <a:pt x="442" y="793"/>
                  </a:lnTo>
                  <a:lnTo>
                    <a:pt x="442" y="791"/>
                  </a:lnTo>
                  <a:lnTo>
                    <a:pt x="440" y="791"/>
                  </a:lnTo>
                  <a:lnTo>
                    <a:pt x="437" y="788"/>
                  </a:lnTo>
                  <a:lnTo>
                    <a:pt x="435" y="786"/>
                  </a:lnTo>
                  <a:lnTo>
                    <a:pt x="433" y="786"/>
                  </a:lnTo>
                  <a:lnTo>
                    <a:pt x="433" y="783"/>
                  </a:lnTo>
                  <a:lnTo>
                    <a:pt x="430" y="783"/>
                  </a:lnTo>
                  <a:lnTo>
                    <a:pt x="430" y="781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9"/>
                  </a:lnTo>
                  <a:lnTo>
                    <a:pt x="428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6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5" y="772"/>
                  </a:lnTo>
                  <a:lnTo>
                    <a:pt x="428" y="772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28" y="769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0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3" y="767"/>
                  </a:lnTo>
                  <a:lnTo>
                    <a:pt x="435" y="765"/>
                  </a:lnTo>
                  <a:lnTo>
                    <a:pt x="437" y="765"/>
                  </a:lnTo>
                  <a:lnTo>
                    <a:pt x="440" y="765"/>
                  </a:lnTo>
                  <a:lnTo>
                    <a:pt x="442" y="765"/>
                  </a:lnTo>
                  <a:lnTo>
                    <a:pt x="444" y="765"/>
                  </a:lnTo>
                  <a:lnTo>
                    <a:pt x="444" y="765"/>
                  </a:lnTo>
                  <a:lnTo>
                    <a:pt x="447" y="767"/>
                  </a:lnTo>
                  <a:lnTo>
                    <a:pt x="449" y="767"/>
                  </a:lnTo>
                  <a:lnTo>
                    <a:pt x="454" y="767"/>
                  </a:lnTo>
                  <a:lnTo>
                    <a:pt x="456" y="769"/>
                  </a:lnTo>
                  <a:lnTo>
                    <a:pt x="459" y="769"/>
                  </a:lnTo>
                  <a:lnTo>
                    <a:pt x="461" y="769"/>
                  </a:lnTo>
                  <a:lnTo>
                    <a:pt x="461" y="772"/>
                  </a:lnTo>
                  <a:lnTo>
                    <a:pt x="463" y="772"/>
                  </a:lnTo>
                  <a:lnTo>
                    <a:pt x="466" y="774"/>
                  </a:lnTo>
                  <a:lnTo>
                    <a:pt x="468" y="776"/>
                  </a:lnTo>
                  <a:lnTo>
                    <a:pt x="468" y="776"/>
                  </a:lnTo>
                  <a:lnTo>
                    <a:pt x="470" y="779"/>
                  </a:lnTo>
                  <a:lnTo>
                    <a:pt x="473" y="779"/>
                  </a:lnTo>
                  <a:lnTo>
                    <a:pt x="473" y="781"/>
                  </a:lnTo>
                  <a:lnTo>
                    <a:pt x="473" y="781"/>
                  </a:lnTo>
                  <a:lnTo>
                    <a:pt x="473" y="783"/>
                  </a:lnTo>
                  <a:lnTo>
                    <a:pt x="473" y="783"/>
                  </a:lnTo>
                  <a:lnTo>
                    <a:pt x="475" y="783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6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88"/>
                  </a:lnTo>
                  <a:lnTo>
                    <a:pt x="475" y="791"/>
                  </a:lnTo>
                  <a:lnTo>
                    <a:pt x="475" y="791"/>
                  </a:lnTo>
                  <a:close/>
                  <a:moveTo>
                    <a:pt x="428" y="838"/>
                  </a:moveTo>
                  <a:lnTo>
                    <a:pt x="428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5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3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21" y="838"/>
                  </a:lnTo>
                  <a:lnTo>
                    <a:pt x="418" y="838"/>
                  </a:lnTo>
                  <a:lnTo>
                    <a:pt x="418" y="836"/>
                  </a:lnTo>
                  <a:lnTo>
                    <a:pt x="416" y="836"/>
                  </a:lnTo>
                  <a:lnTo>
                    <a:pt x="416" y="833"/>
                  </a:lnTo>
                  <a:lnTo>
                    <a:pt x="414" y="831"/>
                  </a:lnTo>
                  <a:lnTo>
                    <a:pt x="411" y="831"/>
                  </a:lnTo>
                  <a:lnTo>
                    <a:pt x="411" y="828"/>
                  </a:lnTo>
                  <a:lnTo>
                    <a:pt x="409" y="826"/>
                  </a:lnTo>
                  <a:lnTo>
                    <a:pt x="409" y="824"/>
                  </a:lnTo>
                  <a:lnTo>
                    <a:pt x="407" y="821"/>
                  </a:lnTo>
                  <a:lnTo>
                    <a:pt x="407" y="819"/>
                  </a:lnTo>
                  <a:lnTo>
                    <a:pt x="404" y="817"/>
                  </a:lnTo>
                  <a:lnTo>
                    <a:pt x="404" y="814"/>
                  </a:lnTo>
                  <a:lnTo>
                    <a:pt x="404" y="812"/>
                  </a:lnTo>
                  <a:lnTo>
                    <a:pt x="402" y="810"/>
                  </a:lnTo>
                  <a:lnTo>
                    <a:pt x="402" y="807"/>
                  </a:lnTo>
                  <a:lnTo>
                    <a:pt x="402" y="805"/>
                  </a:lnTo>
                  <a:lnTo>
                    <a:pt x="402" y="805"/>
                  </a:lnTo>
                  <a:lnTo>
                    <a:pt x="402" y="802"/>
                  </a:lnTo>
                  <a:lnTo>
                    <a:pt x="402" y="800"/>
                  </a:lnTo>
                  <a:lnTo>
                    <a:pt x="402" y="798"/>
                  </a:lnTo>
                  <a:lnTo>
                    <a:pt x="404" y="798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5"/>
                  </a:lnTo>
                  <a:lnTo>
                    <a:pt x="404" y="793"/>
                  </a:lnTo>
                  <a:lnTo>
                    <a:pt x="404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3"/>
                  </a:lnTo>
                  <a:lnTo>
                    <a:pt x="407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09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1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4" y="791"/>
                  </a:lnTo>
                  <a:lnTo>
                    <a:pt x="416" y="791"/>
                  </a:lnTo>
                  <a:lnTo>
                    <a:pt x="416" y="793"/>
                  </a:lnTo>
                  <a:lnTo>
                    <a:pt x="416" y="793"/>
                  </a:lnTo>
                  <a:lnTo>
                    <a:pt x="418" y="793"/>
                  </a:lnTo>
                  <a:lnTo>
                    <a:pt x="418" y="795"/>
                  </a:lnTo>
                  <a:lnTo>
                    <a:pt x="421" y="795"/>
                  </a:lnTo>
                  <a:lnTo>
                    <a:pt x="423" y="798"/>
                  </a:lnTo>
                  <a:lnTo>
                    <a:pt x="423" y="798"/>
                  </a:lnTo>
                  <a:lnTo>
                    <a:pt x="425" y="800"/>
                  </a:lnTo>
                  <a:lnTo>
                    <a:pt x="425" y="802"/>
                  </a:lnTo>
                  <a:lnTo>
                    <a:pt x="428" y="805"/>
                  </a:lnTo>
                  <a:lnTo>
                    <a:pt x="428" y="807"/>
                  </a:lnTo>
                  <a:lnTo>
                    <a:pt x="430" y="810"/>
                  </a:lnTo>
                  <a:lnTo>
                    <a:pt x="430" y="812"/>
                  </a:lnTo>
                  <a:lnTo>
                    <a:pt x="433" y="814"/>
                  </a:lnTo>
                  <a:lnTo>
                    <a:pt x="433" y="817"/>
                  </a:lnTo>
                  <a:lnTo>
                    <a:pt x="433" y="819"/>
                  </a:lnTo>
                  <a:lnTo>
                    <a:pt x="433" y="821"/>
                  </a:lnTo>
                  <a:lnTo>
                    <a:pt x="433" y="824"/>
                  </a:lnTo>
                  <a:lnTo>
                    <a:pt x="433" y="826"/>
                  </a:lnTo>
                  <a:lnTo>
                    <a:pt x="433" y="828"/>
                  </a:lnTo>
                  <a:lnTo>
                    <a:pt x="433" y="828"/>
                  </a:lnTo>
                  <a:lnTo>
                    <a:pt x="433" y="831"/>
                  </a:lnTo>
                  <a:lnTo>
                    <a:pt x="433" y="831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3"/>
                  </a:lnTo>
                  <a:lnTo>
                    <a:pt x="433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6"/>
                  </a:lnTo>
                  <a:lnTo>
                    <a:pt x="430" y="838"/>
                  </a:lnTo>
                  <a:lnTo>
                    <a:pt x="430" y="838"/>
                  </a:lnTo>
                  <a:lnTo>
                    <a:pt x="428" y="838"/>
                  </a:lnTo>
                  <a:lnTo>
                    <a:pt x="428" y="838"/>
                  </a:lnTo>
                  <a:lnTo>
                    <a:pt x="428" y="838"/>
                  </a:lnTo>
                  <a:close/>
                  <a:moveTo>
                    <a:pt x="310" y="819"/>
                  </a:moveTo>
                  <a:lnTo>
                    <a:pt x="310" y="819"/>
                  </a:lnTo>
                  <a:lnTo>
                    <a:pt x="310" y="819"/>
                  </a:lnTo>
                  <a:lnTo>
                    <a:pt x="310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7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4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07" y="812"/>
                  </a:lnTo>
                  <a:lnTo>
                    <a:pt x="310" y="810"/>
                  </a:lnTo>
                  <a:lnTo>
                    <a:pt x="310" y="807"/>
                  </a:lnTo>
                  <a:lnTo>
                    <a:pt x="310" y="805"/>
                  </a:lnTo>
                  <a:lnTo>
                    <a:pt x="312" y="805"/>
                  </a:lnTo>
                  <a:lnTo>
                    <a:pt x="312" y="802"/>
                  </a:lnTo>
                  <a:lnTo>
                    <a:pt x="314" y="800"/>
                  </a:lnTo>
                  <a:lnTo>
                    <a:pt x="314" y="798"/>
                  </a:lnTo>
                  <a:lnTo>
                    <a:pt x="317" y="795"/>
                  </a:lnTo>
                  <a:lnTo>
                    <a:pt x="319" y="795"/>
                  </a:lnTo>
                  <a:lnTo>
                    <a:pt x="319" y="793"/>
                  </a:lnTo>
                  <a:lnTo>
                    <a:pt x="321" y="791"/>
                  </a:lnTo>
                  <a:lnTo>
                    <a:pt x="324" y="791"/>
                  </a:lnTo>
                  <a:lnTo>
                    <a:pt x="326" y="788"/>
                  </a:lnTo>
                  <a:lnTo>
                    <a:pt x="328" y="788"/>
                  </a:lnTo>
                  <a:lnTo>
                    <a:pt x="331" y="786"/>
                  </a:lnTo>
                  <a:lnTo>
                    <a:pt x="333" y="786"/>
                  </a:lnTo>
                  <a:lnTo>
                    <a:pt x="333" y="783"/>
                  </a:lnTo>
                  <a:lnTo>
                    <a:pt x="336" y="783"/>
                  </a:lnTo>
                  <a:lnTo>
                    <a:pt x="338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0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3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5" y="783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47" y="786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88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1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3"/>
                  </a:lnTo>
                  <a:lnTo>
                    <a:pt x="350" y="795"/>
                  </a:lnTo>
                  <a:lnTo>
                    <a:pt x="350" y="795"/>
                  </a:lnTo>
                  <a:lnTo>
                    <a:pt x="347" y="798"/>
                  </a:lnTo>
                  <a:lnTo>
                    <a:pt x="347" y="800"/>
                  </a:lnTo>
                  <a:lnTo>
                    <a:pt x="347" y="802"/>
                  </a:lnTo>
                  <a:lnTo>
                    <a:pt x="345" y="802"/>
                  </a:lnTo>
                  <a:lnTo>
                    <a:pt x="345" y="805"/>
                  </a:lnTo>
                  <a:lnTo>
                    <a:pt x="343" y="807"/>
                  </a:lnTo>
                  <a:lnTo>
                    <a:pt x="340" y="810"/>
                  </a:lnTo>
                  <a:lnTo>
                    <a:pt x="340" y="812"/>
                  </a:lnTo>
                  <a:lnTo>
                    <a:pt x="338" y="812"/>
                  </a:lnTo>
                  <a:lnTo>
                    <a:pt x="336" y="814"/>
                  </a:lnTo>
                  <a:lnTo>
                    <a:pt x="333" y="817"/>
                  </a:lnTo>
                  <a:lnTo>
                    <a:pt x="331" y="817"/>
                  </a:lnTo>
                  <a:lnTo>
                    <a:pt x="328" y="819"/>
                  </a:lnTo>
                  <a:lnTo>
                    <a:pt x="326" y="819"/>
                  </a:lnTo>
                  <a:lnTo>
                    <a:pt x="326" y="821"/>
                  </a:lnTo>
                  <a:lnTo>
                    <a:pt x="324" y="821"/>
                  </a:lnTo>
                  <a:lnTo>
                    <a:pt x="321" y="821"/>
                  </a:lnTo>
                  <a:lnTo>
                    <a:pt x="319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7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4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2" y="821"/>
                  </a:lnTo>
                  <a:lnTo>
                    <a:pt x="310" y="821"/>
                  </a:lnTo>
                  <a:lnTo>
                    <a:pt x="310" y="819"/>
                  </a:lnTo>
                  <a:lnTo>
                    <a:pt x="310" y="819"/>
                  </a:lnTo>
                  <a:lnTo>
                    <a:pt x="310" y="819"/>
                  </a:lnTo>
                  <a:close/>
                  <a:moveTo>
                    <a:pt x="286" y="753"/>
                  </a:moveTo>
                  <a:lnTo>
                    <a:pt x="286" y="753"/>
                  </a:lnTo>
                  <a:lnTo>
                    <a:pt x="286" y="753"/>
                  </a:lnTo>
                  <a:lnTo>
                    <a:pt x="286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50"/>
                  </a:lnTo>
                  <a:lnTo>
                    <a:pt x="288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8"/>
                  </a:lnTo>
                  <a:lnTo>
                    <a:pt x="291" y="746"/>
                  </a:lnTo>
                  <a:lnTo>
                    <a:pt x="293" y="746"/>
                  </a:lnTo>
                  <a:lnTo>
                    <a:pt x="295" y="746"/>
                  </a:lnTo>
                  <a:lnTo>
                    <a:pt x="298" y="746"/>
                  </a:lnTo>
                  <a:lnTo>
                    <a:pt x="300" y="743"/>
                  </a:lnTo>
                  <a:lnTo>
                    <a:pt x="300" y="743"/>
                  </a:lnTo>
                  <a:lnTo>
                    <a:pt x="302" y="743"/>
                  </a:lnTo>
                  <a:lnTo>
                    <a:pt x="305" y="743"/>
                  </a:lnTo>
                  <a:lnTo>
                    <a:pt x="307" y="743"/>
                  </a:lnTo>
                  <a:lnTo>
                    <a:pt x="312" y="743"/>
                  </a:lnTo>
                  <a:lnTo>
                    <a:pt x="314" y="743"/>
                  </a:lnTo>
                  <a:lnTo>
                    <a:pt x="317" y="746"/>
                  </a:lnTo>
                  <a:lnTo>
                    <a:pt x="319" y="746"/>
                  </a:lnTo>
                  <a:lnTo>
                    <a:pt x="321" y="746"/>
                  </a:lnTo>
                  <a:lnTo>
                    <a:pt x="324" y="746"/>
                  </a:lnTo>
                  <a:lnTo>
                    <a:pt x="326" y="748"/>
                  </a:lnTo>
                  <a:lnTo>
                    <a:pt x="326" y="748"/>
                  </a:lnTo>
                  <a:lnTo>
                    <a:pt x="328" y="750"/>
                  </a:lnTo>
                  <a:lnTo>
                    <a:pt x="331" y="750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3" y="753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5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57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0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2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6" y="765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3" y="767"/>
                  </a:lnTo>
                  <a:lnTo>
                    <a:pt x="331" y="767"/>
                  </a:lnTo>
                  <a:lnTo>
                    <a:pt x="331" y="767"/>
                  </a:lnTo>
                  <a:lnTo>
                    <a:pt x="328" y="769"/>
                  </a:lnTo>
                  <a:lnTo>
                    <a:pt x="328" y="769"/>
                  </a:lnTo>
                  <a:lnTo>
                    <a:pt x="326" y="769"/>
                  </a:lnTo>
                  <a:lnTo>
                    <a:pt x="324" y="769"/>
                  </a:lnTo>
                  <a:lnTo>
                    <a:pt x="321" y="772"/>
                  </a:lnTo>
                  <a:lnTo>
                    <a:pt x="319" y="772"/>
                  </a:lnTo>
                  <a:lnTo>
                    <a:pt x="317" y="772"/>
                  </a:lnTo>
                  <a:lnTo>
                    <a:pt x="314" y="772"/>
                  </a:lnTo>
                  <a:lnTo>
                    <a:pt x="312" y="772"/>
                  </a:lnTo>
                  <a:lnTo>
                    <a:pt x="310" y="769"/>
                  </a:lnTo>
                  <a:lnTo>
                    <a:pt x="307" y="769"/>
                  </a:lnTo>
                  <a:lnTo>
                    <a:pt x="305" y="769"/>
                  </a:lnTo>
                  <a:lnTo>
                    <a:pt x="302" y="769"/>
                  </a:lnTo>
                  <a:lnTo>
                    <a:pt x="300" y="767"/>
                  </a:lnTo>
                  <a:lnTo>
                    <a:pt x="298" y="767"/>
                  </a:lnTo>
                  <a:lnTo>
                    <a:pt x="295" y="767"/>
                  </a:lnTo>
                  <a:lnTo>
                    <a:pt x="293" y="765"/>
                  </a:lnTo>
                  <a:lnTo>
                    <a:pt x="293" y="765"/>
                  </a:lnTo>
                  <a:lnTo>
                    <a:pt x="291" y="762"/>
                  </a:lnTo>
                  <a:lnTo>
                    <a:pt x="291" y="762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60"/>
                  </a:lnTo>
                  <a:lnTo>
                    <a:pt x="288" y="757"/>
                  </a:lnTo>
                  <a:lnTo>
                    <a:pt x="286" y="757"/>
                  </a:lnTo>
                  <a:lnTo>
                    <a:pt x="286" y="757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53"/>
                  </a:lnTo>
                  <a:close/>
                  <a:moveTo>
                    <a:pt x="307" y="701"/>
                  </a:moveTo>
                  <a:lnTo>
                    <a:pt x="307" y="701"/>
                  </a:lnTo>
                  <a:lnTo>
                    <a:pt x="307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0" y="698"/>
                  </a:lnTo>
                  <a:lnTo>
                    <a:pt x="312" y="698"/>
                  </a:lnTo>
                  <a:lnTo>
                    <a:pt x="312" y="698"/>
                  </a:lnTo>
                  <a:lnTo>
                    <a:pt x="312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7" y="696"/>
                  </a:lnTo>
                  <a:lnTo>
                    <a:pt x="319" y="696"/>
                  </a:lnTo>
                  <a:lnTo>
                    <a:pt x="321" y="698"/>
                  </a:lnTo>
                  <a:lnTo>
                    <a:pt x="324" y="698"/>
                  </a:lnTo>
                  <a:lnTo>
                    <a:pt x="326" y="698"/>
                  </a:lnTo>
                  <a:lnTo>
                    <a:pt x="326" y="698"/>
                  </a:lnTo>
                  <a:lnTo>
                    <a:pt x="328" y="701"/>
                  </a:lnTo>
                  <a:lnTo>
                    <a:pt x="331" y="701"/>
                  </a:lnTo>
                  <a:lnTo>
                    <a:pt x="333" y="703"/>
                  </a:lnTo>
                  <a:lnTo>
                    <a:pt x="336" y="703"/>
                  </a:lnTo>
                  <a:lnTo>
                    <a:pt x="338" y="705"/>
                  </a:lnTo>
                  <a:lnTo>
                    <a:pt x="340" y="708"/>
                  </a:lnTo>
                  <a:lnTo>
                    <a:pt x="343" y="708"/>
                  </a:lnTo>
                  <a:lnTo>
                    <a:pt x="343" y="710"/>
                  </a:lnTo>
                  <a:lnTo>
                    <a:pt x="345" y="712"/>
                  </a:lnTo>
                  <a:lnTo>
                    <a:pt x="345" y="715"/>
                  </a:lnTo>
                  <a:lnTo>
                    <a:pt x="347" y="715"/>
                  </a:lnTo>
                  <a:lnTo>
                    <a:pt x="347" y="717"/>
                  </a:lnTo>
                  <a:lnTo>
                    <a:pt x="350" y="720"/>
                  </a:lnTo>
                  <a:lnTo>
                    <a:pt x="350" y="720"/>
                  </a:lnTo>
                  <a:lnTo>
                    <a:pt x="350" y="722"/>
                  </a:lnTo>
                  <a:lnTo>
                    <a:pt x="350" y="722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7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50" y="729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7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5" y="731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3" y="734"/>
                  </a:lnTo>
                  <a:lnTo>
                    <a:pt x="340" y="734"/>
                  </a:lnTo>
                  <a:lnTo>
                    <a:pt x="340" y="734"/>
                  </a:lnTo>
                  <a:lnTo>
                    <a:pt x="338" y="734"/>
                  </a:lnTo>
                  <a:lnTo>
                    <a:pt x="336" y="731"/>
                  </a:lnTo>
                  <a:lnTo>
                    <a:pt x="333" y="731"/>
                  </a:lnTo>
                  <a:lnTo>
                    <a:pt x="331" y="731"/>
                  </a:lnTo>
                  <a:lnTo>
                    <a:pt x="328" y="731"/>
                  </a:lnTo>
                  <a:lnTo>
                    <a:pt x="326" y="729"/>
                  </a:lnTo>
                  <a:lnTo>
                    <a:pt x="326" y="729"/>
                  </a:lnTo>
                  <a:lnTo>
                    <a:pt x="324" y="727"/>
                  </a:lnTo>
                  <a:lnTo>
                    <a:pt x="321" y="727"/>
                  </a:lnTo>
                  <a:lnTo>
                    <a:pt x="319" y="724"/>
                  </a:lnTo>
                  <a:lnTo>
                    <a:pt x="317" y="722"/>
                  </a:lnTo>
                  <a:lnTo>
                    <a:pt x="314" y="720"/>
                  </a:lnTo>
                  <a:lnTo>
                    <a:pt x="314" y="720"/>
                  </a:lnTo>
                  <a:lnTo>
                    <a:pt x="312" y="717"/>
                  </a:lnTo>
                  <a:lnTo>
                    <a:pt x="310" y="715"/>
                  </a:lnTo>
                  <a:lnTo>
                    <a:pt x="310" y="715"/>
                  </a:lnTo>
                  <a:lnTo>
                    <a:pt x="307" y="712"/>
                  </a:lnTo>
                  <a:lnTo>
                    <a:pt x="307" y="710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8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5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3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lnTo>
                    <a:pt x="307" y="701"/>
                  </a:lnTo>
                  <a:close/>
                  <a:moveTo>
                    <a:pt x="116" y="585"/>
                  </a:moveTo>
                  <a:lnTo>
                    <a:pt x="116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18" y="585"/>
                  </a:lnTo>
                  <a:lnTo>
                    <a:pt x="120" y="585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0" y="587"/>
                  </a:lnTo>
                  <a:lnTo>
                    <a:pt x="123" y="587"/>
                  </a:lnTo>
                  <a:lnTo>
                    <a:pt x="123" y="587"/>
                  </a:lnTo>
                  <a:lnTo>
                    <a:pt x="125" y="589"/>
                  </a:lnTo>
                  <a:lnTo>
                    <a:pt x="125" y="592"/>
                  </a:lnTo>
                  <a:lnTo>
                    <a:pt x="127" y="592"/>
                  </a:lnTo>
                  <a:lnTo>
                    <a:pt x="127" y="594"/>
                  </a:lnTo>
                  <a:lnTo>
                    <a:pt x="130" y="597"/>
                  </a:lnTo>
                  <a:lnTo>
                    <a:pt x="130" y="597"/>
                  </a:lnTo>
                  <a:lnTo>
                    <a:pt x="132" y="599"/>
                  </a:lnTo>
                  <a:lnTo>
                    <a:pt x="132" y="601"/>
                  </a:lnTo>
                  <a:lnTo>
                    <a:pt x="132" y="604"/>
                  </a:lnTo>
                  <a:lnTo>
                    <a:pt x="132" y="606"/>
                  </a:lnTo>
                  <a:lnTo>
                    <a:pt x="132" y="608"/>
                  </a:lnTo>
                  <a:lnTo>
                    <a:pt x="135" y="611"/>
                  </a:lnTo>
                  <a:lnTo>
                    <a:pt x="135" y="613"/>
                  </a:lnTo>
                  <a:lnTo>
                    <a:pt x="135" y="615"/>
                  </a:lnTo>
                  <a:lnTo>
                    <a:pt x="132" y="618"/>
                  </a:lnTo>
                  <a:lnTo>
                    <a:pt x="132" y="620"/>
                  </a:lnTo>
                  <a:lnTo>
                    <a:pt x="132" y="620"/>
                  </a:lnTo>
                  <a:lnTo>
                    <a:pt x="132" y="623"/>
                  </a:lnTo>
                  <a:lnTo>
                    <a:pt x="132" y="625"/>
                  </a:lnTo>
                  <a:lnTo>
                    <a:pt x="130" y="625"/>
                  </a:lnTo>
                  <a:lnTo>
                    <a:pt x="130" y="627"/>
                  </a:lnTo>
                  <a:lnTo>
                    <a:pt x="130" y="630"/>
                  </a:lnTo>
                  <a:lnTo>
                    <a:pt x="130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7" y="630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5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3" y="632"/>
                  </a:lnTo>
                  <a:lnTo>
                    <a:pt x="120" y="632"/>
                  </a:lnTo>
                  <a:lnTo>
                    <a:pt x="120" y="632"/>
                  </a:lnTo>
                  <a:lnTo>
                    <a:pt x="120" y="630"/>
                  </a:lnTo>
                  <a:lnTo>
                    <a:pt x="120" y="630"/>
                  </a:lnTo>
                  <a:lnTo>
                    <a:pt x="118" y="630"/>
                  </a:lnTo>
                  <a:lnTo>
                    <a:pt x="118" y="630"/>
                  </a:lnTo>
                  <a:lnTo>
                    <a:pt x="116" y="627"/>
                  </a:lnTo>
                  <a:lnTo>
                    <a:pt x="116" y="627"/>
                  </a:lnTo>
                  <a:lnTo>
                    <a:pt x="113" y="625"/>
                  </a:lnTo>
                  <a:lnTo>
                    <a:pt x="113" y="623"/>
                  </a:lnTo>
                  <a:lnTo>
                    <a:pt x="111" y="620"/>
                  </a:lnTo>
                  <a:lnTo>
                    <a:pt x="111" y="620"/>
                  </a:lnTo>
                  <a:lnTo>
                    <a:pt x="108" y="618"/>
                  </a:lnTo>
                  <a:lnTo>
                    <a:pt x="108" y="615"/>
                  </a:lnTo>
                  <a:lnTo>
                    <a:pt x="108" y="613"/>
                  </a:lnTo>
                  <a:lnTo>
                    <a:pt x="108" y="611"/>
                  </a:lnTo>
                  <a:lnTo>
                    <a:pt x="108" y="608"/>
                  </a:lnTo>
                  <a:lnTo>
                    <a:pt x="106" y="606"/>
                  </a:lnTo>
                  <a:lnTo>
                    <a:pt x="106" y="604"/>
                  </a:lnTo>
                  <a:lnTo>
                    <a:pt x="106" y="601"/>
                  </a:lnTo>
                  <a:lnTo>
                    <a:pt x="106" y="599"/>
                  </a:lnTo>
                  <a:lnTo>
                    <a:pt x="108" y="597"/>
                  </a:lnTo>
                  <a:lnTo>
                    <a:pt x="108" y="597"/>
                  </a:lnTo>
                  <a:lnTo>
                    <a:pt x="108" y="594"/>
                  </a:lnTo>
                  <a:lnTo>
                    <a:pt x="108" y="592"/>
                  </a:lnTo>
                  <a:lnTo>
                    <a:pt x="111" y="592"/>
                  </a:lnTo>
                  <a:lnTo>
                    <a:pt x="111" y="589"/>
                  </a:lnTo>
                  <a:lnTo>
                    <a:pt x="111" y="589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3" y="587"/>
                  </a:lnTo>
                  <a:lnTo>
                    <a:pt x="116" y="587"/>
                  </a:lnTo>
                  <a:lnTo>
                    <a:pt x="116" y="585"/>
                  </a:lnTo>
                  <a:lnTo>
                    <a:pt x="116" y="585"/>
                  </a:lnTo>
                  <a:lnTo>
                    <a:pt x="116" y="585"/>
                  </a:lnTo>
                  <a:close/>
                  <a:moveTo>
                    <a:pt x="73" y="634"/>
                  </a:move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5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78" y="632"/>
                  </a:lnTo>
                  <a:lnTo>
                    <a:pt x="80" y="630"/>
                  </a:lnTo>
                  <a:lnTo>
                    <a:pt x="82" y="630"/>
                  </a:lnTo>
                  <a:lnTo>
                    <a:pt x="82" y="632"/>
                  </a:lnTo>
                  <a:lnTo>
                    <a:pt x="85" y="632"/>
                  </a:lnTo>
                  <a:lnTo>
                    <a:pt x="87" y="632"/>
                  </a:lnTo>
                  <a:lnTo>
                    <a:pt x="90" y="632"/>
                  </a:lnTo>
                  <a:lnTo>
                    <a:pt x="92" y="632"/>
                  </a:lnTo>
                  <a:lnTo>
                    <a:pt x="92" y="634"/>
                  </a:lnTo>
                  <a:lnTo>
                    <a:pt x="94" y="634"/>
                  </a:lnTo>
                  <a:lnTo>
                    <a:pt x="97" y="637"/>
                  </a:lnTo>
                  <a:lnTo>
                    <a:pt x="99" y="637"/>
                  </a:lnTo>
                  <a:lnTo>
                    <a:pt x="101" y="639"/>
                  </a:lnTo>
                  <a:lnTo>
                    <a:pt x="101" y="642"/>
                  </a:lnTo>
                  <a:lnTo>
                    <a:pt x="104" y="642"/>
                  </a:lnTo>
                  <a:lnTo>
                    <a:pt x="106" y="644"/>
                  </a:lnTo>
                  <a:lnTo>
                    <a:pt x="106" y="646"/>
                  </a:lnTo>
                  <a:lnTo>
                    <a:pt x="108" y="649"/>
                  </a:lnTo>
                  <a:lnTo>
                    <a:pt x="108" y="649"/>
                  </a:lnTo>
                  <a:lnTo>
                    <a:pt x="111" y="651"/>
                  </a:lnTo>
                  <a:lnTo>
                    <a:pt x="111" y="653"/>
                  </a:lnTo>
                  <a:lnTo>
                    <a:pt x="111" y="656"/>
                  </a:lnTo>
                  <a:lnTo>
                    <a:pt x="111" y="656"/>
                  </a:lnTo>
                  <a:lnTo>
                    <a:pt x="111" y="658"/>
                  </a:lnTo>
                  <a:lnTo>
                    <a:pt x="113" y="658"/>
                  </a:lnTo>
                  <a:lnTo>
                    <a:pt x="113" y="658"/>
                  </a:lnTo>
                  <a:lnTo>
                    <a:pt x="113" y="660"/>
                  </a:lnTo>
                  <a:lnTo>
                    <a:pt x="113" y="660"/>
                  </a:lnTo>
                  <a:lnTo>
                    <a:pt x="111" y="660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3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11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5"/>
                  </a:lnTo>
                  <a:lnTo>
                    <a:pt x="108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6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4" y="668"/>
                  </a:lnTo>
                  <a:lnTo>
                    <a:pt x="101" y="668"/>
                  </a:lnTo>
                  <a:lnTo>
                    <a:pt x="101" y="668"/>
                  </a:lnTo>
                  <a:lnTo>
                    <a:pt x="99" y="668"/>
                  </a:lnTo>
                  <a:lnTo>
                    <a:pt x="97" y="668"/>
                  </a:lnTo>
                  <a:lnTo>
                    <a:pt x="94" y="665"/>
                  </a:lnTo>
                  <a:lnTo>
                    <a:pt x="94" y="665"/>
                  </a:lnTo>
                  <a:lnTo>
                    <a:pt x="92" y="665"/>
                  </a:lnTo>
                  <a:lnTo>
                    <a:pt x="90" y="663"/>
                  </a:lnTo>
                  <a:lnTo>
                    <a:pt x="87" y="663"/>
                  </a:lnTo>
                  <a:lnTo>
                    <a:pt x="85" y="660"/>
                  </a:lnTo>
                  <a:lnTo>
                    <a:pt x="82" y="658"/>
                  </a:lnTo>
                  <a:lnTo>
                    <a:pt x="82" y="658"/>
                  </a:lnTo>
                  <a:lnTo>
                    <a:pt x="80" y="656"/>
                  </a:lnTo>
                  <a:lnTo>
                    <a:pt x="78" y="653"/>
                  </a:lnTo>
                  <a:lnTo>
                    <a:pt x="78" y="653"/>
                  </a:lnTo>
                  <a:lnTo>
                    <a:pt x="75" y="651"/>
                  </a:lnTo>
                  <a:lnTo>
                    <a:pt x="75" y="649"/>
                  </a:lnTo>
                  <a:lnTo>
                    <a:pt x="73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3" y="642"/>
                  </a:lnTo>
                  <a:lnTo>
                    <a:pt x="73" y="642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9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7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lnTo>
                    <a:pt x="73" y="634"/>
                  </a:lnTo>
                  <a:close/>
                  <a:moveTo>
                    <a:pt x="64" y="689"/>
                  </a:moveTo>
                  <a:lnTo>
                    <a:pt x="64" y="689"/>
                  </a:lnTo>
                  <a:lnTo>
                    <a:pt x="64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6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68" y="684"/>
                  </a:lnTo>
                  <a:lnTo>
                    <a:pt x="71" y="684"/>
                  </a:lnTo>
                  <a:lnTo>
                    <a:pt x="71" y="684"/>
                  </a:lnTo>
                  <a:lnTo>
                    <a:pt x="73" y="682"/>
                  </a:lnTo>
                  <a:lnTo>
                    <a:pt x="73" y="682"/>
                  </a:lnTo>
                  <a:lnTo>
                    <a:pt x="75" y="682"/>
                  </a:lnTo>
                  <a:lnTo>
                    <a:pt x="78" y="682"/>
                  </a:lnTo>
                  <a:lnTo>
                    <a:pt x="80" y="682"/>
                  </a:lnTo>
                  <a:lnTo>
                    <a:pt x="82" y="682"/>
                  </a:lnTo>
                  <a:lnTo>
                    <a:pt x="85" y="682"/>
                  </a:lnTo>
                  <a:lnTo>
                    <a:pt x="87" y="684"/>
                  </a:lnTo>
                  <a:lnTo>
                    <a:pt x="90" y="684"/>
                  </a:lnTo>
                  <a:lnTo>
                    <a:pt x="92" y="684"/>
                  </a:lnTo>
                  <a:lnTo>
                    <a:pt x="94" y="686"/>
                  </a:lnTo>
                  <a:lnTo>
                    <a:pt x="94" y="686"/>
                  </a:lnTo>
                  <a:lnTo>
                    <a:pt x="97" y="689"/>
                  </a:lnTo>
                  <a:lnTo>
                    <a:pt x="99" y="689"/>
                  </a:lnTo>
                  <a:lnTo>
                    <a:pt x="101" y="691"/>
                  </a:lnTo>
                  <a:lnTo>
                    <a:pt x="104" y="691"/>
                  </a:lnTo>
                  <a:lnTo>
                    <a:pt x="104" y="694"/>
                  </a:lnTo>
                  <a:lnTo>
                    <a:pt x="106" y="694"/>
                  </a:lnTo>
                  <a:lnTo>
                    <a:pt x="106" y="696"/>
                  </a:lnTo>
                  <a:lnTo>
                    <a:pt x="108" y="696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698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1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3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5"/>
                  </a:lnTo>
                  <a:lnTo>
                    <a:pt x="108" y="708"/>
                  </a:lnTo>
                  <a:lnTo>
                    <a:pt x="108" y="708"/>
                  </a:lnTo>
                  <a:lnTo>
                    <a:pt x="106" y="708"/>
                  </a:lnTo>
                  <a:lnTo>
                    <a:pt x="106" y="708"/>
                  </a:lnTo>
                  <a:lnTo>
                    <a:pt x="106" y="710"/>
                  </a:lnTo>
                  <a:lnTo>
                    <a:pt x="106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4" y="710"/>
                  </a:lnTo>
                  <a:lnTo>
                    <a:pt x="101" y="710"/>
                  </a:lnTo>
                  <a:lnTo>
                    <a:pt x="99" y="712"/>
                  </a:lnTo>
                  <a:lnTo>
                    <a:pt x="97" y="712"/>
                  </a:lnTo>
                  <a:lnTo>
                    <a:pt x="94" y="712"/>
                  </a:lnTo>
                  <a:lnTo>
                    <a:pt x="94" y="712"/>
                  </a:lnTo>
                  <a:lnTo>
                    <a:pt x="92" y="712"/>
                  </a:lnTo>
                  <a:lnTo>
                    <a:pt x="90" y="710"/>
                  </a:lnTo>
                  <a:lnTo>
                    <a:pt x="87" y="710"/>
                  </a:lnTo>
                  <a:lnTo>
                    <a:pt x="85" y="710"/>
                  </a:lnTo>
                  <a:lnTo>
                    <a:pt x="82" y="710"/>
                  </a:lnTo>
                  <a:lnTo>
                    <a:pt x="80" y="708"/>
                  </a:lnTo>
                  <a:lnTo>
                    <a:pt x="78" y="708"/>
                  </a:lnTo>
                  <a:lnTo>
                    <a:pt x="75" y="705"/>
                  </a:lnTo>
                  <a:lnTo>
                    <a:pt x="73" y="705"/>
                  </a:lnTo>
                  <a:lnTo>
                    <a:pt x="73" y="703"/>
                  </a:lnTo>
                  <a:lnTo>
                    <a:pt x="71" y="703"/>
                  </a:lnTo>
                  <a:lnTo>
                    <a:pt x="68" y="701"/>
                  </a:lnTo>
                  <a:lnTo>
                    <a:pt x="68" y="701"/>
                  </a:lnTo>
                  <a:lnTo>
                    <a:pt x="66" y="698"/>
                  </a:lnTo>
                  <a:lnTo>
                    <a:pt x="66" y="696"/>
                  </a:lnTo>
                  <a:lnTo>
                    <a:pt x="66" y="696"/>
                  </a:lnTo>
                  <a:lnTo>
                    <a:pt x="64" y="696"/>
                  </a:lnTo>
                  <a:lnTo>
                    <a:pt x="64" y="696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4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91"/>
                  </a:lnTo>
                  <a:lnTo>
                    <a:pt x="64" y="689"/>
                  </a:lnTo>
                  <a:lnTo>
                    <a:pt x="64" y="689"/>
                  </a:lnTo>
                  <a:lnTo>
                    <a:pt x="64" y="689"/>
                  </a:lnTo>
                  <a:close/>
                  <a:moveTo>
                    <a:pt x="78" y="736"/>
                  </a:moveTo>
                  <a:lnTo>
                    <a:pt x="78" y="736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4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31"/>
                  </a:lnTo>
                  <a:lnTo>
                    <a:pt x="78" y="729"/>
                  </a:lnTo>
                  <a:lnTo>
                    <a:pt x="78" y="729"/>
                  </a:lnTo>
                  <a:lnTo>
                    <a:pt x="80" y="729"/>
                  </a:lnTo>
                  <a:lnTo>
                    <a:pt x="80" y="729"/>
                  </a:lnTo>
                  <a:lnTo>
                    <a:pt x="80" y="727"/>
                  </a:lnTo>
                  <a:lnTo>
                    <a:pt x="82" y="727"/>
                  </a:lnTo>
                  <a:lnTo>
                    <a:pt x="85" y="724"/>
                  </a:lnTo>
                  <a:lnTo>
                    <a:pt x="87" y="724"/>
                  </a:lnTo>
                  <a:lnTo>
                    <a:pt x="87" y="722"/>
                  </a:lnTo>
                  <a:lnTo>
                    <a:pt x="90" y="722"/>
                  </a:lnTo>
                  <a:lnTo>
                    <a:pt x="92" y="722"/>
                  </a:lnTo>
                  <a:lnTo>
                    <a:pt x="94" y="720"/>
                  </a:lnTo>
                  <a:lnTo>
                    <a:pt x="97" y="720"/>
                  </a:lnTo>
                  <a:lnTo>
                    <a:pt x="99" y="720"/>
                  </a:lnTo>
                  <a:lnTo>
                    <a:pt x="101" y="720"/>
                  </a:lnTo>
                  <a:lnTo>
                    <a:pt x="104" y="720"/>
                  </a:lnTo>
                  <a:lnTo>
                    <a:pt x="106" y="720"/>
                  </a:lnTo>
                  <a:lnTo>
                    <a:pt x="108" y="720"/>
                  </a:lnTo>
                  <a:lnTo>
                    <a:pt x="111" y="720"/>
                  </a:lnTo>
                  <a:lnTo>
                    <a:pt x="113" y="720"/>
                  </a:lnTo>
                  <a:lnTo>
                    <a:pt x="116" y="720"/>
                  </a:lnTo>
                  <a:lnTo>
                    <a:pt x="118" y="720"/>
                  </a:lnTo>
                  <a:lnTo>
                    <a:pt x="120" y="720"/>
                  </a:lnTo>
                  <a:lnTo>
                    <a:pt x="120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2"/>
                  </a:lnTo>
                  <a:lnTo>
                    <a:pt x="123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4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5" y="727"/>
                  </a:lnTo>
                  <a:lnTo>
                    <a:pt x="127" y="727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29"/>
                  </a:lnTo>
                  <a:lnTo>
                    <a:pt x="127" y="731"/>
                  </a:lnTo>
                  <a:lnTo>
                    <a:pt x="125" y="731"/>
                  </a:lnTo>
                  <a:lnTo>
                    <a:pt x="125" y="731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4"/>
                  </a:lnTo>
                  <a:lnTo>
                    <a:pt x="125" y="736"/>
                  </a:lnTo>
                  <a:lnTo>
                    <a:pt x="123" y="736"/>
                  </a:lnTo>
                  <a:lnTo>
                    <a:pt x="123" y="736"/>
                  </a:lnTo>
                  <a:lnTo>
                    <a:pt x="120" y="739"/>
                  </a:lnTo>
                  <a:lnTo>
                    <a:pt x="118" y="739"/>
                  </a:lnTo>
                  <a:lnTo>
                    <a:pt x="118" y="741"/>
                  </a:lnTo>
                  <a:lnTo>
                    <a:pt x="116" y="741"/>
                  </a:lnTo>
                  <a:lnTo>
                    <a:pt x="113" y="741"/>
                  </a:lnTo>
                  <a:lnTo>
                    <a:pt x="111" y="743"/>
                  </a:lnTo>
                  <a:lnTo>
                    <a:pt x="108" y="743"/>
                  </a:lnTo>
                  <a:lnTo>
                    <a:pt x="106" y="743"/>
                  </a:lnTo>
                  <a:lnTo>
                    <a:pt x="104" y="746"/>
                  </a:lnTo>
                  <a:lnTo>
                    <a:pt x="101" y="746"/>
                  </a:lnTo>
                  <a:lnTo>
                    <a:pt x="99" y="746"/>
                  </a:lnTo>
                  <a:lnTo>
                    <a:pt x="97" y="746"/>
                  </a:lnTo>
                  <a:lnTo>
                    <a:pt x="94" y="746"/>
                  </a:lnTo>
                  <a:lnTo>
                    <a:pt x="92" y="746"/>
                  </a:lnTo>
                  <a:lnTo>
                    <a:pt x="90" y="746"/>
                  </a:lnTo>
                  <a:lnTo>
                    <a:pt x="87" y="743"/>
                  </a:lnTo>
                  <a:lnTo>
                    <a:pt x="85" y="743"/>
                  </a:lnTo>
                  <a:lnTo>
                    <a:pt x="85" y="743"/>
                  </a:lnTo>
                  <a:lnTo>
                    <a:pt x="82" y="743"/>
                  </a:lnTo>
                  <a:lnTo>
                    <a:pt x="82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80" y="741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9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lnTo>
                    <a:pt x="78" y="736"/>
                  </a:lnTo>
                  <a:close/>
                  <a:moveTo>
                    <a:pt x="120" y="776"/>
                  </a:moveTo>
                  <a:lnTo>
                    <a:pt x="120" y="776"/>
                  </a:lnTo>
                  <a:lnTo>
                    <a:pt x="120" y="776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4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72"/>
                  </a:lnTo>
                  <a:lnTo>
                    <a:pt x="120" y="769"/>
                  </a:lnTo>
                  <a:lnTo>
                    <a:pt x="123" y="769"/>
                  </a:lnTo>
                  <a:lnTo>
                    <a:pt x="123" y="769"/>
                  </a:lnTo>
                  <a:lnTo>
                    <a:pt x="123" y="767"/>
                  </a:lnTo>
                  <a:lnTo>
                    <a:pt x="125" y="767"/>
                  </a:lnTo>
                  <a:lnTo>
                    <a:pt x="125" y="765"/>
                  </a:lnTo>
                  <a:lnTo>
                    <a:pt x="127" y="765"/>
                  </a:lnTo>
                  <a:lnTo>
                    <a:pt x="130" y="762"/>
                  </a:lnTo>
                  <a:lnTo>
                    <a:pt x="132" y="762"/>
                  </a:lnTo>
                  <a:lnTo>
                    <a:pt x="135" y="760"/>
                  </a:lnTo>
                  <a:lnTo>
                    <a:pt x="137" y="760"/>
                  </a:lnTo>
                  <a:lnTo>
                    <a:pt x="139" y="760"/>
                  </a:lnTo>
                  <a:lnTo>
                    <a:pt x="142" y="757"/>
                  </a:lnTo>
                  <a:lnTo>
                    <a:pt x="144" y="757"/>
                  </a:lnTo>
                  <a:lnTo>
                    <a:pt x="146" y="757"/>
                  </a:lnTo>
                  <a:lnTo>
                    <a:pt x="149" y="757"/>
                  </a:lnTo>
                  <a:lnTo>
                    <a:pt x="151" y="755"/>
                  </a:lnTo>
                  <a:lnTo>
                    <a:pt x="153" y="755"/>
                  </a:lnTo>
                  <a:lnTo>
                    <a:pt x="153" y="755"/>
                  </a:lnTo>
                  <a:lnTo>
                    <a:pt x="156" y="757"/>
                  </a:lnTo>
                  <a:lnTo>
                    <a:pt x="158" y="757"/>
                  </a:lnTo>
                  <a:lnTo>
                    <a:pt x="161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3" y="757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5" y="760"/>
                  </a:lnTo>
                  <a:lnTo>
                    <a:pt x="168" y="760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5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7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69"/>
                  </a:lnTo>
                  <a:lnTo>
                    <a:pt x="168" y="772"/>
                  </a:lnTo>
                  <a:lnTo>
                    <a:pt x="165" y="772"/>
                  </a:lnTo>
                  <a:lnTo>
                    <a:pt x="165" y="772"/>
                  </a:lnTo>
                  <a:lnTo>
                    <a:pt x="163" y="774"/>
                  </a:lnTo>
                  <a:lnTo>
                    <a:pt x="163" y="776"/>
                  </a:lnTo>
                  <a:lnTo>
                    <a:pt x="161" y="776"/>
                  </a:lnTo>
                  <a:lnTo>
                    <a:pt x="158" y="779"/>
                  </a:lnTo>
                  <a:lnTo>
                    <a:pt x="156" y="779"/>
                  </a:lnTo>
                  <a:lnTo>
                    <a:pt x="156" y="779"/>
                  </a:lnTo>
                  <a:lnTo>
                    <a:pt x="153" y="781"/>
                  </a:lnTo>
                  <a:lnTo>
                    <a:pt x="151" y="781"/>
                  </a:lnTo>
                  <a:lnTo>
                    <a:pt x="149" y="783"/>
                  </a:lnTo>
                  <a:lnTo>
                    <a:pt x="146" y="783"/>
                  </a:lnTo>
                  <a:lnTo>
                    <a:pt x="144" y="783"/>
                  </a:lnTo>
                  <a:lnTo>
                    <a:pt x="142" y="783"/>
                  </a:lnTo>
                  <a:lnTo>
                    <a:pt x="139" y="783"/>
                  </a:lnTo>
                  <a:lnTo>
                    <a:pt x="137" y="783"/>
                  </a:lnTo>
                  <a:lnTo>
                    <a:pt x="135" y="783"/>
                  </a:lnTo>
                  <a:lnTo>
                    <a:pt x="132" y="783"/>
                  </a:lnTo>
                  <a:lnTo>
                    <a:pt x="130" y="783"/>
                  </a:lnTo>
                  <a:lnTo>
                    <a:pt x="127" y="783"/>
                  </a:lnTo>
                  <a:lnTo>
                    <a:pt x="127" y="783"/>
                  </a:lnTo>
                  <a:lnTo>
                    <a:pt x="125" y="783"/>
                  </a:lnTo>
                  <a:lnTo>
                    <a:pt x="125" y="781"/>
                  </a:lnTo>
                  <a:lnTo>
                    <a:pt x="125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81"/>
                  </a:lnTo>
                  <a:lnTo>
                    <a:pt x="123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9"/>
                  </a:lnTo>
                  <a:lnTo>
                    <a:pt x="120" y="776"/>
                  </a:lnTo>
                  <a:lnTo>
                    <a:pt x="120" y="776"/>
                  </a:lnTo>
                  <a:close/>
                  <a:moveTo>
                    <a:pt x="203" y="805"/>
                  </a:moveTo>
                  <a:lnTo>
                    <a:pt x="203" y="805"/>
                  </a:lnTo>
                  <a:lnTo>
                    <a:pt x="201" y="805"/>
                  </a:lnTo>
                  <a:lnTo>
                    <a:pt x="201" y="805"/>
                  </a:lnTo>
                  <a:lnTo>
                    <a:pt x="201" y="802"/>
                  </a:lnTo>
                  <a:lnTo>
                    <a:pt x="201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2"/>
                  </a:lnTo>
                  <a:lnTo>
                    <a:pt x="198" y="800"/>
                  </a:lnTo>
                  <a:lnTo>
                    <a:pt x="198" y="800"/>
                  </a:lnTo>
                  <a:lnTo>
                    <a:pt x="196" y="800"/>
                  </a:lnTo>
                  <a:lnTo>
                    <a:pt x="196" y="800"/>
                  </a:lnTo>
                  <a:lnTo>
                    <a:pt x="196" y="798"/>
                  </a:lnTo>
                  <a:lnTo>
                    <a:pt x="196" y="795"/>
                  </a:lnTo>
                  <a:lnTo>
                    <a:pt x="194" y="793"/>
                  </a:lnTo>
                  <a:lnTo>
                    <a:pt x="194" y="793"/>
                  </a:lnTo>
                  <a:lnTo>
                    <a:pt x="194" y="791"/>
                  </a:lnTo>
                  <a:lnTo>
                    <a:pt x="194" y="788"/>
                  </a:lnTo>
                  <a:lnTo>
                    <a:pt x="194" y="786"/>
                  </a:lnTo>
                  <a:lnTo>
                    <a:pt x="194" y="783"/>
                  </a:lnTo>
                  <a:lnTo>
                    <a:pt x="194" y="781"/>
                  </a:lnTo>
                  <a:lnTo>
                    <a:pt x="194" y="779"/>
                  </a:lnTo>
                  <a:lnTo>
                    <a:pt x="194" y="776"/>
                  </a:lnTo>
                  <a:lnTo>
                    <a:pt x="196" y="774"/>
                  </a:lnTo>
                  <a:lnTo>
                    <a:pt x="196" y="772"/>
                  </a:lnTo>
                  <a:lnTo>
                    <a:pt x="196" y="769"/>
                  </a:lnTo>
                  <a:lnTo>
                    <a:pt x="196" y="767"/>
                  </a:lnTo>
                  <a:lnTo>
                    <a:pt x="198" y="765"/>
                  </a:lnTo>
                  <a:lnTo>
                    <a:pt x="198" y="762"/>
                  </a:lnTo>
                  <a:lnTo>
                    <a:pt x="201" y="760"/>
                  </a:lnTo>
                  <a:lnTo>
                    <a:pt x="201" y="760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3" y="757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5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08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5"/>
                  </a:lnTo>
                  <a:lnTo>
                    <a:pt x="213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5" y="757"/>
                  </a:lnTo>
                  <a:lnTo>
                    <a:pt x="217" y="760"/>
                  </a:lnTo>
                  <a:lnTo>
                    <a:pt x="217" y="760"/>
                  </a:lnTo>
                  <a:lnTo>
                    <a:pt x="217" y="762"/>
                  </a:lnTo>
                  <a:lnTo>
                    <a:pt x="217" y="762"/>
                  </a:lnTo>
                  <a:lnTo>
                    <a:pt x="220" y="765"/>
                  </a:lnTo>
                  <a:lnTo>
                    <a:pt x="220" y="767"/>
                  </a:lnTo>
                  <a:lnTo>
                    <a:pt x="220" y="769"/>
                  </a:lnTo>
                  <a:lnTo>
                    <a:pt x="220" y="772"/>
                  </a:lnTo>
                  <a:lnTo>
                    <a:pt x="220" y="774"/>
                  </a:lnTo>
                  <a:lnTo>
                    <a:pt x="220" y="776"/>
                  </a:lnTo>
                  <a:lnTo>
                    <a:pt x="220" y="779"/>
                  </a:lnTo>
                  <a:lnTo>
                    <a:pt x="220" y="781"/>
                  </a:lnTo>
                  <a:lnTo>
                    <a:pt x="220" y="783"/>
                  </a:lnTo>
                  <a:lnTo>
                    <a:pt x="217" y="786"/>
                  </a:lnTo>
                  <a:lnTo>
                    <a:pt x="217" y="788"/>
                  </a:lnTo>
                  <a:lnTo>
                    <a:pt x="217" y="791"/>
                  </a:lnTo>
                  <a:lnTo>
                    <a:pt x="215" y="793"/>
                  </a:lnTo>
                  <a:lnTo>
                    <a:pt x="215" y="795"/>
                  </a:lnTo>
                  <a:lnTo>
                    <a:pt x="215" y="798"/>
                  </a:lnTo>
                  <a:lnTo>
                    <a:pt x="213" y="798"/>
                  </a:lnTo>
                  <a:lnTo>
                    <a:pt x="213" y="800"/>
                  </a:lnTo>
                  <a:lnTo>
                    <a:pt x="210" y="800"/>
                  </a:lnTo>
                  <a:lnTo>
                    <a:pt x="210" y="802"/>
                  </a:lnTo>
                  <a:lnTo>
                    <a:pt x="210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2"/>
                  </a:lnTo>
                  <a:lnTo>
                    <a:pt x="208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5" y="805"/>
                  </a:lnTo>
                  <a:lnTo>
                    <a:pt x="203" y="805"/>
                  </a:lnTo>
                  <a:lnTo>
                    <a:pt x="203" y="805"/>
                  </a:lnTo>
                  <a:lnTo>
                    <a:pt x="203" y="805"/>
                  </a:lnTo>
                  <a:close/>
                  <a:moveTo>
                    <a:pt x="328" y="440"/>
                  </a:moveTo>
                  <a:lnTo>
                    <a:pt x="328" y="440"/>
                  </a:lnTo>
                  <a:lnTo>
                    <a:pt x="331" y="443"/>
                  </a:lnTo>
                  <a:lnTo>
                    <a:pt x="333" y="443"/>
                  </a:lnTo>
                  <a:lnTo>
                    <a:pt x="333" y="443"/>
                  </a:lnTo>
                  <a:lnTo>
                    <a:pt x="336" y="443"/>
                  </a:lnTo>
                  <a:lnTo>
                    <a:pt x="336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3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8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6"/>
                  </a:lnTo>
                  <a:lnTo>
                    <a:pt x="340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8" y="433"/>
                  </a:lnTo>
                  <a:lnTo>
                    <a:pt x="336" y="433"/>
                  </a:lnTo>
                  <a:lnTo>
                    <a:pt x="336" y="431"/>
                  </a:lnTo>
                  <a:lnTo>
                    <a:pt x="336" y="431"/>
                  </a:lnTo>
                  <a:lnTo>
                    <a:pt x="333" y="431"/>
                  </a:lnTo>
                  <a:lnTo>
                    <a:pt x="331" y="431"/>
                  </a:lnTo>
                  <a:lnTo>
                    <a:pt x="328" y="431"/>
                  </a:lnTo>
                  <a:lnTo>
                    <a:pt x="326" y="431"/>
                  </a:lnTo>
                  <a:lnTo>
                    <a:pt x="326" y="431"/>
                  </a:lnTo>
                  <a:lnTo>
                    <a:pt x="324" y="431"/>
                  </a:lnTo>
                  <a:lnTo>
                    <a:pt x="324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21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9" y="431"/>
                  </a:lnTo>
                  <a:lnTo>
                    <a:pt x="317" y="431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7" y="433"/>
                  </a:lnTo>
                  <a:lnTo>
                    <a:pt x="314" y="433"/>
                  </a:lnTo>
                  <a:lnTo>
                    <a:pt x="314" y="436"/>
                  </a:lnTo>
                  <a:lnTo>
                    <a:pt x="314" y="436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38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4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7" y="440"/>
                  </a:lnTo>
                  <a:lnTo>
                    <a:pt x="319" y="440"/>
                  </a:lnTo>
                  <a:lnTo>
                    <a:pt x="321" y="440"/>
                  </a:lnTo>
                  <a:lnTo>
                    <a:pt x="324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8" y="440"/>
                  </a:lnTo>
                  <a:lnTo>
                    <a:pt x="328" y="440"/>
                  </a:lnTo>
                  <a:close/>
                  <a:moveTo>
                    <a:pt x="312" y="507"/>
                  </a:moveTo>
                  <a:lnTo>
                    <a:pt x="314" y="507"/>
                  </a:lnTo>
                  <a:lnTo>
                    <a:pt x="314" y="504"/>
                  </a:lnTo>
                  <a:lnTo>
                    <a:pt x="317" y="504"/>
                  </a:lnTo>
                  <a:lnTo>
                    <a:pt x="317" y="502"/>
                  </a:lnTo>
                  <a:lnTo>
                    <a:pt x="319" y="502"/>
                  </a:lnTo>
                  <a:lnTo>
                    <a:pt x="319" y="500"/>
                  </a:lnTo>
                  <a:lnTo>
                    <a:pt x="321" y="497"/>
                  </a:lnTo>
                  <a:lnTo>
                    <a:pt x="321" y="497"/>
                  </a:lnTo>
                  <a:lnTo>
                    <a:pt x="324" y="495"/>
                  </a:lnTo>
                  <a:lnTo>
                    <a:pt x="324" y="492"/>
                  </a:lnTo>
                  <a:lnTo>
                    <a:pt x="326" y="492"/>
                  </a:lnTo>
                  <a:lnTo>
                    <a:pt x="326" y="490"/>
                  </a:lnTo>
                  <a:lnTo>
                    <a:pt x="326" y="488"/>
                  </a:lnTo>
                  <a:lnTo>
                    <a:pt x="328" y="488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8" y="485"/>
                  </a:lnTo>
                  <a:lnTo>
                    <a:pt x="326" y="483"/>
                  </a:lnTo>
                  <a:lnTo>
                    <a:pt x="326" y="483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6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4" y="481"/>
                  </a:lnTo>
                  <a:lnTo>
                    <a:pt x="321" y="481"/>
                  </a:lnTo>
                  <a:lnTo>
                    <a:pt x="321" y="481"/>
                  </a:lnTo>
                  <a:lnTo>
                    <a:pt x="319" y="483"/>
                  </a:lnTo>
                  <a:lnTo>
                    <a:pt x="319" y="483"/>
                  </a:lnTo>
                  <a:lnTo>
                    <a:pt x="317" y="485"/>
                  </a:lnTo>
                  <a:lnTo>
                    <a:pt x="314" y="488"/>
                  </a:lnTo>
                  <a:lnTo>
                    <a:pt x="312" y="488"/>
                  </a:lnTo>
                  <a:lnTo>
                    <a:pt x="312" y="490"/>
                  </a:lnTo>
                  <a:lnTo>
                    <a:pt x="310" y="492"/>
                  </a:lnTo>
                  <a:lnTo>
                    <a:pt x="310" y="495"/>
                  </a:lnTo>
                  <a:lnTo>
                    <a:pt x="307" y="495"/>
                  </a:lnTo>
                  <a:lnTo>
                    <a:pt x="307" y="497"/>
                  </a:lnTo>
                  <a:lnTo>
                    <a:pt x="307" y="497"/>
                  </a:lnTo>
                  <a:lnTo>
                    <a:pt x="307" y="500"/>
                  </a:lnTo>
                  <a:lnTo>
                    <a:pt x="305" y="500"/>
                  </a:lnTo>
                  <a:lnTo>
                    <a:pt x="305" y="500"/>
                  </a:lnTo>
                  <a:lnTo>
                    <a:pt x="305" y="502"/>
                  </a:lnTo>
                  <a:lnTo>
                    <a:pt x="305" y="502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5" y="504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07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2" y="507"/>
                  </a:lnTo>
                  <a:lnTo>
                    <a:pt x="312" y="507"/>
                  </a:lnTo>
                  <a:lnTo>
                    <a:pt x="312" y="507"/>
                  </a:lnTo>
                  <a:close/>
                  <a:moveTo>
                    <a:pt x="321" y="516"/>
                  </a:moveTo>
                  <a:lnTo>
                    <a:pt x="321" y="516"/>
                  </a:lnTo>
                  <a:lnTo>
                    <a:pt x="321" y="514"/>
                  </a:lnTo>
                  <a:lnTo>
                    <a:pt x="324" y="514"/>
                  </a:lnTo>
                  <a:lnTo>
                    <a:pt x="324" y="511"/>
                  </a:lnTo>
                  <a:lnTo>
                    <a:pt x="324" y="511"/>
                  </a:lnTo>
                  <a:lnTo>
                    <a:pt x="326" y="509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8" y="504"/>
                  </a:lnTo>
                  <a:lnTo>
                    <a:pt x="328" y="504"/>
                  </a:lnTo>
                  <a:lnTo>
                    <a:pt x="331" y="502"/>
                  </a:lnTo>
                  <a:lnTo>
                    <a:pt x="331" y="502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3" y="500"/>
                  </a:lnTo>
                  <a:lnTo>
                    <a:pt x="336" y="497"/>
                  </a:lnTo>
                  <a:lnTo>
                    <a:pt x="336" y="497"/>
                  </a:lnTo>
                  <a:lnTo>
                    <a:pt x="338" y="497"/>
                  </a:lnTo>
                  <a:lnTo>
                    <a:pt x="340" y="495"/>
                  </a:lnTo>
                  <a:lnTo>
                    <a:pt x="340" y="495"/>
                  </a:lnTo>
                  <a:lnTo>
                    <a:pt x="343" y="495"/>
                  </a:lnTo>
                  <a:lnTo>
                    <a:pt x="343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5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2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5"/>
                  </a:lnTo>
                  <a:lnTo>
                    <a:pt x="347" y="497"/>
                  </a:lnTo>
                  <a:lnTo>
                    <a:pt x="347" y="500"/>
                  </a:lnTo>
                  <a:lnTo>
                    <a:pt x="347" y="500"/>
                  </a:lnTo>
                  <a:lnTo>
                    <a:pt x="347" y="502"/>
                  </a:lnTo>
                  <a:lnTo>
                    <a:pt x="347" y="504"/>
                  </a:lnTo>
                  <a:lnTo>
                    <a:pt x="347" y="507"/>
                  </a:lnTo>
                  <a:lnTo>
                    <a:pt x="345" y="507"/>
                  </a:lnTo>
                  <a:lnTo>
                    <a:pt x="345" y="509"/>
                  </a:lnTo>
                  <a:lnTo>
                    <a:pt x="345" y="511"/>
                  </a:lnTo>
                  <a:lnTo>
                    <a:pt x="343" y="511"/>
                  </a:lnTo>
                  <a:lnTo>
                    <a:pt x="343" y="514"/>
                  </a:lnTo>
                  <a:lnTo>
                    <a:pt x="343" y="516"/>
                  </a:lnTo>
                  <a:lnTo>
                    <a:pt x="343" y="516"/>
                  </a:lnTo>
                  <a:lnTo>
                    <a:pt x="340" y="516"/>
                  </a:lnTo>
                  <a:lnTo>
                    <a:pt x="340" y="518"/>
                  </a:lnTo>
                  <a:lnTo>
                    <a:pt x="338" y="518"/>
                  </a:lnTo>
                  <a:lnTo>
                    <a:pt x="338" y="521"/>
                  </a:lnTo>
                  <a:lnTo>
                    <a:pt x="336" y="521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1" y="523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6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6"/>
                  </a:lnTo>
                  <a:lnTo>
                    <a:pt x="324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3"/>
                  </a:lnTo>
                  <a:lnTo>
                    <a:pt x="321" y="521"/>
                  </a:lnTo>
                  <a:lnTo>
                    <a:pt x="321" y="521"/>
                  </a:lnTo>
                  <a:lnTo>
                    <a:pt x="321" y="518"/>
                  </a:lnTo>
                  <a:lnTo>
                    <a:pt x="321" y="518"/>
                  </a:lnTo>
                  <a:lnTo>
                    <a:pt x="321" y="516"/>
                  </a:lnTo>
                  <a:lnTo>
                    <a:pt x="321" y="516"/>
                  </a:lnTo>
                  <a:close/>
                  <a:moveTo>
                    <a:pt x="222" y="554"/>
                  </a:moveTo>
                  <a:lnTo>
                    <a:pt x="222" y="554"/>
                  </a:lnTo>
                  <a:lnTo>
                    <a:pt x="224" y="554"/>
                  </a:lnTo>
                  <a:lnTo>
                    <a:pt x="224" y="556"/>
                  </a:lnTo>
                  <a:lnTo>
                    <a:pt x="227" y="556"/>
                  </a:lnTo>
                  <a:lnTo>
                    <a:pt x="227" y="556"/>
                  </a:lnTo>
                  <a:lnTo>
                    <a:pt x="229" y="556"/>
                  </a:lnTo>
                  <a:lnTo>
                    <a:pt x="231" y="556"/>
                  </a:lnTo>
                  <a:lnTo>
                    <a:pt x="231" y="556"/>
                  </a:lnTo>
                  <a:lnTo>
                    <a:pt x="234" y="556"/>
                  </a:lnTo>
                  <a:lnTo>
                    <a:pt x="234" y="556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9" y="556"/>
                  </a:lnTo>
                  <a:lnTo>
                    <a:pt x="239" y="556"/>
                  </a:lnTo>
                  <a:lnTo>
                    <a:pt x="241" y="556"/>
                  </a:lnTo>
                  <a:lnTo>
                    <a:pt x="241" y="556"/>
                  </a:lnTo>
                  <a:lnTo>
                    <a:pt x="241" y="554"/>
                  </a:lnTo>
                  <a:lnTo>
                    <a:pt x="243" y="554"/>
                  </a:lnTo>
                  <a:lnTo>
                    <a:pt x="243" y="554"/>
                  </a:lnTo>
                  <a:lnTo>
                    <a:pt x="246" y="554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6" y="552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9"/>
                  </a:lnTo>
                  <a:lnTo>
                    <a:pt x="248" y="547"/>
                  </a:lnTo>
                  <a:lnTo>
                    <a:pt x="248" y="547"/>
                  </a:lnTo>
                  <a:lnTo>
                    <a:pt x="248" y="544"/>
                  </a:lnTo>
                  <a:lnTo>
                    <a:pt x="248" y="544"/>
                  </a:lnTo>
                  <a:lnTo>
                    <a:pt x="248" y="542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6" y="540"/>
                  </a:lnTo>
                  <a:lnTo>
                    <a:pt x="243" y="540"/>
                  </a:lnTo>
                  <a:lnTo>
                    <a:pt x="241" y="540"/>
                  </a:lnTo>
                  <a:lnTo>
                    <a:pt x="236" y="540"/>
                  </a:lnTo>
                  <a:lnTo>
                    <a:pt x="231" y="540"/>
                  </a:lnTo>
                  <a:lnTo>
                    <a:pt x="229" y="540"/>
                  </a:lnTo>
                  <a:lnTo>
                    <a:pt x="227" y="540"/>
                  </a:lnTo>
                  <a:lnTo>
                    <a:pt x="224" y="540"/>
                  </a:lnTo>
                  <a:lnTo>
                    <a:pt x="222" y="540"/>
                  </a:lnTo>
                  <a:lnTo>
                    <a:pt x="222" y="542"/>
                  </a:lnTo>
                  <a:lnTo>
                    <a:pt x="220" y="542"/>
                  </a:lnTo>
                  <a:lnTo>
                    <a:pt x="220" y="542"/>
                  </a:lnTo>
                  <a:lnTo>
                    <a:pt x="217" y="542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4"/>
                  </a:lnTo>
                  <a:lnTo>
                    <a:pt x="217" y="547"/>
                  </a:lnTo>
                  <a:lnTo>
                    <a:pt x="217" y="547"/>
                  </a:lnTo>
                  <a:lnTo>
                    <a:pt x="215" y="547"/>
                  </a:lnTo>
                  <a:lnTo>
                    <a:pt x="215" y="547"/>
                  </a:lnTo>
                  <a:lnTo>
                    <a:pt x="217" y="547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49"/>
                  </a:lnTo>
                  <a:lnTo>
                    <a:pt x="217" y="552"/>
                  </a:lnTo>
                  <a:lnTo>
                    <a:pt x="217" y="552"/>
                  </a:lnTo>
                  <a:lnTo>
                    <a:pt x="220" y="552"/>
                  </a:lnTo>
                  <a:lnTo>
                    <a:pt x="220" y="552"/>
                  </a:lnTo>
                  <a:lnTo>
                    <a:pt x="220" y="554"/>
                  </a:lnTo>
                  <a:lnTo>
                    <a:pt x="222" y="554"/>
                  </a:lnTo>
                  <a:lnTo>
                    <a:pt x="222" y="554"/>
                  </a:lnTo>
                  <a:close/>
                  <a:moveTo>
                    <a:pt x="345" y="978"/>
                  </a:moveTo>
                  <a:lnTo>
                    <a:pt x="347" y="978"/>
                  </a:lnTo>
                  <a:lnTo>
                    <a:pt x="350" y="980"/>
                  </a:lnTo>
                  <a:lnTo>
                    <a:pt x="354" y="980"/>
                  </a:lnTo>
                  <a:lnTo>
                    <a:pt x="357" y="982"/>
                  </a:lnTo>
                  <a:lnTo>
                    <a:pt x="359" y="982"/>
                  </a:lnTo>
                  <a:lnTo>
                    <a:pt x="362" y="985"/>
                  </a:lnTo>
                  <a:lnTo>
                    <a:pt x="366" y="985"/>
                  </a:lnTo>
                  <a:lnTo>
                    <a:pt x="369" y="985"/>
                  </a:lnTo>
                  <a:lnTo>
                    <a:pt x="371" y="987"/>
                  </a:lnTo>
                  <a:lnTo>
                    <a:pt x="373" y="987"/>
                  </a:lnTo>
                  <a:lnTo>
                    <a:pt x="378" y="987"/>
                  </a:lnTo>
                  <a:lnTo>
                    <a:pt x="380" y="987"/>
                  </a:lnTo>
                  <a:lnTo>
                    <a:pt x="383" y="987"/>
                  </a:lnTo>
                  <a:lnTo>
                    <a:pt x="388" y="987"/>
                  </a:lnTo>
                  <a:lnTo>
                    <a:pt x="390" y="987"/>
                  </a:lnTo>
                  <a:lnTo>
                    <a:pt x="392" y="987"/>
                  </a:lnTo>
                  <a:lnTo>
                    <a:pt x="397" y="987"/>
                  </a:lnTo>
                  <a:lnTo>
                    <a:pt x="399" y="987"/>
                  </a:lnTo>
                  <a:lnTo>
                    <a:pt x="402" y="987"/>
                  </a:lnTo>
                  <a:lnTo>
                    <a:pt x="407" y="987"/>
                  </a:lnTo>
                  <a:lnTo>
                    <a:pt x="409" y="987"/>
                  </a:lnTo>
                  <a:lnTo>
                    <a:pt x="411" y="987"/>
                  </a:lnTo>
                  <a:lnTo>
                    <a:pt x="416" y="987"/>
                  </a:lnTo>
                  <a:lnTo>
                    <a:pt x="418" y="985"/>
                  </a:lnTo>
                  <a:lnTo>
                    <a:pt x="421" y="985"/>
                  </a:lnTo>
                  <a:lnTo>
                    <a:pt x="425" y="985"/>
                  </a:lnTo>
                  <a:lnTo>
                    <a:pt x="428" y="982"/>
                  </a:lnTo>
                  <a:lnTo>
                    <a:pt x="430" y="982"/>
                  </a:lnTo>
                  <a:lnTo>
                    <a:pt x="433" y="982"/>
                  </a:lnTo>
                  <a:lnTo>
                    <a:pt x="437" y="980"/>
                  </a:lnTo>
                  <a:lnTo>
                    <a:pt x="440" y="980"/>
                  </a:lnTo>
                  <a:lnTo>
                    <a:pt x="442" y="978"/>
                  </a:lnTo>
                  <a:lnTo>
                    <a:pt x="435" y="1006"/>
                  </a:lnTo>
                  <a:lnTo>
                    <a:pt x="414" y="994"/>
                  </a:lnTo>
                  <a:lnTo>
                    <a:pt x="397" y="1013"/>
                  </a:lnTo>
                  <a:lnTo>
                    <a:pt x="378" y="994"/>
                  </a:lnTo>
                  <a:lnTo>
                    <a:pt x="357" y="1011"/>
                  </a:lnTo>
                  <a:lnTo>
                    <a:pt x="345" y="978"/>
                  </a:lnTo>
                  <a:lnTo>
                    <a:pt x="345" y="978"/>
                  </a:lnTo>
                  <a:close/>
                  <a:moveTo>
                    <a:pt x="239" y="1086"/>
                  </a:moveTo>
                  <a:lnTo>
                    <a:pt x="243" y="1089"/>
                  </a:lnTo>
                  <a:lnTo>
                    <a:pt x="248" y="1091"/>
                  </a:lnTo>
                  <a:lnTo>
                    <a:pt x="253" y="1091"/>
                  </a:lnTo>
                  <a:lnTo>
                    <a:pt x="258" y="1093"/>
                  </a:lnTo>
                  <a:lnTo>
                    <a:pt x="262" y="1093"/>
                  </a:lnTo>
                  <a:lnTo>
                    <a:pt x="267" y="1096"/>
                  </a:lnTo>
                  <a:lnTo>
                    <a:pt x="269" y="1096"/>
                  </a:lnTo>
                  <a:lnTo>
                    <a:pt x="274" y="1096"/>
                  </a:lnTo>
                  <a:lnTo>
                    <a:pt x="279" y="1098"/>
                  </a:lnTo>
                  <a:lnTo>
                    <a:pt x="281" y="1098"/>
                  </a:lnTo>
                  <a:lnTo>
                    <a:pt x="286" y="1098"/>
                  </a:lnTo>
                  <a:lnTo>
                    <a:pt x="288" y="1098"/>
                  </a:lnTo>
                  <a:lnTo>
                    <a:pt x="293" y="1098"/>
                  </a:lnTo>
                  <a:lnTo>
                    <a:pt x="298" y="1098"/>
                  </a:lnTo>
                  <a:lnTo>
                    <a:pt x="300" y="1096"/>
                  </a:lnTo>
                  <a:lnTo>
                    <a:pt x="305" y="1096"/>
                  </a:lnTo>
                  <a:lnTo>
                    <a:pt x="293" y="1122"/>
                  </a:lnTo>
                  <a:lnTo>
                    <a:pt x="284" y="1105"/>
                  </a:lnTo>
                  <a:lnTo>
                    <a:pt x="267" y="1117"/>
                  </a:lnTo>
                  <a:lnTo>
                    <a:pt x="258" y="1103"/>
                  </a:lnTo>
                  <a:lnTo>
                    <a:pt x="243" y="1115"/>
                  </a:lnTo>
                  <a:lnTo>
                    <a:pt x="239" y="1086"/>
                  </a:lnTo>
                  <a:lnTo>
                    <a:pt x="239" y="1086"/>
                  </a:lnTo>
                  <a:close/>
                  <a:moveTo>
                    <a:pt x="466" y="1103"/>
                  </a:moveTo>
                  <a:lnTo>
                    <a:pt x="470" y="1103"/>
                  </a:lnTo>
                  <a:lnTo>
                    <a:pt x="475" y="1103"/>
                  </a:lnTo>
                  <a:lnTo>
                    <a:pt x="480" y="1103"/>
                  </a:lnTo>
                  <a:lnTo>
                    <a:pt x="485" y="1103"/>
                  </a:lnTo>
                  <a:lnTo>
                    <a:pt x="489" y="1103"/>
                  </a:lnTo>
                  <a:lnTo>
                    <a:pt x="492" y="1103"/>
                  </a:lnTo>
                  <a:lnTo>
                    <a:pt x="496" y="1101"/>
                  </a:lnTo>
                  <a:lnTo>
                    <a:pt x="501" y="1101"/>
                  </a:lnTo>
                  <a:lnTo>
                    <a:pt x="506" y="1101"/>
                  </a:lnTo>
                  <a:lnTo>
                    <a:pt x="508" y="1101"/>
                  </a:lnTo>
                  <a:lnTo>
                    <a:pt x="513" y="1098"/>
                  </a:lnTo>
                  <a:lnTo>
                    <a:pt x="518" y="1098"/>
                  </a:lnTo>
                  <a:lnTo>
                    <a:pt x="522" y="1096"/>
                  </a:lnTo>
                  <a:lnTo>
                    <a:pt x="527" y="1096"/>
                  </a:lnTo>
                  <a:lnTo>
                    <a:pt x="532" y="1096"/>
                  </a:lnTo>
                  <a:lnTo>
                    <a:pt x="534" y="1093"/>
                  </a:lnTo>
                  <a:lnTo>
                    <a:pt x="525" y="1122"/>
                  </a:lnTo>
                  <a:lnTo>
                    <a:pt x="513" y="1108"/>
                  </a:lnTo>
                  <a:lnTo>
                    <a:pt x="503" y="1122"/>
                  </a:lnTo>
                  <a:lnTo>
                    <a:pt x="492" y="1110"/>
                  </a:lnTo>
                  <a:lnTo>
                    <a:pt x="480" y="1129"/>
                  </a:lnTo>
                  <a:lnTo>
                    <a:pt x="466" y="1103"/>
                  </a:lnTo>
                  <a:lnTo>
                    <a:pt x="466" y="1103"/>
                  </a:lnTo>
                  <a:close/>
                  <a:moveTo>
                    <a:pt x="459" y="1034"/>
                  </a:moveTo>
                  <a:lnTo>
                    <a:pt x="463" y="1034"/>
                  </a:lnTo>
                  <a:lnTo>
                    <a:pt x="470" y="1034"/>
                  </a:lnTo>
                  <a:lnTo>
                    <a:pt x="475" y="1032"/>
                  </a:lnTo>
                  <a:lnTo>
                    <a:pt x="480" y="1032"/>
                  </a:lnTo>
                  <a:lnTo>
                    <a:pt x="485" y="1030"/>
                  </a:lnTo>
                  <a:lnTo>
                    <a:pt x="492" y="1027"/>
                  </a:lnTo>
                  <a:lnTo>
                    <a:pt x="496" y="1027"/>
                  </a:lnTo>
                  <a:lnTo>
                    <a:pt x="501" y="1025"/>
                  </a:lnTo>
                  <a:lnTo>
                    <a:pt x="506" y="1022"/>
                  </a:lnTo>
                  <a:lnTo>
                    <a:pt x="511" y="1020"/>
                  </a:lnTo>
                  <a:lnTo>
                    <a:pt x="515" y="1018"/>
                  </a:lnTo>
                  <a:lnTo>
                    <a:pt x="520" y="1015"/>
                  </a:lnTo>
                  <a:lnTo>
                    <a:pt x="527" y="1013"/>
                  </a:lnTo>
                  <a:lnTo>
                    <a:pt x="532" y="1011"/>
                  </a:lnTo>
                  <a:lnTo>
                    <a:pt x="537" y="1008"/>
                  </a:lnTo>
                  <a:lnTo>
                    <a:pt x="541" y="1006"/>
                  </a:lnTo>
                  <a:lnTo>
                    <a:pt x="534" y="1039"/>
                  </a:lnTo>
                  <a:lnTo>
                    <a:pt x="522" y="1025"/>
                  </a:lnTo>
                  <a:lnTo>
                    <a:pt x="518" y="1044"/>
                  </a:lnTo>
                  <a:lnTo>
                    <a:pt x="503" y="1034"/>
                  </a:lnTo>
                  <a:lnTo>
                    <a:pt x="499" y="1051"/>
                  </a:lnTo>
                  <a:lnTo>
                    <a:pt x="485" y="1041"/>
                  </a:lnTo>
                  <a:lnTo>
                    <a:pt x="477" y="1058"/>
                  </a:lnTo>
                  <a:lnTo>
                    <a:pt x="459" y="1034"/>
                  </a:lnTo>
                  <a:lnTo>
                    <a:pt x="459" y="1034"/>
                  </a:lnTo>
                  <a:close/>
                  <a:moveTo>
                    <a:pt x="340" y="1247"/>
                  </a:moveTo>
                  <a:lnTo>
                    <a:pt x="340" y="1247"/>
                  </a:lnTo>
                  <a:lnTo>
                    <a:pt x="340" y="1247"/>
                  </a:lnTo>
                  <a:lnTo>
                    <a:pt x="343" y="1247"/>
                  </a:lnTo>
                  <a:lnTo>
                    <a:pt x="343" y="1247"/>
                  </a:lnTo>
                  <a:lnTo>
                    <a:pt x="345" y="1247"/>
                  </a:lnTo>
                  <a:lnTo>
                    <a:pt x="347" y="1247"/>
                  </a:lnTo>
                  <a:lnTo>
                    <a:pt x="350" y="1247"/>
                  </a:lnTo>
                  <a:lnTo>
                    <a:pt x="352" y="1247"/>
                  </a:lnTo>
                  <a:lnTo>
                    <a:pt x="352" y="1247"/>
                  </a:lnTo>
                  <a:lnTo>
                    <a:pt x="354" y="1247"/>
                  </a:lnTo>
                  <a:lnTo>
                    <a:pt x="354" y="1250"/>
                  </a:lnTo>
                  <a:lnTo>
                    <a:pt x="357" y="1250"/>
                  </a:lnTo>
                  <a:lnTo>
                    <a:pt x="362" y="1252"/>
                  </a:lnTo>
                  <a:lnTo>
                    <a:pt x="366" y="1252"/>
                  </a:lnTo>
                  <a:lnTo>
                    <a:pt x="369" y="1254"/>
                  </a:lnTo>
                  <a:lnTo>
                    <a:pt x="369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1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4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2"/>
                  </a:lnTo>
                  <a:lnTo>
                    <a:pt x="373" y="1250"/>
                  </a:lnTo>
                  <a:lnTo>
                    <a:pt x="373" y="1250"/>
                  </a:lnTo>
                  <a:lnTo>
                    <a:pt x="373" y="1247"/>
                  </a:lnTo>
                  <a:lnTo>
                    <a:pt x="371" y="1245"/>
                  </a:lnTo>
                  <a:lnTo>
                    <a:pt x="371" y="1243"/>
                  </a:lnTo>
                  <a:lnTo>
                    <a:pt x="369" y="1243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40"/>
                  </a:lnTo>
                  <a:lnTo>
                    <a:pt x="369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6" y="1238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4" y="1235"/>
                  </a:lnTo>
                  <a:lnTo>
                    <a:pt x="362" y="1235"/>
                  </a:lnTo>
                  <a:lnTo>
                    <a:pt x="359" y="1235"/>
                  </a:lnTo>
                  <a:lnTo>
                    <a:pt x="359" y="1235"/>
                  </a:lnTo>
                  <a:lnTo>
                    <a:pt x="357" y="1235"/>
                  </a:lnTo>
                  <a:lnTo>
                    <a:pt x="354" y="1235"/>
                  </a:lnTo>
                  <a:lnTo>
                    <a:pt x="354" y="1235"/>
                  </a:lnTo>
                  <a:lnTo>
                    <a:pt x="352" y="1235"/>
                  </a:lnTo>
                  <a:lnTo>
                    <a:pt x="352" y="1235"/>
                  </a:lnTo>
                  <a:lnTo>
                    <a:pt x="350" y="1235"/>
                  </a:lnTo>
                  <a:lnTo>
                    <a:pt x="347" y="1235"/>
                  </a:lnTo>
                  <a:lnTo>
                    <a:pt x="347" y="1235"/>
                  </a:lnTo>
                  <a:lnTo>
                    <a:pt x="345" y="1238"/>
                  </a:lnTo>
                  <a:lnTo>
                    <a:pt x="345" y="1238"/>
                  </a:lnTo>
                  <a:lnTo>
                    <a:pt x="343" y="1240"/>
                  </a:lnTo>
                  <a:lnTo>
                    <a:pt x="340" y="1240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40" y="1243"/>
                  </a:lnTo>
                  <a:lnTo>
                    <a:pt x="338" y="1243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38" y="1245"/>
                  </a:lnTo>
                  <a:lnTo>
                    <a:pt x="340" y="1245"/>
                  </a:lnTo>
                  <a:lnTo>
                    <a:pt x="340" y="1245"/>
                  </a:lnTo>
                  <a:lnTo>
                    <a:pt x="340" y="1247"/>
                  </a:lnTo>
                  <a:lnTo>
                    <a:pt x="340" y="1247"/>
                  </a:lnTo>
                  <a:close/>
                  <a:moveTo>
                    <a:pt x="631" y="1233"/>
                  </a:moveTo>
                  <a:lnTo>
                    <a:pt x="631" y="1235"/>
                  </a:lnTo>
                  <a:lnTo>
                    <a:pt x="631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4" y="1235"/>
                  </a:lnTo>
                  <a:lnTo>
                    <a:pt x="636" y="1235"/>
                  </a:lnTo>
                  <a:lnTo>
                    <a:pt x="636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38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1" y="1235"/>
                  </a:lnTo>
                  <a:lnTo>
                    <a:pt x="643" y="1235"/>
                  </a:lnTo>
                  <a:lnTo>
                    <a:pt x="643" y="1233"/>
                  </a:lnTo>
                  <a:lnTo>
                    <a:pt x="643" y="1233"/>
                  </a:lnTo>
                  <a:lnTo>
                    <a:pt x="645" y="1233"/>
                  </a:lnTo>
                  <a:lnTo>
                    <a:pt x="645" y="1233"/>
                  </a:lnTo>
                  <a:lnTo>
                    <a:pt x="645" y="1231"/>
                  </a:lnTo>
                  <a:lnTo>
                    <a:pt x="645" y="1231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8"/>
                  </a:lnTo>
                  <a:lnTo>
                    <a:pt x="645" y="1226"/>
                  </a:lnTo>
                  <a:lnTo>
                    <a:pt x="645" y="1226"/>
                  </a:lnTo>
                  <a:lnTo>
                    <a:pt x="645" y="1224"/>
                  </a:lnTo>
                  <a:lnTo>
                    <a:pt x="643" y="1221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9"/>
                  </a:lnTo>
                  <a:lnTo>
                    <a:pt x="643" y="1217"/>
                  </a:lnTo>
                  <a:lnTo>
                    <a:pt x="643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41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8" y="1217"/>
                  </a:lnTo>
                  <a:lnTo>
                    <a:pt x="636" y="1217"/>
                  </a:lnTo>
                  <a:lnTo>
                    <a:pt x="636" y="1217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4" y="1219"/>
                  </a:lnTo>
                  <a:lnTo>
                    <a:pt x="631" y="1219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31" y="1221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4"/>
                  </a:lnTo>
                  <a:lnTo>
                    <a:pt x="629" y="1226"/>
                  </a:lnTo>
                  <a:lnTo>
                    <a:pt x="629" y="1226"/>
                  </a:lnTo>
                  <a:lnTo>
                    <a:pt x="629" y="1228"/>
                  </a:lnTo>
                  <a:lnTo>
                    <a:pt x="629" y="1228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1"/>
                  </a:lnTo>
                  <a:lnTo>
                    <a:pt x="629" y="1233"/>
                  </a:lnTo>
                  <a:lnTo>
                    <a:pt x="629" y="1233"/>
                  </a:lnTo>
                  <a:lnTo>
                    <a:pt x="631" y="1233"/>
                  </a:lnTo>
                  <a:lnTo>
                    <a:pt x="631" y="1233"/>
                  </a:lnTo>
                  <a:close/>
                  <a:moveTo>
                    <a:pt x="660" y="1238"/>
                  </a:moveTo>
                  <a:lnTo>
                    <a:pt x="662" y="1238"/>
                  </a:lnTo>
                  <a:lnTo>
                    <a:pt x="664" y="1238"/>
                  </a:lnTo>
                  <a:lnTo>
                    <a:pt x="667" y="1238"/>
                  </a:lnTo>
                  <a:lnTo>
                    <a:pt x="669" y="1238"/>
                  </a:lnTo>
                  <a:lnTo>
                    <a:pt x="671" y="1235"/>
                  </a:lnTo>
                  <a:lnTo>
                    <a:pt x="671" y="1235"/>
                  </a:lnTo>
                  <a:lnTo>
                    <a:pt x="674" y="1235"/>
                  </a:lnTo>
                  <a:lnTo>
                    <a:pt x="676" y="1235"/>
                  </a:lnTo>
                  <a:lnTo>
                    <a:pt x="676" y="1235"/>
                  </a:lnTo>
                  <a:lnTo>
                    <a:pt x="679" y="1235"/>
                  </a:lnTo>
                  <a:lnTo>
                    <a:pt x="679" y="1235"/>
                  </a:lnTo>
                  <a:lnTo>
                    <a:pt x="679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3"/>
                  </a:lnTo>
                  <a:lnTo>
                    <a:pt x="681" y="1231"/>
                  </a:lnTo>
                  <a:lnTo>
                    <a:pt x="681" y="1231"/>
                  </a:lnTo>
                  <a:lnTo>
                    <a:pt x="683" y="1231"/>
                  </a:lnTo>
                  <a:lnTo>
                    <a:pt x="683" y="1231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8"/>
                  </a:lnTo>
                  <a:lnTo>
                    <a:pt x="683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6"/>
                  </a:lnTo>
                  <a:lnTo>
                    <a:pt x="681" y="1224"/>
                  </a:lnTo>
                  <a:lnTo>
                    <a:pt x="681" y="1224"/>
                  </a:lnTo>
                  <a:lnTo>
                    <a:pt x="679" y="1224"/>
                  </a:lnTo>
                  <a:lnTo>
                    <a:pt x="676" y="1221"/>
                  </a:lnTo>
                  <a:lnTo>
                    <a:pt x="674" y="1221"/>
                  </a:lnTo>
                  <a:lnTo>
                    <a:pt x="674" y="1219"/>
                  </a:lnTo>
                  <a:lnTo>
                    <a:pt x="671" y="1219"/>
                  </a:lnTo>
                  <a:lnTo>
                    <a:pt x="669" y="1217"/>
                  </a:lnTo>
                  <a:lnTo>
                    <a:pt x="667" y="1217"/>
                  </a:lnTo>
                  <a:lnTo>
                    <a:pt x="664" y="1217"/>
                  </a:lnTo>
                  <a:lnTo>
                    <a:pt x="664" y="1217"/>
                  </a:lnTo>
                  <a:lnTo>
                    <a:pt x="662" y="1217"/>
                  </a:lnTo>
                  <a:lnTo>
                    <a:pt x="662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60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7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5" y="1219"/>
                  </a:lnTo>
                  <a:lnTo>
                    <a:pt x="655" y="1221"/>
                  </a:lnTo>
                  <a:lnTo>
                    <a:pt x="655" y="1224"/>
                  </a:lnTo>
                  <a:lnTo>
                    <a:pt x="655" y="1226"/>
                  </a:lnTo>
                  <a:lnTo>
                    <a:pt x="655" y="1226"/>
                  </a:lnTo>
                  <a:lnTo>
                    <a:pt x="655" y="1228"/>
                  </a:lnTo>
                  <a:lnTo>
                    <a:pt x="657" y="1231"/>
                  </a:lnTo>
                  <a:lnTo>
                    <a:pt x="657" y="1233"/>
                  </a:lnTo>
                  <a:lnTo>
                    <a:pt x="657" y="1233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5"/>
                  </a:lnTo>
                  <a:lnTo>
                    <a:pt x="657" y="1238"/>
                  </a:lnTo>
                  <a:lnTo>
                    <a:pt x="660" y="1238"/>
                  </a:lnTo>
                  <a:lnTo>
                    <a:pt x="660" y="1238"/>
                  </a:lnTo>
                  <a:lnTo>
                    <a:pt x="660" y="1238"/>
                  </a:lnTo>
                  <a:close/>
                  <a:moveTo>
                    <a:pt x="714" y="1257"/>
                  </a:moveTo>
                  <a:lnTo>
                    <a:pt x="716" y="1259"/>
                  </a:lnTo>
                  <a:lnTo>
                    <a:pt x="716" y="1259"/>
                  </a:lnTo>
                  <a:lnTo>
                    <a:pt x="719" y="1259"/>
                  </a:lnTo>
                  <a:lnTo>
                    <a:pt x="719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1" y="1259"/>
                  </a:lnTo>
                  <a:lnTo>
                    <a:pt x="723" y="1259"/>
                  </a:lnTo>
                  <a:lnTo>
                    <a:pt x="723" y="1259"/>
                  </a:lnTo>
                  <a:lnTo>
                    <a:pt x="726" y="1259"/>
                  </a:lnTo>
                  <a:lnTo>
                    <a:pt x="726" y="1257"/>
                  </a:lnTo>
                  <a:lnTo>
                    <a:pt x="726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28" y="1257"/>
                  </a:lnTo>
                  <a:lnTo>
                    <a:pt x="731" y="1254"/>
                  </a:lnTo>
                  <a:lnTo>
                    <a:pt x="731" y="1252"/>
                  </a:lnTo>
                  <a:lnTo>
                    <a:pt x="733" y="1250"/>
                  </a:lnTo>
                  <a:lnTo>
                    <a:pt x="733" y="1250"/>
                  </a:lnTo>
                  <a:lnTo>
                    <a:pt x="735" y="1247"/>
                  </a:lnTo>
                  <a:lnTo>
                    <a:pt x="735" y="1245"/>
                  </a:lnTo>
                  <a:lnTo>
                    <a:pt x="738" y="1240"/>
                  </a:lnTo>
                  <a:lnTo>
                    <a:pt x="738" y="1240"/>
                  </a:lnTo>
                  <a:lnTo>
                    <a:pt x="738" y="1238"/>
                  </a:lnTo>
                  <a:lnTo>
                    <a:pt x="738" y="1238"/>
                  </a:lnTo>
                  <a:lnTo>
                    <a:pt x="738" y="1235"/>
                  </a:lnTo>
                  <a:lnTo>
                    <a:pt x="738" y="1235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3"/>
                  </a:lnTo>
                  <a:lnTo>
                    <a:pt x="738" y="1231"/>
                  </a:lnTo>
                  <a:lnTo>
                    <a:pt x="738" y="1231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8" y="1228"/>
                  </a:lnTo>
                  <a:lnTo>
                    <a:pt x="735" y="1228"/>
                  </a:lnTo>
                  <a:lnTo>
                    <a:pt x="735" y="1228"/>
                  </a:lnTo>
                  <a:lnTo>
                    <a:pt x="735" y="1226"/>
                  </a:lnTo>
                  <a:lnTo>
                    <a:pt x="733" y="1226"/>
                  </a:lnTo>
                  <a:lnTo>
                    <a:pt x="731" y="1226"/>
                  </a:lnTo>
                  <a:lnTo>
                    <a:pt x="731" y="1226"/>
                  </a:lnTo>
                  <a:lnTo>
                    <a:pt x="728" y="1226"/>
                  </a:lnTo>
                  <a:lnTo>
                    <a:pt x="728" y="1226"/>
                  </a:lnTo>
                  <a:lnTo>
                    <a:pt x="726" y="1226"/>
                  </a:lnTo>
                  <a:lnTo>
                    <a:pt x="726" y="1228"/>
                  </a:lnTo>
                  <a:lnTo>
                    <a:pt x="723" y="1228"/>
                  </a:lnTo>
                  <a:lnTo>
                    <a:pt x="721" y="1228"/>
                  </a:lnTo>
                  <a:lnTo>
                    <a:pt x="719" y="1228"/>
                  </a:lnTo>
                  <a:lnTo>
                    <a:pt x="716" y="1231"/>
                  </a:lnTo>
                  <a:lnTo>
                    <a:pt x="714" y="1231"/>
                  </a:lnTo>
                  <a:lnTo>
                    <a:pt x="712" y="1233"/>
                  </a:lnTo>
                  <a:lnTo>
                    <a:pt x="709" y="1233"/>
                  </a:lnTo>
                  <a:lnTo>
                    <a:pt x="707" y="1233"/>
                  </a:lnTo>
                  <a:lnTo>
                    <a:pt x="707" y="1235"/>
                  </a:lnTo>
                  <a:lnTo>
                    <a:pt x="705" y="1235"/>
                  </a:lnTo>
                  <a:lnTo>
                    <a:pt x="705" y="1235"/>
                  </a:lnTo>
                  <a:lnTo>
                    <a:pt x="705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38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2" y="1243"/>
                  </a:lnTo>
                  <a:lnTo>
                    <a:pt x="705" y="1245"/>
                  </a:lnTo>
                  <a:lnTo>
                    <a:pt x="707" y="1250"/>
                  </a:lnTo>
                  <a:lnTo>
                    <a:pt x="709" y="1252"/>
                  </a:lnTo>
                  <a:lnTo>
                    <a:pt x="712" y="1254"/>
                  </a:lnTo>
                  <a:lnTo>
                    <a:pt x="712" y="1257"/>
                  </a:lnTo>
                  <a:lnTo>
                    <a:pt x="712" y="1257"/>
                  </a:lnTo>
                  <a:lnTo>
                    <a:pt x="714" y="1257"/>
                  </a:lnTo>
                  <a:lnTo>
                    <a:pt x="714" y="1257"/>
                  </a:lnTo>
                  <a:lnTo>
                    <a:pt x="714" y="1257"/>
                  </a:lnTo>
                  <a:close/>
                  <a:moveTo>
                    <a:pt x="757" y="1231"/>
                  </a:moveTo>
                  <a:lnTo>
                    <a:pt x="757" y="1231"/>
                  </a:lnTo>
                  <a:lnTo>
                    <a:pt x="757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59" y="1231"/>
                  </a:lnTo>
                  <a:lnTo>
                    <a:pt x="761" y="1231"/>
                  </a:lnTo>
                  <a:lnTo>
                    <a:pt x="761" y="1228"/>
                  </a:lnTo>
                  <a:lnTo>
                    <a:pt x="761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8"/>
                  </a:lnTo>
                  <a:lnTo>
                    <a:pt x="764" y="1226"/>
                  </a:lnTo>
                  <a:lnTo>
                    <a:pt x="764" y="1226"/>
                  </a:lnTo>
                  <a:lnTo>
                    <a:pt x="766" y="1226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4"/>
                  </a:lnTo>
                  <a:lnTo>
                    <a:pt x="766" y="1221"/>
                  </a:lnTo>
                  <a:lnTo>
                    <a:pt x="766" y="1221"/>
                  </a:lnTo>
                  <a:lnTo>
                    <a:pt x="766" y="1219"/>
                  </a:lnTo>
                  <a:lnTo>
                    <a:pt x="768" y="1219"/>
                  </a:lnTo>
                  <a:lnTo>
                    <a:pt x="768" y="1219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7"/>
                  </a:lnTo>
                  <a:lnTo>
                    <a:pt x="768" y="1214"/>
                  </a:lnTo>
                  <a:lnTo>
                    <a:pt x="766" y="1214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12"/>
                  </a:lnTo>
                  <a:lnTo>
                    <a:pt x="766" y="1209"/>
                  </a:lnTo>
                  <a:lnTo>
                    <a:pt x="766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4" y="1209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61" y="1207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9" y="1209"/>
                  </a:lnTo>
                  <a:lnTo>
                    <a:pt x="757" y="1209"/>
                  </a:lnTo>
                  <a:lnTo>
                    <a:pt x="754" y="1209"/>
                  </a:lnTo>
                  <a:lnTo>
                    <a:pt x="754" y="1212"/>
                  </a:lnTo>
                  <a:lnTo>
                    <a:pt x="752" y="1212"/>
                  </a:lnTo>
                  <a:lnTo>
                    <a:pt x="752" y="1214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7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19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1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4"/>
                  </a:lnTo>
                  <a:lnTo>
                    <a:pt x="749" y="1226"/>
                  </a:lnTo>
                  <a:lnTo>
                    <a:pt x="749" y="1226"/>
                  </a:lnTo>
                  <a:lnTo>
                    <a:pt x="752" y="1226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2" y="1228"/>
                  </a:lnTo>
                  <a:lnTo>
                    <a:pt x="754" y="1228"/>
                  </a:lnTo>
                  <a:lnTo>
                    <a:pt x="754" y="1231"/>
                  </a:lnTo>
                  <a:lnTo>
                    <a:pt x="754" y="1231"/>
                  </a:lnTo>
                  <a:lnTo>
                    <a:pt x="757" y="1231"/>
                  </a:lnTo>
                  <a:lnTo>
                    <a:pt x="757" y="1231"/>
                  </a:lnTo>
                  <a:close/>
                  <a:moveTo>
                    <a:pt x="787" y="1214"/>
                  </a:moveTo>
                  <a:lnTo>
                    <a:pt x="790" y="1214"/>
                  </a:lnTo>
                  <a:lnTo>
                    <a:pt x="790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2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4" y="1214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7" y="1212"/>
                  </a:lnTo>
                  <a:lnTo>
                    <a:pt x="799" y="1212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9"/>
                  </a:lnTo>
                  <a:lnTo>
                    <a:pt x="799" y="1207"/>
                  </a:lnTo>
                  <a:lnTo>
                    <a:pt x="801" y="1207"/>
                  </a:lnTo>
                  <a:lnTo>
                    <a:pt x="801" y="1207"/>
                  </a:lnTo>
                  <a:lnTo>
                    <a:pt x="801" y="1205"/>
                  </a:lnTo>
                  <a:lnTo>
                    <a:pt x="801" y="1205"/>
                  </a:lnTo>
                  <a:lnTo>
                    <a:pt x="801" y="1202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200"/>
                  </a:lnTo>
                  <a:lnTo>
                    <a:pt x="801" y="1198"/>
                  </a:lnTo>
                  <a:lnTo>
                    <a:pt x="801" y="1198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5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801" y="1193"/>
                  </a:lnTo>
                  <a:lnTo>
                    <a:pt x="799" y="1193"/>
                  </a:lnTo>
                  <a:lnTo>
                    <a:pt x="799" y="1190"/>
                  </a:lnTo>
                  <a:lnTo>
                    <a:pt x="799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7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4" y="1190"/>
                  </a:lnTo>
                  <a:lnTo>
                    <a:pt x="792" y="1190"/>
                  </a:lnTo>
                  <a:lnTo>
                    <a:pt x="792" y="1190"/>
                  </a:lnTo>
                  <a:lnTo>
                    <a:pt x="790" y="1190"/>
                  </a:lnTo>
                  <a:lnTo>
                    <a:pt x="790" y="1193"/>
                  </a:lnTo>
                  <a:lnTo>
                    <a:pt x="790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3"/>
                  </a:lnTo>
                  <a:lnTo>
                    <a:pt x="787" y="1195"/>
                  </a:lnTo>
                  <a:lnTo>
                    <a:pt x="785" y="1195"/>
                  </a:lnTo>
                  <a:lnTo>
                    <a:pt x="785" y="1195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198"/>
                  </a:lnTo>
                  <a:lnTo>
                    <a:pt x="785" y="1200"/>
                  </a:lnTo>
                  <a:lnTo>
                    <a:pt x="785" y="1200"/>
                  </a:lnTo>
                  <a:lnTo>
                    <a:pt x="783" y="1200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2"/>
                  </a:lnTo>
                  <a:lnTo>
                    <a:pt x="783" y="1205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7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09"/>
                  </a:lnTo>
                  <a:lnTo>
                    <a:pt x="785" y="1212"/>
                  </a:lnTo>
                  <a:lnTo>
                    <a:pt x="785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2"/>
                  </a:lnTo>
                  <a:lnTo>
                    <a:pt x="787" y="1214"/>
                  </a:lnTo>
                  <a:lnTo>
                    <a:pt x="787" y="1214"/>
                  </a:lnTo>
                  <a:lnTo>
                    <a:pt x="787" y="1214"/>
                  </a:lnTo>
                  <a:close/>
                  <a:moveTo>
                    <a:pt x="220" y="734"/>
                  </a:moveTo>
                  <a:lnTo>
                    <a:pt x="227" y="727"/>
                  </a:lnTo>
                  <a:lnTo>
                    <a:pt x="231" y="722"/>
                  </a:lnTo>
                  <a:lnTo>
                    <a:pt x="236" y="715"/>
                  </a:lnTo>
                  <a:lnTo>
                    <a:pt x="241" y="708"/>
                  </a:lnTo>
                  <a:lnTo>
                    <a:pt x="248" y="703"/>
                  </a:lnTo>
                  <a:lnTo>
                    <a:pt x="253" y="696"/>
                  </a:lnTo>
                  <a:lnTo>
                    <a:pt x="255" y="694"/>
                  </a:lnTo>
                  <a:lnTo>
                    <a:pt x="258" y="689"/>
                  </a:lnTo>
                  <a:lnTo>
                    <a:pt x="262" y="686"/>
                  </a:lnTo>
                  <a:lnTo>
                    <a:pt x="265" y="684"/>
                  </a:lnTo>
                  <a:lnTo>
                    <a:pt x="269" y="679"/>
                  </a:lnTo>
                  <a:lnTo>
                    <a:pt x="272" y="675"/>
                  </a:lnTo>
                  <a:lnTo>
                    <a:pt x="276" y="672"/>
                  </a:lnTo>
                  <a:lnTo>
                    <a:pt x="281" y="670"/>
                  </a:lnTo>
                  <a:lnTo>
                    <a:pt x="284" y="665"/>
                  </a:lnTo>
                  <a:lnTo>
                    <a:pt x="288" y="663"/>
                  </a:lnTo>
                  <a:lnTo>
                    <a:pt x="293" y="660"/>
                  </a:lnTo>
                  <a:lnTo>
                    <a:pt x="295" y="658"/>
                  </a:lnTo>
                  <a:lnTo>
                    <a:pt x="300" y="656"/>
                  </a:lnTo>
                  <a:lnTo>
                    <a:pt x="302" y="653"/>
                  </a:lnTo>
                  <a:lnTo>
                    <a:pt x="307" y="651"/>
                  </a:lnTo>
                  <a:lnTo>
                    <a:pt x="312" y="649"/>
                  </a:lnTo>
                  <a:lnTo>
                    <a:pt x="317" y="646"/>
                  </a:lnTo>
                  <a:lnTo>
                    <a:pt x="321" y="644"/>
                  </a:lnTo>
                  <a:lnTo>
                    <a:pt x="326" y="642"/>
                  </a:lnTo>
                  <a:lnTo>
                    <a:pt x="331" y="639"/>
                  </a:lnTo>
                  <a:lnTo>
                    <a:pt x="336" y="637"/>
                  </a:lnTo>
                  <a:lnTo>
                    <a:pt x="340" y="634"/>
                  </a:lnTo>
                  <a:lnTo>
                    <a:pt x="345" y="630"/>
                  </a:lnTo>
                  <a:lnTo>
                    <a:pt x="352" y="627"/>
                  </a:lnTo>
                  <a:lnTo>
                    <a:pt x="357" y="625"/>
                  </a:lnTo>
                  <a:lnTo>
                    <a:pt x="362" y="620"/>
                  </a:lnTo>
                  <a:lnTo>
                    <a:pt x="366" y="618"/>
                  </a:lnTo>
                  <a:lnTo>
                    <a:pt x="371" y="613"/>
                  </a:lnTo>
                  <a:lnTo>
                    <a:pt x="376" y="611"/>
                  </a:lnTo>
                  <a:lnTo>
                    <a:pt x="380" y="606"/>
                  </a:lnTo>
                  <a:lnTo>
                    <a:pt x="385" y="604"/>
                  </a:lnTo>
                  <a:lnTo>
                    <a:pt x="392" y="599"/>
                  </a:lnTo>
                  <a:lnTo>
                    <a:pt x="397" y="597"/>
                  </a:lnTo>
                  <a:lnTo>
                    <a:pt x="402" y="592"/>
                  </a:lnTo>
                  <a:lnTo>
                    <a:pt x="407" y="589"/>
                  </a:lnTo>
                  <a:lnTo>
                    <a:pt x="411" y="585"/>
                  </a:lnTo>
                  <a:lnTo>
                    <a:pt x="416" y="575"/>
                  </a:lnTo>
                  <a:lnTo>
                    <a:pt x="402" y="580"/>
                  </a:lnTo>
                  <a:lnTo>
                    <a:pt x="425" y="552"/>
                  </a:lnTo>
                  <a:lnTo>
                    <a:pt x="407" y="556"/>
                  </a:lnTo>
                  <a:lnTo>
                    <a:pt x="435" y="530"/>
                  </a:lnTo>
                  <a:lnTo>
                    <a:pt x="416" y="537"/>
                  </a:lnTo>
                  <a:lnTo>
                    <a:pt x="440" y="511"/>
                  </a:lnTo>
                  <a:lnTo>
                    <a:pt x="425" y="516"/>
                  </a:lnTo>
                  <a:lnTo>
                    <a:pt x="437" y="500"/>
                  </a:lnTo>
                  <a:lnTo>
                    <a:pt x="447" y="485"/>
                  </a:lnTo>
                  <a:lnTo>
                    <a:pt x="442" y="485"/>
                  </a:lnTo>
                  <a:lnTo>
                    <a:pt x="440" y="488"/>
                  </a:lnTo>
                  <a:lnTo>
                    <a:pt x="437" y="488"/>
                  </a:lnTo>
                  <a:lnTo>
                    <a:pt x="435" y="490"/>
                  </a:lnTo>
                  <a:lnTo>
                    <a:pt x="430" y="492"/>
                  </a:lnTo>
                  <a:lnTo>
                    <a:pt x="428" y="492"/>
                  </a:lnTo>
                  <a:lnTo>
                    <a:pt x="428" y="495"/>
                  </a:lnTo>
                  <a:lnTo>
                    <a:pt x="425" y="495"/>
                  </a:lnTo>
                  <a:lnTo>
                    <a:pt x="425" y="495"/>
                  </a:lnTo>
                  <a:lnTo>
                    <a:pt x="423" y="495"/>
                  </a:lnTo>
                  <a:lnTo>
                    <a:pt x="423" y="495"/>
                  </a:lnTo>
                  <a:lnTo>
                    <a:pt x="421" y="497"/>
                  </a:lnTo>
                  <a:lnTo>
                    <a:pt x="421" y="497"/>
                  </a:lnTo>
                  <a:lnTo>
                    <a:pt x="418" y="497"/>
                  </a:lnTo>
                  <a:lnTo>
                    <a:pt x="418" y="497"/>
                  </a:lnTo>
                  <a:lnTo>
                    <a:pt x="416" y="497"/>
                  </a:lnTo>
                  <a:lnTo>
                    <a:pt x="414" y="495"/>
                  </a:lnTo>
                  <a:lnTo>
                    <a:pt x="411" y="495"/>
                  </a:lnTo>
                  <a:lnTo>
                    <a:pt x="411" y="495"/>
                  </a:lnTo>
                  <a:lnTo>
                    <a:pt x="409" y="495"/>
                  </a:lnTo>
                  <a:lnTo>
                    <a:pt x="407" y="492"/>
                  </a:lnTo>
                  <a:lnTo>
                    <a:pt x="407" y="492"/>
                  </a:lnTo>
                  <a:lnTo>
                    <a:pt x="404" y="490"/>
                  </a:lnTo>
                  <a:lnTo>
                    <a:pt x="399" y="488"/>
                  </a:lnTo>
                  <a:lnTo>
                    <a:pt x="399" y="488"/>
                  </a:lnTo>
                  <a:lnTo>
                    <a:pt x="397" y="488"/>
                  </a:lnTo>
                  <a:lnTo>
                    <a:pt x="397" y="485"/>
                  </a:lnTo>
                  <a:lnTo>
                    <a:pt x="397" y="485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3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5" y="481"/>
                  </a:lnTo>
                  <a:lnTo>
                    <a:pt x="397" y="478"/>
                  </a:lnTo>
                  <a:lnTo>
                    <a:pt x="397" y="478"/>
                  </a:lnTo>
                  <a:lnTo>
                    <a:pt x="397" y="476"/>
                  </a:lnTo>
                  <a:lnTo>
                    <a:pt x="399" y="476"/>
                  </a:lnTo>
                  <a:lnTo>
                    <a:pt x="399" y="474"/>
                  </a:lnTo>
                  <a:lnTo>
                    <a:pt x="402" y="474"/>
                  </a:lnTo>
                  <a:lnTo>
                    <a:pt x="402" y="471"/>
                  </a:lnTo>
                  <a:lnTo>
                    <a:pt x="404" y="471"/>
                  </a:lnTo>
                  <a:lnTo>
                    <a:pt x="404" y="471"/>
                  </a:lnTo>
                  <a:lnTo>
                    <a:pt x="407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9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6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4"/>
                  </a:lnTo>
                  <a:lnTo>
                    <a:pt x="409" y="462"/>
                  </a:lnTo>
                  <a:lnTo>
                    <a:pt x="409" y="462"/>
                  </a:lnTo>
                  <a:lnTo>
                    <a:pt x="409" y="459"/>
                  </a:lnTo>
                  <a:lnTo>
                    <a:pt x="407" y="457"/>
                  </a:lnTo>
                  <a:lnTo>
                    <a:pt x="407" y="457"/>
                  </a:lnTo>
                  <a:lnTo>
                    <a:pt x="407" y="455"/>
                  </a:lnTo>
                  <a:lnTo>
                    <a:pt x="404" y="455"/>
                  </a:lnTo>
                  <a:lnTo>
                    <a:pt x="404" y="455"/>
                  </a:lnTo>
                  <a:lnTo>
                    <a:pt x="402" y="452"/>
                  </a:lnTo>
                  <a:lnTo>
                    <a:pt x="399" y="450"/>
                  </a:lnTo>
                  <a:lnTo>
                    <a:pt x="395" y="447"/>
                  </a:lnTo>
                  <a:lnTo>
                    <a:pt x="392" y="445"/>
                  </a:lnTo>
                  <a:lnTo>
                    <a:pt x="390" y="445"/>
                  </a:lnTo>
                  <a:lnTo>
                    <a:pt x="388" y="443"/>
                  </a:lnTo>
                  <a:lnTo>
                    <a:pt x="385" y="443"/>
                  </a:lnTo>
                  <a:lnTo>
                    <a:pt x="385" y="440"/>
                  </a:lnTo>
                  <a:lnTo>
                    <a:pt x="383" y="440"/>
                  </a:lnTo>
                  <a:lnTo>
                    <a:pt x="380" y="440"/>
                  </a:lnTo>
                  <a:lnTo>
                    <a:pt x="378" y="440"/>
                  </a:lnTo>
                  <a:lnTo>
                    <a:pt x="376" y="438"/>
                  </a:lnTo>
                  <a:lnTo>
                    <a:pt x="373" y="438"/>
                  </a:lnTo>
                  <a:lnTo>
                    <a:pt x="373" y="438"/>
                  </a:lnTo>
                  <a:lnTo>
                    <a:pt x="371" y="438"/>
                  </a:lnTo>
                  <a:lnTo>
                    <a:pt x="369" y="438"/>
                  </a:lnTo>
                  <a:lnTo>
                    <a:pt x="369" y="438"/>
                  </a:lnTo>
                  <a:lnTo>
                    <a:pt x="366" y="438"/>
                  </a:lnTo>
                  <a:lnTo>
                    <a:pt x="366" y="438"/>
                  </a:lnTo>
                  <a:lnTo>
                    <a:pt x="364" y="438"/>
                  </a:lnTo>
                  <a:lnTo>
                    <a:pt x="364" y="438"/>
                  </a:lnTo>
                  <a:lnTo>
                    <a:pt x="362" y="438"/>
                  </a:lnTo>
                  <a:lnTo>
                    <a:pt x="362" y="438"/>
                  </a:lnTo>
                  <a:lnTo>
                    <a:pt x="359" y="438"/>
                  </a:lnTo>
                  <a:lnTo>
                    <a:pt x="359" y="438"/>
                  </a:lnTo>
                  <a:lnTo>
                    <a:pt x="357" y="438"/>
                  </a:lnTo>
                  <a:lnTo>
                    <a:pt x="357" y="438"/>
                  </a:lnTo>
                  <a:lnTo>
                    <a:pt x="354" y="440"/>
                  </a:lnTo>
                  <a:lnTo>
                    <a:pt x="354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2" y="440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3"/>
                  </a:lnTo>
                  <a:lnTo>
                    <a:pt x="350" y="445"/>
                  </a:lnTo>
                  <a:lnTo>
                    <a:pt x="347" y="445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7" y="450"/>
                  </a:lnTo>
                  <a:lnTo>
                    <a:pt x="347" y="450"/>
                  </a:lnTo>
                  <a:lnTo>
                    <a:pt x="347" y="452"/>
                  </a:lnTo>
                  <a:lnTo>
                    <a:pt x="347" y="455"/>
                  </a:lnTo>
                  <a:lnTo>
                    <a:pt x="347" y="455"/>
                  </a:lnTo>
                  <a:lnTo>
                    <a:pt x="347" y="457"/>
                  </a:lnTo>
                  <a:lnTo>
                    <a:pt x="347" y="459"/>
                  </a:lnTo>
                  <a:lnTo>
                    <a:pt x="347" y="459"/>
                  </a:lnTo>
                  <a:lnTo>
                    <a:pt x="347" y="462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50" y="466"/>
                  </a:lnTo>
                  <a:lnTo>
                    <a:pt x="350" y="469"/>
                  </a:lnTo>
                  <a:lnTo>
                    <a:pt x="352" y="469"/>
                  </a:lnTo>
                  <a:lnTo>
                    <a:pt x="352" y="474"/>
                  </a:lnTo>
                  <a:lnTo>
                    <a:pt x="354" y="476"/>
                  </a:lnTo>
                  <a:lnTo>
                    <a:pt x="357" y="478"/>
                  </a:lnTo>
                  <a:lnTo>
                    <a:pt x="359" y="481"/>
                  </a:lnTo>
                  <a:lnTo>
                    <a:pt x="362" y="483"/>
                  </a:lnTo>
                  <a:lnTo>
                    <a:pt x="362" y="485"/>
                  </a:lnTo>
                  <a:lnTo>
                    <a:pt x="364" y="488"/>
                  </a:lnTo>
                  <a:lnTo>
                    <a:pt x="366" y="490"/>
                  </a:lnTo>
                  <a:lnTo>
                    <a:pt x="366" y="492"/>
                  </a:lnTo>
                  <a:lnTo>
                    <a:pt x="366" y="492"/>
                  </a:lnTo>
                  <a:lnTo>
                    <a:pt x="366" y="495"/>
                  </a:lnTo>
                  <a:lnTo>
                    <a:pt x="369" y="495"/>
                  </a:lnTo>
                  <a:lnTo>
                    <a:pt x="369" y="497"/>
                  </a:lnTo>
                  <a:lnTo>
                    <a:pt x="369" y="500"/>
                  </a:lnTo>
                  <a:lnTo>
                    <a:pt x="369" y="500"/>
                  </a:lnTo>
                  <a:lnTo>
                    <a:pt x="369" y="502"/>
                  </a:lnTo>
                  <a:lnTo>
                    <a:pt x="369" y="502"/>
                  </a:lnTo>
                  <a:lnTo>
                    <a:pt x="369" y="504"/>
                  </a:lnTo>
                  <a:lnTo>
                    <a:pt x="366" y="504"/>
                  </a:lnTo>
                  <a:lnTo>
                    <a:pt x="366" y="507"/>
                  </a:lnTo>
                  <a:lnTo>
                    <a:pt x="364" y="509"/>
                  </a:lnTo>
                  <a:lnTo>
                    <a:pt x="362" y="514"/>
                  </a:lnTo>
                  <a:lnTo>
                    <a:pt x="359" y="516"/>
                  </a:lnTo>
                  <a:lnTo>
                    <a:pt x="359" y="518"/>
                  </a:lnTo>
                  <a:lnTo>
                    <a:pt x="357" y="521"/>
                  </a:lnTo>
                  <a:lnTo>
                    <a:pt x="354" y="523"/>
                  </a:lnTo>
                  <a:lnTo>
                    <a:pt x="354" y="523"/>
                  </a:lnTo>
                  <a:lnTo>
                    <a:pt x="352" y="526"/>
                  </a:lnTo>
                  <a:lnTo>
                    <a:pt x="350" y="526"/>
                  </a:lnTo>
                  <a:lnTo>
                    <a:pt x="350" y="528"/>
                  </a:lnTo>
                  <a:lnTo>
                    <a:pt x="347" y="530"/>
                  </a:lnTo>
                  <a:lnTo>
                    <a:pt x="347" y="530"/>
                  </a:lnTo>
                  <a:lnTo>
                    <a:pt x="345" y="533"/>
                  </a:lnTo>
                  <a:lnTo>
                    <a:pt x="343" y="533"/>
                  </a:lnTo>
                  <a:lnTo>
                    <a:pt x="343" y="535"/>
                  </a:lnTo>
                  <a:lnTo>
                    <a:pt x="340" y="537"/>
                  </a:lnTo>
                  <a:lnTo>
                    <a:pt x="340" y="537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0"/>
                  </a:lnTo>
                  <a:lnTo>
                    <a:pt x="338" y="542"/>
                  </a:lnTo>
                  <a:lnTo>
                    <a:pt x="338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3" y="542"/>
                  </a:lnTo>
                  <a:lnTo>
                    <a:pt x="331" y="542"/>
                  </a:lnTo>
                  <a:lnTo>
                    <a:pt x="324" y="542"/>
                  </a:lnTo>
                  <a:lnTo>
                    <a:pt x="321" y="542"/>
                  </a:lnTo>
                  <a:lnTo>
                    <a:pt x="319" y="542"/>
                  </a:lnTo>
                  <a:lnTo>
                    <a:pt x="317" y="542"/>
                  </a:lnTo>
                  <a:lnTo>
                    <a:pt x="312" y="542"/>
                  </a:lnTo>
                  <a:lnTo>
                    <a:pt x="310" y="542"/>
                  </a:lnTo>
                  <a:lnTo>
                    <a:pt x="307" y="542"/>
                  </a:lnTo>
                  <a:lnTo>
                    <a:pt x="305" y="542"/>
                  </a:lnTo>
                  <a:lnTo>
                    <a:pt x="302" y="542"/>
                  </a:lnTo>
                  <a:lnTo>
                    <a:pt x="302" y="542"/>
                  </a:lnTo>
                  <a:lnTo>
                    <a:pt x="300" y="542"/>
                  </a:lnTo>
                  <a:lnTo>
                    <a:pt x="298" y="542"/>
                  </a:lnTo>
                  <a:lnTo>
                    <a:pt x="293" y="540"/>
                  </a:lnTo>
                  <a:lnTo>
                    <a:pt x="291" y="540"/>
                  </a:lnTo>
                  <a:lnTo>
                    <a:pt x="291" y="540"/>
                  </a:lnTo>
                  <a:lnTo>
                    <a:pt x="288" y="540"/>
                  </a:lnTo>
                  <a:lnTo>
                    <a:pt x="286" y="540"/>
                  </a:lnTo>
                  <a:lnTo>
                    <a:pt x="286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4" y="540"/>
                  </a:lnTo>
                  <a:lnTo>
                    <a:pt x="281" y="540"/>
                  </a:lnTo>
                  <a:lnTo>
                    <a:pt x="281" y="540"/>
                  </a:lnTo>
                  <a:lnTo>
                    <a:pt x="281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9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76" y="547"/>
                  </a:lnTo>
                  <a:lnTo>
                    <a:pt x="274" y="547"/>
                  </a:lnTo>
                  <a:lnTo>
                    <a:pt x="274" y="549"/>
                  </a:lnTo>
                  <a:lnTo>
                    <a:pt x="274" y="549"/>
                  </a:lnTo>
                  <a:lnTo>
                    <a:pt x="272" y="552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2" y="556"/>
                  </a:lnTo>
                  <a:lnTo>
                    <a:pt x="272" y="556"/>
                  </a:lnTo>
                  <a:lnTo>
                    <a:pt x="272" y="559"/>
                  </a:lnTo>
                  <a:lnTo>
                    <a:pt x="272" y="559"/>
                  </a:lnTo>
                  <a:lnTo>
                    <a:pt x="272" y="561"/>
                  </a:lnTo>
                  <a:lnTo>
                    <a:pt x="274" y="561"/>
                  </a:lnTo>
                  <a:lnTo>
                    <a:pt x="274" y="563"/>
                  </a:lnTo>
                  <a:lnTo>
                    <a:pt x="274" y="563"/>
                  </a:lnTo>
                  <a:lnTo>
                    <a:pt x="276" y="563"/>
                  </a:lnTo>
                  <a:lnTo>
                    <a:pt x="276" y="566"/>
                  </a:lnTo>
                  <a:lnTo>
                    <a:pt x="279" y="566"/>
                  </a:lnTo>
                  <a:lnTo>
                    <a:pt x="279" y="568"/>
                  </a:lnTo>
                  <a:lnTo>
                    <a:pt x="281" y="568"/>
                  </a:lnTo>
                  <a:lnTo>
                    <a:pt x="281" y="571"/>
                  </a:lnTo>
                  <a:lnTo>
                    <a:pt x="284" y="571"/>
                  </a:lnTo>
                  <a:lnTo>
                    <a:pt x="284" y="571"/>
                  </a:lnTo>
                  <a:lnTo>
                    <a:pt x="286" y="573"/>
                  </a:lnTo>
                  <a:lnTo>
                    <a:pt x="286" y="573"/>
                  </a:lnTo>
                  <a:lnTo>
                    <a:pt x="288" y="573"/>
                  </a:lnTo>
                  <a:lnTo>
                    <a:pt x="288" y="573"/>
                  </a:lnTo>
                  <a:lnTo>
                    <a:pt x="291" y="573"/>
                  </a:lnTo>
                  <a:lnTo>
                    <a:pt x="291" y="573"/>
                  </a:lnTo>
                  <a:lnTo>
                    <a:pt x="293" y="573"/>
                  </a:lnTo>
                  <a:lnTo>
                    <a:pt x="293" y="573"/>
                  </a:lnTo>
                  <a:lnTo>
                    <a:pt x="295" y="573"/>
                  </a:lnTo>
                  <a:lnTo>
                    <a:pt x="295" y="573"/>
                  </a:lnTo>
                  <a:lnTo>
                    <a:pt x="298" y="573"/>
                  </a:lnTo>
                  <a:lnTo>
                    <a:pt x="300" y="573"/>
                  </a:lnTo>
                  <a:lnTo>
                    <a:pt x="302" y="573"/>
                  </a:lnTo>
                  <a:lnTo>
                    <a:pt x="305" y="571"/>
                  </a:lnTo>
                  <a:lnTo>
                    <a:pt x="307" y="571"/>
                  </a:lnTo>
                  <a:lnTo>
                    <a:pt x="307" y="571"/>
                  </a:lnTo>
                  <a:lnTo>
                    <a:pt x="310" y="571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0" y="568"/>
                  </a:lnTo>
                  <a:lnTo>
                    <a:pt x="312" y="566"/>
                  </a:lnTo>
                  <a:lnTo>
                    <a:pt x="312" y="563"/>
                  </a:lnTo>
                  <a:lnTo>
                    <a:pt x="312" y="563"/>
                  </a:lnTo>
                  <a:lnTo>
                    <a:pt x="314" y="563"/>
                  </a:lnTo>
                  <a:lnTo>
                    <a:pt x="314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7" y="561"/>
                  </a:lnTo>
                  <a:lnTo>
                    <a:pt x="319" y="561"/>
                  </a:lnTo>
                  <a:lnTo>
                    <a:pt x="319" y="561"/>
                  </a:lnTo>
                  <a:lnTo>
                    <a:pt x="321" y="561"/>
                  </a:lnTo>
                  <a:lnTo>
                    <a:pt x="324" y="561"/>
                  </a:lnTo>
                  <a:lnTo>
                    <a:pt x="326" y="561"/>
                  </a:lnTo>
                  <a:lnTo>
                    <a:pt x="328" y="561"/>
                  </a:lnTo>
                  <a:lnTo>
                    <a:pt x="331" y="561"/>
                  </a:lnTo>
                  <a:lnTo>
                    <a:pt x="333" y="561"/>
                  </a:lnTo>
                  <a:lnTo>
                    <a:pt x="336" y="561"/>
                  </a:lnTo>
                  <a:lnTo>
                    <a:pt x="338" y="563"/>
                  </a:lnTo>
                  <a:lnTo>
                    <a:pt x="338" y="563"/>
                  </a:lnTo>
                  <a:lnTo>
                    <a:pt x="340" y="563"/>
                  </a:lnTo>
                  <a:lnTo>
                    <a:pt x="340" y="563"/>
                  </a:lnTo>
                  <a:lnTo>
                    <a:pt x="340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6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68"/>
                  </a:lnTo>
                  <a:lnTo>
                    <a:pt x="343" y="571"/>
                  </a:lnTo>
                  <a:lnTo>
                    <a:pt x="343" y="571"/>
                  </a:lnTo>
                  <a:lnTo>
                    <a:pt x="343" y="573"/>
                  </a:lnTo>
                  <a:lnTo>
                    <a:pt x="343" y="575"/>
                  </a:lnTo>
                  <a:lnTo>
                    <a:pt x="343" y="575"/>
                  </a:lnTo>
                  <a:lnTo>
                    <a:pt x="343" y="578"/>
                  </a:lnTo>
                  <a:lnTo>
                    <a:pt x="343" y="580"/>
                  </a:lnTo>
                  <a:lnTo>
                    <a:pt x="340" y="580"/>
                  </a:lnTo>
                  <a:lnTo>
                    <a:pt x="340" y="582"/>
                  </a:lnTo>
                  <a:lnTo>
                    <a:pt x="340" y="585"/>
                  </a:lnTo>
                  <a:lnTo>
                    <a:pt x="340" y="585"/>
                  </a:lnTo>
                  <a:lnTo>
                    <a:pt x="338" y="587"/>
                  </a:lnTo>
                  <a:lnTo>
                    <a:pt x="338" y="587"/>
                  </a:lnTo>
                  <a:lnTo>
                    <a:pt x="338" y="589"/>
                  </a:lnTo>
                  <a:lnTo>
                    <a:pt x="338" y="589"/>
                  </a:lnTo>
                  <a:lnTo>
                    <a:pt x="336" y="589"/>
                  </a:lnTo>
                  <a:lnTo>
                    <a:pt x="333" y="589"/>
                  </a:lnTo>
                  <a:lnTo>
                    <a:pt x="333" y="592"/>
                  </a:lnTo>
                  <a:lnTo>
                    <a:pt x="331" y="592"/>
                  </a:lnTo>
                  <a:lnTo>
                    <a:pt x="328" y="592"/>
                  </a:lnTo>
                  <a:lnTo>
                    <a:pt x="326" y="594"/>
                  </a:lnTo>
                  <a:lnTo>
                    <a:pt x="326" y="594"/>
                  </a:lnTo>
                  <a:lnTo>
                    <a:pt x="324" y="594"/>
                  </a:lnTo>
                  <a:lnTo>
                    <a:pt x="321" y="594"/>
                  </a:lnTo>
                  <a:lnTo>
                    <a:pt x="319" y="594"/>
                  </a:lnTo>
                  <a:lnTo>
                    <a:pt x="317" y="594"/>
                  </a:lnTo>
                  <a:lnTo>
                    <a:pt x="314" y="594"/>
                  </a:lnTo>
                  <a:lnTo>
                    <a:pt x="312" y="594"/>
                  </a:lnTo>
                  <a:lnTo>
                    <a:pt x="312" y="594"/>
                  </a:lnTo>
                  <a:lnTo>
                    <a:pt x="310" y="594"/>
                  </a:lnTo>
                  <a:lnTo>
                    <a:pt x="307" y="594"/>
                  </a:lnTo>
                  <a:lnTo>
                    <a:pt x="307" y="594"/>
                  </a:lnTo>
                  <a:lnTo>
                    <a:pt x="305" y="594"/>
                  </a:lnTo>
                  <a:lnTo>
                    <a:pt x="302" y="594"/>
                  </a:lnTo>
                  <a:lnTo>
                    <a:pt x="302" y="594"/>
                  </a:lnTo>
                  <a:lnTo>
                    <a:pt x="298" y="592"/>
                  </a:lnTo>
                  <a:lnTo>
                    <a:pt x="295" y="592"/>
                  </a:lnTo>
                  <a:lnTo>
                    <a:pt x="291" y="589"/>
                  </a:lnTo>
                  <a:lnTo>
                    <a:pt x="288" y="589"/>
                  </a:lnTo>
                  <a:lnTo>
                    <a:pt x="286" y="587"/>
                  </a:lnTo>
                  <a:lnTo>
                    <a:pt x="281" y="587"/>
                  </a:lnTo>
                  <a:lnTo>
                    <a:pt x="279" y="585"/>
                  </a:lnTo>
                  <a:lnTo>
                    <a:pt x="274" y="585"/>
                  </a:lnTo>
                  <a:lnTo>
                    <a:pt x="269" y="582"/>
                  </a:lnTo>
                  <a:lnTo>
                    <a:pt x="267" y="582"/>
                  </a:lnTo>
                  <a:lnTo>
                    <a:pt x="262" y="582"/>
                  </a:lnTo>
                  <a:lnTo>
                    <a:pt x="260" y="580"/>
                  </a:lnTo>
                  <a:lnTo>
                    <a:pt x="255" y="580"/>
                  </a:lnTo>
                  <a:lnTo>
                    <a:pt x="253" y="578"/>
                  </a:lnTo>
                  <a:lnTo>
                    <a:pt x="248" y="578"/>
                  </a:lnTo>
                  <a:lnTo>
                    <a:pt x="243" y="578"/>
                  </a:lnTo>
                  <a:lnTo>
                    <a:pt x="241" y="575"/>
                  </a:lnTo>
                  <a:lnTo>
                    <a:pt x="236" y="575"/>
                  </a:lnTo>
                  <a:lnTo>
                    <a:pt x="234" y="575"/>
                  </a:lnTo>
                  <a:lnTo>
                    <a:pt x="231" y="573"/>
                  </a:lnTo>
                  <a:lnTo>
                    <a:pt x="229" y="573"/>
                  </a:lnTo>
                  <a:lnTo>
                    <a:pt x="227" y="573"/>
                  </a:lnTo>
                  <a:lnTo>
                    <a:pt x="224" y="573"/>
                  </a:lnTo>
                  <a:lnTo>
                    <a:pt x="222" y="573"/>
                  </a:lnTo>
                  <a:lnTo>
                    <a:pt x="222" y="573"/>
                  </a:lnTo>
                  <a:lnTo>
                    <a:pt x="220" y="573"/>
                  </a:lnTo>
                  <a:lnTo>
                    <a:pt x="196" y="575"/>
                  </a:lnTo>
                  <a:lnTo>
                    <a:pt x="177" y="585"/>
                  </a:lnTo>
                  <a:lnTo>
                    <a:pt x="194" y="587"/>
                  </a:lnTo>
                  <a:lnTo>
                    <a:pt x="165" y="606"/>
                  </a:lnTo>
                  <a:lnTo>
                    <a:pt x="179" y="608"/>
                  </a:lnTo>
                  <a:lnTo>
                    <a:pt x="151" y="637"/>
                  </a:lnTo>
                  <a:lnTo>
                    <a:pt x="172" y="632"/>
                  </a:lnTo>
                  <a:lnTo>
                    <a:pt x="156" y="668"/>
                  </a:lnTo>
                  <a:lnTo>
                    <a:pt x="170" y="660"/>
                  </a:lnTo>
                  <a:lnTo>
                    <a:pt x="165" y="696"/>
                  </a:lnTo>
                  <a:lnTo>
                    <a:pt x="179" y="684"/>
                  </a:lnTo>
                  <a:lnTo>
                    <a:pt x="184" y="717"/>
                  </a:lnTo>
                  <a:lnTo>
                    <a:pt x="194" y="703"/>
                  </a:lnTo>
                  <a:lnTo>
                    <a:pt x="194" y="705"/>
                  </a:lnTo>
                  <a:lnTo>
                    <a:pt x="194" y="710"/>
                  </a:lnTo>
                  <a:lnTo>
                    <a:pt x="196" y="712"/>
                  </a:lnTo>
                  <a:lnTo>
                    <a:pt x="196" y="715"/>
                  </a:lnTo>
                  <a:lnTo>
                    <a:pt x="196" y="717"/>
                  </a:lnTo>
                  <a:lnTo>
                    <a:pt x="196" y="720"/>
                  </a:lnTo>
                  <a:lnTo>
                    <a:pt x="198" y="720"/>
                  </a:lnTo>
                  <a:lnTo>
                    <a:pt x="198" y="722"/>
                  </a:lnTo>
                  <a:lnTo>
                    <a:pt x="198" y="722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1" y="724"/>
                  </a:lnTo>
                  <a:lnTo>
                    <a:pt x="203" y="724"/>
                  </a:lnTo>
                  <a:lnTo>
                    <a:pt x="203" y="724"/>
                  </a:lnTo>
                  <a:lnTo>
                    <a:pt x="220" y="734"/>
                  </a:lnTo>
                  <a:lnTo>
                    <a:pt x="220" y="734"/>
                  </a:lnTo>
                  <a:close/>
                  <a:moveTo>
                    <a:pt x="203" y="547"/>
                  </a:moveTo>
                  <a:lnTo>
                    <a:pt x="194" y="537"/>
                  </a:lnTo>
                  <a:lnTo>
                    <a:pt x="184" y="516"/>
                  </a:lnTo>
                  <a:lnTo>
                    <a:pt x="182" y="507"/>
                  </a:lnTo>
                  <a:lnTo>
                    <a:pt x="184" y="507"/>
                  </a:lnTo>
                  <a:lnTo>
                    <a:pt x="187" y="509"/>
                  </a:lnTo>
                  <a:lnTo>
                    <a:pt x="189" y="509"/>
                  </a:lnTo>
                  <a:lnTo>
                    <a:pt x="191" y="511"/>
                  </a:lnTo>
                  <a:lnTo>
                    <a:pt x="196" y="514"/>
                  </a:lnTo>
                  <a:lnTo>
                    <a:pt x="201" y="516"/>
                  </a:lnTo>
                  <a:lnTo>
                    <a:pt x="205" y="518"/>
                  </a:lnTo>
                  <a:lnTo>
                    <a:pt x="210" y="521"/>
                  </a:lnTo>
                  <a:lnTo>
                    <a:pt x="213" y="521"/>
                  </a:lnTo>
                  <a:lnTo>
                    <a:pt x="215" y="521"/>
                  </a:lnTo>
                  <a:lnTo>
                    <a:pt x="217" y="523"/>
                  </a:lnTo>
                  <a:lnTo>
                    <a:pt x="217" y="523"/>
                  </a:lnTo>
                  <a:lnTo>
                    <a:pt x="220" y="523"/>
                  </a:lnTo>
                  <a:lnTo>
                    <a:pt x="222" y="523"/>
                  </a:lnTo>
                  <a:lnTo>
                    <a:pt x="224" y="526"/>
                  </a:lnTo>
                  <a:lnTo>
                    <a:pt x="227" y="526"/>
                  </a:lnTo>
                  <a:lnTo>
                    <a:pt x="229" y="526"/>
                  </a:lnTo>
                  <a:lnTo>
                    <a:pt x="231" y="526"/>
                  </a:lnTo>
                  <a:lnTo>
                    <a:pt x="234" y="526"/>
                  </a:lnTo>
                  <a:lnTo>
                    <a:pt x="236" y="526"/>
                  </a:lnTo>
                  <a:lnTo>
                    <a:pt x="239" y="526"/>
                  </a:lnTo>
                  <a:lnTo>
                    <a:pt x="241" y="526"/>
                  </a:lnTo>
                  <a:lnTo>
                    <a:pt x="243" y="526"/>
                  </a:lnTo>
                  <a:lnTo>
                    <a:pt x="246" y="526"/>
                  </a:lnTo>
                  <a:lnTo>
                    <a:pt x="250" y="526"/>
                  </a:lnTo>
                  <a:lnTo>
                    <a:pt x="255" y="523"/>
                  </a:lnTo>
                  <a:lnTo>
                    <a:pt x="258" y="523"/>
                  </a:lnTo>
                  <a:lnTo>
                    <a:pt x="262" y="523"/>
                  </a:lnTo>
                  <a:lnTo>
                    <a:pt x="262" y="523"/>
                  </a:lnTo>
                  <a:lnTo>
                    <a:pt x="265" y="523"/>
                  </a:lnTo>
                  <a:lnTo>
                    <a:pt x="267" y="523"/>
                  </a:lnTo>
                  <a:lnTo>
                    <a:pt x="267" y="523"/>
                  </a:lnTo>
                  <a:lnTo>
                    <a:pt x="269" y="521"/>
                  </a:lnTo>
                  <a:lnTo>
                    <a:pt x="272" y="521"/>
                  </a:lnTo>
                  <a:lnTo>
                    <a:pt x="272" y="521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4" y="518"/>
                  </a:lnTo>
                  <a:lnTo>
                    <a:pt x="276" y="518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6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4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11"/>
                  </a:lnTo>
                  <a:lnTo>
                    <a:pt x="276" y="509"/>
                  </a:lnTo>
                  <a:lnTo>
                    <a:pt x="276" y="509"/>
                  </a:lnTo>
                  <a:lnTo>
                    <a:pt x="274" y="509"/>
                  </a:lnTo>
                  <a:lnTo>
                    <a:pt x="274" y="507"/>
                  </a:lnTo>
                  <a:lnTo>
                    <a:pt x="274" y="504"/>
                  </a:lnTo>
                  <a:lnTo>
                    <a:pt x="274" y="504"/>
                  </a:lnTo>
                  <a:lnTo>
                    <a:pt x="272" y="500"/>
                  </a:lnTo>
                  <a:lnTo>
                    <a:pt x="272" y="497"/>
                  </a:lnTo>
                  <a:lnTo>
                    <a:pt x="272" y="495"/>
                  </a:lnTo>
                  <a:lnTo>
                    <a:pt x="272" y="495"/>
                  </a:lnTo>
                  <a:lnTo>
                    <a:pt x="269" y="492"/>
                  </a:lnTo>
                  <a:lnTo>
                    <a:pt x="269" y="492"/>
                  </a:lnTo>
                  <a:lnTo>
                    <a:pt x="269" y="490"/>
                  </a:lnTo>
                  <a:lnTo>
                    <a:pt x="269" y="488"/>
                  </a:lnTo>
                  <a:lnTo>
                    <a:pt x="269" y="488"/>
                  </a:lnTo>
                  <a:lnTo>
                    <a:pt x="272" y="485"/>
                  </a:lnTo>
                  <a:lnTo>
                    <a:pt x="272" y="485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1"/>
                  </a:lnTo>
                  <a:lnTo>
                    <a:pt x="274" y="481"/>
                  </a:lnTo>
                  <a:lnTo>
                    <a:pt x="274" y="481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6" y="478"/>
                  </a:lnTo>
                  <a:lnTo>
                    <a:pt x="276" y="476"/>
                  </a:lnTo>
                  <a:lnTo>
                    <a:pt x="279" y="476"/>
                  </a:lnTo>
                  <a:lnTo>
                    <a:pt x="279" y="476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1" y="474"/>
                  </a:lnTo>
                  <a:lnTo>
                    <a:pt x="284" y="471"/>
                  </a:lnTo>
                  <a:lnTo>
                    <a:pt x="286" y="471"/>
                  </a:lnTo>
                  <a:lnTo>
                    <a:pt x="288" y="471"/>
                  </a:lnTo>
                  <a:lnTo>
                    <a:pt x="291" y="471"/>
                  </a:lnTo>
                  <a:lnTo>
                    <a:pt x="293" y="469"/>
                  </a:lnTo>
                  <a:lnTo>
                    <a:pt x="295" y="469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00" y="469"/>
                  </a:lnTo>
                  <a:lnTo>
                    <a:pt x="300" y="469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0" y="466"/>
                  </a:lnTo>
                  <a:lnTo>
                    <a:pt x="302" y="466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2" y="464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62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9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5" y="457"/>
                  </a:lnTo>
                  <a:lnTo>
                    <a:pt x="302" y="457"/>
                  </a:lnTo>
                  <a:lnTo>
                    <a:pt x="302" y="455"/>
                  </a:lnTo>
                  <a:lnTo>
                    <a:pt x="302" y="455"/>
                  </a:lnTo>
                  <a:lnTo>
                    <a:pt x="300" y="452"/>
                  </a:lnTo>
                  <a:lnTo>
                    <a:pt x="300" y="452"/>
                  </a:lnTo>
                  <a:lnTo>
                    <a:pt x="298" y="450"/>
                  </a:lnTo>
                  <a:lnTo>
                    <a:pt x="298" y="450"/>
                  </a:lnTo>
                  <a:lnTo>
                    <a:pt x="298" y="447"/>
                  </a:lnTo>
                  <a:lnTo>
                    <a:pt x="295" y="447"/>
                  </a:lnTo>
                  <a:lnTo>
                    <a:pt x="295" y="445"/>
                  </a:lnTo>
                  <a:lnTo>
                    <a:pt x="295" y="445"/>
                  </a:lnTo>
                  <a:lnTo>
                    <a:pt x="295" y="443"/>
                  </a:lnTo>
                  <a:lnTo>
                    <a:pt x="293" y="443"/>
                  </a:lnTo>
                  <a:lnTo>
                    <a:pt x="293" y="440"/>
                  </a:lnTo>
                  <a:lnTo>
                    <a:pt x="293" y="440"/>
                  </a:lnTo>
                  <a:lnTo>
                    <a:pt x="293" y="438"/>
                  </a:lnTo>
                  <a:lnTo>
                    <a:pt x="293" y="438"/>
                  </a:lnTo>
                  <a:lnTo>
                    <a:pt x="293" y="436"/>
                  </a:lnTo>
                  <a:lnTo>
                    <a:pt x="293" y="436"/>
                  </a:lnTo>
                  <a:lnTo>
                    <a:pt x="295" y="433"/>
                  </a:lnTo>
                  <a:lnTo>
                    <a:pt x="295" y="433"/>
                  </a:lnTo>
                  <a:lnTo>
                    <a:pt x="295" y="431"/>
                  </a:lnTo>
                  <a:lnTo>
                    <a:pt x="295" y="431"/>
                  </a:lnTo>
                  <a:lnTo>
                    <a:pt x="298" y="431"/>
                  </a:lnTo>
                  <a:lnTo>
                    <a:pt x="298" y="431"/>
                  </a:lnTo>
                  <a:lnTo>
                    <a:pt x="298" y="429"/>
                  </a:lnTo>
                  <a:lnTo>
                    <a:pt x="300" y="429"/>
                  </a:lnTo>
                  <a:lnTo>
                    <a:pt x="302" y="429"/>
                  </a:lnTo>
                  <a:lnTo>
                    <a:pt x="305" y="426"/>
                  </a:lnTo>
                  <a:lnTo>
                    <a:pt x="307" y="426"/>
                  </a:lnTo>
                  <a:lnTo>
                    <a:pt x="310" y="426"/>
                  </a:lnTo>
                  <a:lnTo>
                    <a:pt x="312" y="426"/>
                  </a:lnTo>
                  <a:lnTo>
                    <a:pt x="314" y="424"/>
                  </a:lnTo>
                  <a:lnTo>
                    <a:pt x="317" y="424"/>
                  </a:lnTo>
                  <a:lnTo>
                    <a:pt x="319" y="424"/>
                  </a:lnTo>
                  <a:lnTo>
                    <a:pt x="324" y="421"/>
                  </a:lnTo>
                  <a:lnTo>
                    <a:pt x="331" y="421"/>
                  </a:lnTo>
                  <a:lnTo>
                    <a:pt x="333" y="421"/>
                  </a:lnTo>
                  <a:lnTo>
                    <a:pt x="336" y="419"/>
                  </a:lnTo>
                  <a:lnTo>
                    <a:pt x="338" y="419"/>
                  </a:lnTo>
                  <a:lnTo>
                    <a:pt x="340" y="419"/>
                  </a:lnTo>
                  <a:lnTo>
                    <a:pt x="343" y="419"/>
                  </a:lnTo>
                  <a:lnTo>
                    <a:pt x="347" y="419"/>
                  </a:lnTo>
                  <a:lnTo>
                    <a:pt x="350" y="419"/>
                  </a:lnTo>
                  <a:lnTo>
                    <a:pt x="352" y="419"/>
                  </a:lnTo>
                  <a:lnTo>
                    <a:pt x="354" y="419"/>
                  </a:lnTo>
                  <a:lnTo>
                    <a:pt x="357" y="419"/>
                  </a:lnTo>
                  <a:lnTo>
                    <a:pt x="359" y="419"/>
                  </a:lnTo>
                  <a:lnTo>
                    <a:pt x="362" y="419"/>
                  </a:lnTo>
                  <a:lnTo>
                    <a:pt x="364" y="421"/>
                  </a:lnTo>
                  <a:lnTo>
                    <a:pt x="366" y="421"/>
                  </a:lnTo>
                  <a:lnTo>
                    <a:pt x="366" y="421"/>
                  </a:lnTo>
                  <a:lnTo>
                    <a:pt x="369" y="421"/>
                  </a:lnTo>
                  <a:lnTo>
                    <a:pt x="371" y="424"/>
                  </a:lnTo>
                  <a:lnTo>
                    <a:pt x="373" y="424"/>
                  </a:lnTo>
                  <a:lnTo>
                    <a:pt x="378" y="426"/>
                  </a:lnTo>
                  <a:lnTo>
                    <a:pt x="383" y="426"/>
                  </a:lnTo>
                  <a:lnTo>
                    <a:pt x="388" y="429"/>
                  </a:lnTo>
                  <a:lnTo>
                    <a:pt x="395" y="431"/>
                  </a:lnTo>
                  <a:lnTo>
                    <a:pt x="399" y="433"/>
                  </a:lnTo>
                  <a:lnTo>
                    <a:pt x="404" y="436"/>
                  </a:lnTo>
                  <a:lnTo>
                    <a:pt x="409" y="438"/>
                  </a:lnTo>
                  <a:lnTo>
                    <a:pt x="411" y="440"/>
                  </a:lnTo>
                  <a:lnTo>
                    <a:pt x="414" y="443"/>
                  </a:lnTo>
                  <a:lnTo>
                    <a:pt x="416" y="443"/>
                  </a:lnTo>
                  <a:lnTo>
                    <a:pt x="418" y="445"/>
                  </a:lnTo>
                  <a:lnTo>
                    <a:pt x="421" y="447"/>
                  </a:lnTo>
                  <a:lnTo>
                    <a:pt x="423" y="447"/>
                  </a:lnTo>
                  <a:lnTo>
                    <a:pt x="423" y="447"/>
                  </a:lnTo>
                  <a:lnTo>
                    <a:pt x="425" y="450"/>
                  </a:lnTo>
                  <a:lnTo>
                    <a:pt x="425" y="450"/>
                  </a:lnTo>
                  <a:lnTo>
                    <a:pt x="428" y="452"/>
                  </a:lnTo>
                  <a:lnTo>
                    <a:pt x="428" y="452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28" y="455"/>
                  </a:lnTo>
                  <a:lnTo>
                    <a:pt x="430" y="457"/>
                  </a:lnTo>
                  <a:lnTo>
                    <a:pt x="430" y="459"/>
                  </a:lnTo>
                  <a:lnTo>
                    <a:pt x="430" y="459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0" y="466"/>
                  </a:lnTo>
                  <a:lnTo>
                    <a:pt x="430" y="469"/>
                  </a:lnTo>
                  <a:lnTo>
                    <a:pt x="428" y="469"/>
                  </a:lnTo>
                  <a:lnTo>
                    <a:pt x="428" y="471"/>
                  </a:lnTo>
                  <a:lnTo>
                    <a:pt x="428" y="471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4"/>
                  </a:lnTo>
                  <a:lnTo>
                    <a:pt x="430" y="476"/>
                  </a:lnTo>
                  <a:lnTo>
                    <a:pt x="430" y="476"/>
                  </a:lnTo>
                  <a:lnTo>
                    <a:pt x="433" y="476"/>
                  </a:lnTo>
                  <a:lnTo>
                    <a:pt x="433" y="476"/>
                  </a:lnTo>
                  <a:lnTo>
                    <a:pt x="433" y="478"/>
                  </a:lnTo>
                  <a:lnTo>
                    <a:pt x="435" y="478"/>
                  </a:lnTo>
                  <a:lnTo>
                    <a:pt x="435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37" y="478"/>
                  </a:lnTo>
                  <a:lnTo>
                    <a:pt x="440" y="478"/>
                  </a:lnTo>
                  <a:lnTo>
                    <a:pt x="440" y="478"/>
                  </a:lnTo>
                  <a:lnTo>
                    <a:pt x="440" y="476"/>
                  </a:lnTo>
                  <a:lnTo>
                    <a:pt x="440" y="476"/>
                  </a:lnTo>
                  <a:lnTo>
                    <a:pt x="442" y="476"/>
                  </a:lnTo>
                  <a:lnTo>
                    <a:pt x="442" y="476"/>
                  </a:lnTo>
                  <a:lnTo>
                    <a:pt x="442" y="474"/>
                  </a:lnTo>
                  <a:lnTo>
                    <a:pt x="444" y="474"/>
                  </a:lnTo>
                  <a:lnTo>
                    <a:pt x="444" y="471"/>
                  </a:lnTo>
                  <a:lnTo>
                    <a:pt x="447" y="469"/>
                  </a:lnTo>
                  <a:lnTo>
                    <a:pt x="447" y="466"/>
                  </a:lnTo>
                  <a:lnTo>
                    <a:pt x="449" y="466"/>
                  </a:lnTo>
                  <a:lnTo>
                    <a:pt x="449" y="464"/>
                  </a:lnTo>
                  <a:lnTo>
                    <a:pt x="449" y="462"/>
                  </a:lnTo>
                  <a:lnTo>
                    <a:pt x="449" y="459"/>
                  </a:lnTo>
                  <a:lnTo>
                    <a:pt x="449" y="457"/>
                  </a:lnTo>
                  <a:lnTo>
                    <a:pt x="449" y="455"/>
                  </a:lnTo>
                  <a:lnTo>
                    <a:pt x="449" y="455"/>
                  </a:lnTo>
                  <a:lnTo>
                    <a:pt x="449" y="450"/>
                  </a:lnTo>
                  <a:lnTo>
                    <a:pt x="449" y="445"/>
                  </a:lnTo>
                  <a:lnTo>
                    <a:pt x="449" y="440"/>
                  </a:lnTo>
                  <a:lnTo>
                    <a:pt x="449" y="438"/>
                  </a:lnTo>
                  <a:lnTo>
                    <a:pt x="435" y="445"/>
                  </a:lnTo>
                  <a:lnTo>
                    <a:pt x="451" y="405"/>
                  </a:lnTo>
                  <a:lnTo>
                    <a:pt x="437" y="412"/>
                  </a:lnTo>
                  <a:lnTo>
                    <a:pt x="451" y="376"/>
                  </a:lnTo>
                  <a:lnTo>
                    <a:pt x="435" y="386"/>
                  </a:lnTo>
                  <a:lnTo>
                    <a:pt x="447" y="353"/>
                  </a:lnTo>
                  <a:lnTo>
                    <a:pt x="433" y="362"/>
                  </a:lnTo>
                  <a:lnTo>
                    <a:pt x="447" y="324"/>
                  </a:lnTo>
                  <a:lnTo>
                    <a:pt x="430" y="334"/>
                  </a:lnTo>
                  <a:lnTo>
                    <a:pt x="437" y="317"/>
                  </a:lnTo>
                  <a:lnTo>
                    <a:pt x="442" y="306"/>
                  </a:lnTo>
                  <a:lnTo>
                    <a:pt x="440" y="301"/>
                  </a:lnTo>
                  <a:lnTo>
                    <a:pt x="433" y="301"/>
                  </a:lnTo>
                  <a:lnTo>
                    <a:pt x="425" y="306"/>
                  </a:lnTo>
                  <a:lnTo>
                    <a:pt x="407" y="320"/>
                  </a:lnTo>
                  <a:lnTo>
                    <a:pt x="402" y="310"/>
                  </a:lnTo>
                  <a:lnTo>
                    <a:pt x="373" y="327"/>
                  </a:lnTo>
                  <a:lnTo>
                    <a:pt x="376" y="313"/>
                  </a:lnTo>
                  <a:lnTo>
                    <a:pt x="350" y="332"/>
                  </a:lnTo>
                  <a:lnTo>
                    <a:pt x="350" y="320"/>
                  </a:lnTo>
                  <a:lnTo>
                    <a:pt x="324" y="336"/>
                  </a:lnTo>
                  <a:lnTo>
                    <a:pt x="328" y="322"/>
                  </a:lnTo>
                  <a:lnTo>
                    <a:pt x="293" y="339"/>
                  </a:lnTo>
                  <a:lnTo>
                    <a:pt x="295" y="327"/>
                  </a:lnTo>
                  <a:lnTo>
                    <a:pt x="267" y="341"/>
                  </a:lnTo>
                  <a:lnTo>
                    <a:pt x="276" y="320"/>
                  </a:lnTo>
                  <a:lnTo>
                    <a:pt x="265" y="320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84" y="251"/>
                  </a:lnTo>
                  <a:lnTo>
                    <a:pt x="267" y="261"/>
                  </a:lnTo>
                  <a:lnTo>
                    <a:pt x="293" y="223"/>
                  </a:lnTo>
                  <a:lnTo>
                    <a:pt x="276" y="225"/>
                  </a:lnTo>
                  <a:lnTo>
                    <a:pt x="307" y="192"/>
                  </a:lnTo>
                  <a:lnTo>
                    <a:pt x="288" y="194"/>
                  </a:lnTo>
                  <a:lnTo>
                    <a:pt x="317" y="166"/>
                  </a:lnTo>
                  <a:lnTo>
                    <a:pt x="298" y="168"/>
                  </a:lnTo>
                  <a:lnTo>
                    <a:pt x="331" y="137"/>
                  </a:lnTo>
                  <a:lnTo>
                    <a:pt x="312" y="137"/>
                  </a:lnTo>
                  <a:lnTo>
                    <a:pt x="345" y="107"/>
                  </a:lnTo>
                  <a:lnTo>
                    <a:pt x="333" y="107"/>
                  </a:lnTo>
                  <a:lnTo>
                    <a:pt x="364" y="93"/>
                  </a:lnTo>
                  <a:lnTo>
                    <a:pt x="347" y="85"/>
                  </a:lnTo>
                  <a:lnTo>
                    <a:pt x="390" y="76"/>
                  </a:lnTo>
                  <a:lnTo>
                    <a:pt x="373" y="69"/>
                  </a:lnTo>
                  <a:lnTo>
                    <a:pt x="418" y="59"/>
                  </a:lnTo>
                  <a:lnTo>
                    <a:pt x="407" y="55"/>
                  </a:lnTo>
                  <a:lnTo>
                    <a:pt x="444" y="48"/>
                  </a:lnTo>
                  <a:lnTo>
                    <a:pt x="428" y="40"/>
                  </a:lnTo>
                  <a:lnTo>
                    <a:pt x="468" y="36"/>
                  </a:lnTo>
                  <a:lnTo>
                    <a:pt x="454" y="29"/>
                  </a:lnTo>
                  <a:lnTo>
                    <a:pt x="492" y="24"/>
                  </a:lnTo>
                  <a:lnTo>
                    <a:pt x="480" y="17"/>
                  </a:lnTo>
                  <a:lnTo>
                    <a:pt x="515" y="17"/>
                  </a:lnTo>
                  <a:lnTo>
                    <a:pt x="506" y="7"/>
                  </a:lnTo>
                  <a:lnTo>
                    <a:pt x="544" y="12"/>
                  </a:lnTo>
                  <a:lnTo>
                    <a:pt x="537" y="3"/>
                  </a:lnTo>
                  <a:lnTo>
                    <a:pt x="570" y="7"/>
                  </a:lnTo>
                  <a:lnTo>
                    <a:pt x="565" y="0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8" y="7"/>
                  </a:lnTo>
                  <a:lnTo>
                    <a:pt x="600" y="7"/>
                  </a:lnTo>
                  <a:lnTo>
                    <a:pt x="603" y="7"/>
                  </a:lnTo>
                  <a:lnTo>
                    <a:pt x="608" y="7"/>
                  </a:lnTo>
                  <a:lnTo>
                    <a:pt x="610" y="7"/>
                  </a:lnTo>
                  <a:lnTo>
                    <a:pt x="615" y="5"/>
                  </a:lnTo>
                  <a:lnTo>
                    <a:pt x="617" y="5"/>
                  </a:lnTo>
                  <a:lnTo>
                    <a:pt x="619" y="5"/>
                  </a:lnTo>
                  <a:lnTo>
                    <a:pt x="622" y="5"/>
                  </a:lnTo>
                  <a:lnTo>
                    <a:pt x="622" y="5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9" y="5"/>
                  </a:lnTo>
                  <a:lnTo>
                    <a:pt x="629" y="5"/>
                  </a:lnTo>
                  <a:lnTo>
                    <a:pt x="631" y="7"/>
                  </a:lnTo>
                  <a:lnTo>
                    <a:pt x="634" y="7"/>
                  </a:lnTo>
                  <a:lnTo>
                    <a:pt x="636" y="7"/>
                  </a:lnTo>
                  <a:lnTo>
                    <a:pt x="638" y="7"/>
                  </a:lnTo>
                  <a:lnTo>
                    <a:pt x="638" y="7"/>
                  </a:lnTo>
                  <a:lnTo>
                    <a:pt x="641" y="10"/>
                  </a:lnTo>
                  <a:lnTo>
                    <a:pt x="643" y="10"/>
                  </a:lnTo>
                  <a:lnTo>
                    <a:pt x="643" y="10"/>
                  </a:lnTo>
                  <a:lnTo>
                    <a:pt x="645" y="10"/>
                  </a:lnTo>
                  <a:lnTo>
                    <a:pt x="645" y="10"/>
                  </a:lnTo>
                  <a:lnTo>
                    <a:pt x="645" y="12"/>
                  </a:lnTo>
                  <a:lnTo>
                    <a:pt x="648" y="12"/>
                  </a:lnTo>
                  <a:lnTo>
                    <a:pt x="648" y="14"/>
                  </a:lnTo>
                  <a:lnTo>
                    <a:pt x="650" y="14"/>
                  </a:lnTo>
                  <a:lnTo>
                    <a:pt x="650" y="17"/>
                  </a:lnTo>
                  <a:lnTo>
                    <a:pt x="652" y="17"/>
                  </a:lnTo>
                  <a:lnTo>
                    <a:pt x="652" y="19"/>
                  </a:lnTo>
                  <a:lnTo>
                    <a:pt x="655" y="22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4"/>
                  </a:lnTo>
                  <a:lnTo>
                    <a:pt x="655" y="26"/>
                  </a:lnTo>
                  <a:lnTo>
                    <a:pt x="655" y="26"/>
                  </a:lnTo>
                  <a:lnTo>
                    <a:pt x="657" y="29"/>
                  </a:lnTo>
                  <a:lnTo>
                    <a:pt x="657" y="31"/>
                  </a:lnTo>
                  <a:lnTo>
                    <a:pt x="657" y="33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6"/>
                  </a:lnTo>
                  <a:lnTo>
                    <a:pt x="657" y="38"/>
                  </a:lnTo>
                  <a:lnTo>
                    <a:pt x="660" y="38"/>
                  </a:lnTo>
                  <a:lnTo>
                    <a:pt x="660" y="38"/>
                  </a:lnTo>
                  <a:lnTo>
                    <a:pt x="660" y="40"/>
                  </a:lnTo>
                  <a:lnTo>
                    <a:pt x="660" y="40"/>
                  </a:lnTo>
                  <a:lnTo>
                    <a:pt x="662" y="40"/>
                  </a:lnTo>
                  <a:lnTo>
                    <a:pt x="662" y="43"/>
                  </a:lnTo>
                  <a:lnTo>
                    <a:pt x="664" y="45"/>
                  </a:lnTo>
                  <a:lnTo>
                    <a:pt x="667" y="48"/>
                  </a:lnTo>
                  <a:lnTo>
                    <a:pt x="671" y="50"/>
                  </a:lnTo>
                  <a:lnTo>
                    <a:pt x="674" y="50"/>
                  </a:lnTo>
                  <a:lnTo>
                    <a:pt x="676" y="52"/>
                  </a:lnTo>
                  <a:lnTo>
                    <a:pt x="679" y="55"/>
                  </a:lnTo>
                  <a:lnTo>
                    <a:pt x="683" y="57"/>
                  </a:lnTo>
                  <a:lnTo>
                    <a:pt x="686" y="59"/>
                  </a:lnTo>
                  <a:lnTo>
                    <a:pt x="688" y="59"/>
                  </a:lnTo>
                  <a:lnTo>
                    <a:pt x="690" y="62"/>
                  </a:lnTo>
                  <a:lnTo>
                    <a:pt x="693" y="62"/>
                  </a:lnTo>
                  <a:lnTo>
                    <a:pt x="695" y="64"/>
                  </a:lnTo>
                  <a:lnTo>
                    <a:pt x="695" y="64"/>
                  </a:lnTo>
                  <a:lnTo>
                    <a:pt x="697" y="67"/>
                  </a:lnTo>
                  <a:lnTo>
                    <a:pt x="702" y="67"/>
                  </a:lnTo>
                  <a:lnTo>
                    <a:pt x="705" y="67"/>
                  </a:lnTo>
                  <a:lnTo>
                    <a:pt x="707" y="69"/>
                  </a:lnTo>
                  <a:lnTo>
                    <a:pt x="709" y="69"/>
                  </a:lnTo>
                  <a:lnTo>
                    <a:pt x="714" y="69"/>
                  </a:lnTo>
                  <a:lnTo>
                    <a:pt x="716" y="71"/>
                  </a:lnTo>
                  <a:lnTo>
                    <a:pt x="719" y="71"/>
                  </a:lnTo>
                  <a:lnTo>
                    <a:pt x="721" y="71"/>
                  </a:lnTo>
                  <a:lnTo>
                    <a:pt x="726" y="71"/>
                  </a:lnTo>
                  <a:lnTo>
                    <a:pt x="728" y="71"/>
                  </a:lnTo>
                  <a:lnTo>
                    <a:pt x="731" y="71"/>
                  </a:lnTo>
                  <a:lnTo>
                    <a:pt x="733" y="71"/>
                  </a:lnTo>
                  <a:lnTo>
                    <a:pt x="735" y="71"/>
                  </a:lnTo>
                  <a:lnTo>
                    <a:pt x="738" y="71"/>
                  </a:lnTo>
                  <a:lnTo>
                    <a:pt x="740" y="71"/>
                  </a:lnTo>
                  <a:lnTo>
                    <a:pt x="742" y="71"/>
                  </a:lnTo>
                  <a:lnTo>
                    <a:pt x="747" y="71"/>
                  </a:lnTo>
                  <a:lnTo>
                    <a:pt x="749" y="69"/>
                  </a:lnTo>
                  <a:lnTo>
                    <a:pt x="752" y="69"/>
                  </a:lnTo>
                  <a:lnTo>
                    <a:pt x="757" y="69"/>
                  </a:lnTo>
                  <a:lnTo>
                    <a:pt x="761" y="67"/>
                  </a:lnTo>
                  <a:lnTo>
                    <a:pt x="764" y="67"/>
                  </a:lnTo>
                  <a:lnTo>
                    <a:pt x="766" y="67"/>
                  </a:lnTo>
                  <a:lnTo>
                    <a:pt x="768" y="67"/>
                  </a:lnTo>
                  <a:lnTo>
                    <a:pt x="771" y="64"/>
                  </a:lnTo>
                  <a:lnTo>
                    <a:pt x="773" y="64"/>
                  </a:lnTo>
                  <a:lnTo>
                    <a:pt x="778" y="62"/>
                  </a:lnTo>
                  <a:lnTo>
                    <a:pt x="783" y="62"/>
                  </a:lnTo>
                  <a:lnTo>
                    <a:pt x="785" y="59"/>
                  </a:lnTo>
                  <a:lnTo>
                    <a:pt x="790" y="57"/>
                  </a:lnTo>
                  <a:lnTo>
                    <a:pt x="794" y="55"/>
                  </a:lnTo>
                  <a:lnTo>
                    <a:pt x="797" y="55"/>
                  </a:lnTo>
                  <a:lnTo>
                    <a:pt x="801" y="52"/>
                  </a:lnTo>
                  <a:lnTo>
                    <a:pt x="804" y="52"/>
                  </a:lnTo>
                  <a:lnTo>
                    <a:pt x="804" y="52"/>
                  </a:lnTo>
                  <a:lnTo>
                    <a:pt x="806" y="52"/>
                  </a:lnTo>
                  <a:lnTo>
                    <a:pt x="809" y="52"/>
                  </a:lnTo>
                  <a:lnTo>
                    <a:pt x="811" y="50"/>
                  </a:lnTo>
                  <a:lnTo>
                    <a:pt x="811" y="50"/>
                  </a:lnTo>
                  <a:lnTo>
                    <a:pt x="813" y="52"/>
                  </a:lnTo>
                  <a:lnTo>
                    <a:pt x="816" y="52"/>
                  </a:lnTo>
                  <a:lnTo>
                    <a:pt x="818" y="52"/>
                  </a:lnTo>
                  <a:lnTo>
                    <a:pt x="820" y="52"/>
                  </a:lnTo>
                  <a:lnTo>
                    <a:pt x="820" y="52"/>
                  </a:lnTo>
                  <a:lnTo>
                    <a:pt x="823" y="55"/>
                  </a:lnTo>
                  <a:lnTo>
                    <a:pt x="825" y="55"/>
                  </a:lnTo>
                  <a:lnTo>
                    <a:pt x="828" y="55"/>
                  </a:lnTo>
                  <a:lnTo>
                    <a:pt x="830" y="57"/>
                  </a:lnTo>
                  <a:lnTo>
                    <a:pt x="832" y="57"/>
                  </a:lnTo>
                  <a:lnTo>
                    <a:pt x="832" y="57"/>
                  </a:lnTo>
                  <a:lnTo>
                    <a:pt x="835" y="59"/>
                  </a:lnTo>
                  <a:lnTo>
                    <a:pt x="837" y="59"/>
                  </a:lnTo>
                  <a:lnTo>
                    <a:pt x="837" y="62"/>
                  </a:lnTo>
                  <a:lnTo>
                    <a:pt x="839" y="62"/>
                  </a:lnTo>
                  <a:lnTo>
                    <a:pt x="842" y="64"/>
                  </a:lnTo>
                  <a:lnTo>
                    <a:pt x="842" y="67"/>
                  </a:lnTo>
                  <a:lnTo>
                    <a:pt x="844" y="67"/>
                  </a:lnTo>
                  <a:lnTo>
                    <a:pt x="844" y="69"/>
                  </a:lnTo>
                  <a:lnTo>
                    <a:pt x="846" y="71"/>
                  </a:lnTo>
                  <a:lnTo>
                    <a:pt x="846" y="71"/>
                  </a:lnTo>
                  <a:lnTo>
                    <a:pt x="849" y="74"/>
                  </a:lnTo>
                  <a:lnTo>
                    <a:pt x="849" y="76"/>
                  </a:lnTo>
                  <a:lnTo>
                    <a:pt x="849" y="78"/>
                  </a:lnTo>
                  <a:lnTo>
                    <a:pt x="851" y="83"/>
                  </a:lnTo>
                  <a:lnTo>
                    <a:pt x="851" y="85"/>
                  </a:lnTo>
                  <a:lnTo>
                    <a:pt x="851" y="88"/>
                  </a:lnTo>
                  <a:lnTo>
                    <a:pt x="851" y="90"/>
                  </a:lnTo>
                  <a:lnTo>
                    <a:pt x="854" y="95"/>
                  </a:lnTo>
                  <a:lnTo>
                    <a:pt x="854" y="97"/>
                  </a:lnTo>
                  <a:lnTo>
                    <a:pt x="854" y="100"/>
                  </a:lnTo>
                  <a:lnTo>
                    <a:pt x="854" y="102"/>
                  </a:lnTo>
                  <a:lnTo>
                    <a:pt x="854" y="107"/>
                  </a:lnTo>
                  <a:lnTo>
                    <a:pt x="854" y="109"/>
                  </a:lnTo>
                  <a:lnTo>
                    <a:pt x="851" y="111"/>
                  </a:lnTo>
                  <a:lnTo>
                    <a:pt x="851" y="114"/>
                  </a:lnTo>
                  <a:lnTo>
                    <a:pt x="851" y="116"/>
                  </a:lnTo>
                  <a:lnTo>
                    <a:pt x="851" y="121"/>
                  </a:lnTo>
                  <a:lnTo>
                    <a:pt x="851" y="121"/>
                  </a:lnTo>
                  <a:lnTo>
                    <a:pt x="849" y="123"/>
                  </a:lnTo>
                  <a:lnTo>
                    <a:pt x="849" y="126"/>
                  </a:lnTo>
                  <a:lnTo>
                    <a:pt x="849" y="128"/>
                  </a:lnTo>
                  <a:lnTo>
                    <a:pt x="846" y="128"/>
                  </a:lnTo>
                  <a:lnTo>
                    <a:pt x="846" y="130"/>
                  </a:lnTo>
                  <a:lnTo>
                    <a:pt x="846" y="133"/>
                  </a:lnTo>
                  <a:lnTo>
                    <a:pt x="844" y="135"/>
                  </a:lnTo>
                  <a:lnTo>
                    <a:pt x="842" y="137"/>
                  </a:lnTo>
                  <a:lnTo>
                    <a:pt x="839" y="140"/>
                  </a:lnTo>
                  <a:lnTo>
                    <a:pt x="837" y="145"/>
                  </a:lnTo>
                  <a:lnTo>
                    <a:pt x="835" y="147"/>
                  </a:lnTo>
                  <a:lnTo>
                    <a:pt x="832" y="152"/>
                  </a:lnTo>
                  <a:lnTo>
                    <a:pt x="830" y="156"/>
                  </a:lnTo>
                  <a:lnTo>
                    <a:pt x="825" y="159"/>
                  </a:lnTo>
                  <a:lnTo>
                    <a:pt x="823" y="164"/>
                  </a:lnTo>
                  <a:lnTo>
                    <a:pt x="820" y="168"/>
                  </a:lnTo>
                  <a:lnTo>
                    <a:pt x="816" y="171"/>
                  </a:lnTo>
                  <a:lnTo>
                    <a:pt x="813" y="173"/>
                  </a:lnTo>
                  <a:lnTo>
                    <a:pt x="809" y="178"/>
                  </a:lnTo>
                  <a:lnTo>
                    <a:pt x="806" y="180"/>
                  </a:lnTo>
                  <a:lnTo>
                    <a:pt x="801" y="185"/>
                  </a:lnTo>
                  <a:lnTo>
                    <a:pt x="797" y="187"/>
                  </a:lnTo>
                  <a:lnTo>
                    <a:pt x="794" y="190"/>
                  </a:lnTo>
                  <a:lnTo>
                    <a:pt x="790" y="192"/>
                  </a:lnTo>
                  <a:lnTo>
                    <a:pt x="785" y="197"/>
                  </a:lnTo>
                  <a:lnTo>
                    <a:pt x="780" y="199"/>
                  </a:lnTo>
                  <a:lnTo>
                    <a:pt x="775" y="201"/>
                  </a:lnTo>
                  <a:lnTo>
                    <a:pt x="768" y="204"/>
                  </a:lnTo>
                  <a:lnTo>
                    <a:pt x="764" y="208"/>
                  </a:lnTo>
                  <a:lnTo>
                    <a:pt x="757" y="211"/>
                  </a:lnTo>
                  <a:lnTo>
                    <a:pt x="749" y="216"/>
                  </a:lnTo>
                  <a:lnTo>
                    <a:pt x="742" y="218"/>
                  </a:lnTo>
                  <a:lnTo>
                    <a:pt x="735" y="220"/>
                  </a:lnTo>
                  <a:lnTo>
                    <a:pt x="728" y="223"/>
                  </a:lnTo>
                  <a:lnTo>
                    <a:pt x="723" y="225"/>
                  </a:lnTo>
                  <a:lnTo>
                    <a:pt x="695" y="235"/>
                  </a:lnTo>
                  <a:lnTo>
                    <a:pt x="700" y="237"/>
                  </a:lnTo>
                  <a:lnTo>
                    <a:pt x="702" y="237"/>
                  </a:lnTo>
                  <a:lnTo>
                    <a:pt x="705" y="237"/>
                  </a:lnTo>
                  <a:lnTo>
                    <a:pt x="707" y="237"/>
                  </a:lnTo>
                  <a:lnTo>
                    <a:pt x="709" y="239"/>
                  </a:lnTo>
                  <a:lnTo>
                    <a:pt x="712" y="239"/>
                  </a:lnTo>
                  <a:lnTo>
                    <a:pt x="714" y="239"/>
                  </a:lnTo>
                  <a:lnTo>
                    <a:pt x="716" y="239"/>
                  </a:lnTo>
                  <a:lnTo>
                    <a:pt x="721" y="239"/>
                  </a:lnTo>
                  <a:lnTo>
                    <a:pt x="726" y="239"/>
                  </a:lnTo>
                  <a:lnTo>
                    <a:pt x="731" y="242"/>
                  </a:lnTo>
                  <a:lnTo>
                    <a:pt x="735" y="242"/>
                  </a:lnTo>
                  <a:lnTo>
                    <a:pt x="738" y="242"/>
                  </a:lnTo>
                  <a:lnTo>
                    <a:pt x="740" y="242"/>
                  </a:lnTo>
                  <a:lnTo>
                    <a:pt x="740" y="242"/>
                  </a:lnTo>
                  <a:lnTo>
                    <a:pt x="742" y="239"/>
                  </a:lnTo>
                  <a:lnTo>
                    <a:pt x="745" y="239"/>
                  </a:lnTo>
                  <a:lnTo>
                    <a:pt x="745" y="239"/>
                  </a:lnTo>
                  <a:lnTo>
                    <a:pt x="747" y="239"/>
                  </a:lnTo>
                  <a:lnTo>
                    <a:pt x="747" y="239"/>
                  </a:lnTo>
                  <a:lnTo>
                    <a:pt x="749" y="239"/>
                  </a:lnTo>
                  <a:lnTo>
                    <a:pt x="752" y="237"/>
                  </a:lnTo>
                  <a:lnTo>
                    <a:pt x="754" y="237"/>
                  </a:lnTo>
                  <a:lnTo>
                    <a:pt x="759" y="235"/>
                  </a:lnTo>
                  <a:lnTo>
                    <a:pt x="761" y="232"/>
                  </a:lnTo>
                  <a:lnTo>
                    <a:pt x="764" y="232"/>
                  </a:lnTo>
                  <a:lnTo>
                    <a:pt x="768" y="230"/>
                  </a:lnTo>
                  <a:lnTo>
                    <a:pt x="771" y="230"/>
                  </a:lnTo>
                  <a:lnTo>
                    <a:pt x="773" y="227"/>
                  </a:lnTo>
                  <a:lnTo>
                    <a:pt x="778" y="227"/>
                  </a:lnTo>
                  <a:lnTo>
                    <a:pt x="778" y="227"/>
                  </a:lnTo>
                  <a:lnTo>
                    <a:pt x="780" y="227"/>
                  </a:lnTo>
                  <a:lnTo>
                    <a:pt x="783" y="227"/>
                  </a:lnTo>
                  <a:lnTo>
                    <a:pt x="783" y="225"/>
                  </a:lnTo>
                  <a:lnTo>
                    <a:pt x="785" y="225"/>
                  </a:lnTo>
                  <a:lnTo>
                    <a:pt x="785" y="225"/>
                  </a:lnTo>
                  <a:lnTo>
                    <a:pt x="787" y="225"/>
                  </a:lnTo>
                  <a:lnTo>
                    <a:pt x="787" y="227"/>
                  </a:lnTo>
                  <a:lnTo>
                    <a:pt x="790" y="227"/>
                  </a:lnTo>
                  <a:lnTo>
                    <a:pt x="792" y="227"/>
                  </a:lnTo>
                  <a:lnTo>
                    <a:pt x="794" y="227"/>
                  </a:lnTo>
                  <a:lnTo>
                    <a:pt x="794" y="227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799" y="230"/>
                  </a:lnTo>
                  <a:lnTo>
                    <a:pt x="799" y="230"/>
                  </a:lnTo>
                  <a:lnTo>
                    <a:pt x="806" y="227"/>
                  </a:lnTo>
                  <a:lnTo>
                    <a:pt x="811" y="227"/>
                  </a:lnTo>
                  <a:lnTo>
                    <a:pt x="813" y="227"/>
                  </a:lnTo>
                  <a:lnTo>
                    <a:pt x="816" y="227"/>
                  </a:lnTo>
                  <a:lnTo>
                    <a:pt x="818" y="230"/>
                  </a:lnTo>
                  <a:lnTo>
                    <a:pt x="818" y="230"/>
                  </a:lnTo>
                  <a:lnTo>
                    <a:pt x="820" y="230"/>
                  </a:lnTo>
                  <a:lnTo>
                    <a:pt x="820" y="230"/>
                  </a:lnTo>
                  <a:lnTo>
                    <a:pt x="823" y="230"/>
                  </a:lnTo>
                  <a:lnTo>
                    <a:pt x="823" y="230"/>
                  </a:lnTo>
                  <a:lnTo>
                    <a:pt x="825" y="230"/>
                  </a:lnTo>
                  <a:lnTo>
                    <a:pt x="825" y="232"/>
                  </a:lnTo>
                  <a:lnTo>
                    <a:pt x="825" y="232"/>
                  </a:lnTo>
                  <a:lnTo>
                    <a:pt x="828" y="232"/>
                  </a:lnTo>
                  <a:lnTo>
                    <a:pt x="828" y="235"/>
                  </a:lnTo>
                  <a:lnTo>
                    <a:pt x="830" y="235"/>
                  </a:lnTo>
                  <a:lnTo>
                    <a:pt x="830" y="235"/>
                  </a:lnTo>
                  <a:lnTo>
                    <a:pt x="832" y="237"/>
                  </a:lnTo>
                  <a:lnTo>
                    <a:pt x="832" y="237"/>
                  </a:lnTo>
                  <a:lnTo>
                    <a:pt x="835" y="239"/>
                  </a:lnTo>
                  <a:lnTo>
                    <a:pt x="835" y="239"/>
                  </a:lnTo>
                  <a:lnTo>
                    <a:pt x="835" y="242"/>
                  </a:lnTo>
                  <a:lnTo>
                    <a:pt x="837" y="244"/>
                  </a:lnTo>
                  <a:lnTo>
                    <a:pt x="837" y="244"/>
                  </a:lnTo>
                  <a:lnTo>
                    <a:pt x="839" y="246"/>
                  </a:lnTo>
                  <a:lnTo>
                    <a:pt x="839" y="249"/>
                  </a:lnTo>
                  <a:lnTo>
                    <a:pt x="842" y="249"/>
                  </a:lnTo>
                  <a:lnTo>
                    <a:pt x="842" y="251"/>
                  </a:lnTo>
                  <a:lnTo>
                    <a:pt x="842" y="253"/>
                  </a:lnTo>
                  <a:lnTo>
                    <a:pt x="842" y="253"/>
                  </a:lnTo>
                  <a:lnTo>
                    <a:pt x="844" y="256"/>
                  </a:lnTo>
                  <a:lnTo>
                    <a:pt x="844" y="258"/>
                  </a:lnTo>
                  <a:lnTo>
                    <a:pt x="844" y="258"/>
                  </a:lnTo>
                  <a:lnTo>
                    <a:pt x="844" y="261"/>
                  </a:lnTo>
                  <a:lnTo>
                    <a:pt x="846" y="263"/>
                  </a:lnTo>
                  <a:lnTo>
                    <a:pt x="846" y="265"/>
                  </a:lnTo>
                  <a:lnTo>
                    <a:pt x="846" y="265"/>
                  </a:lnTo>
                  <a:lnTo>
                    <a:pt x="846" y="268"/>
                  </a:lnTo>
                  <a:lnTo>
                    <a:pt x="846" y="270"/>
                  </a:lnTo>
                  <a:lnTo>
                    <a:pt x="846" y="272"/>
                  </a:lnTo>
                  <a:lnTo>
                    <a:pt x="846" y="275"/>
                  </a:lnTo>
                  <a:lnTo>
                    <a:pt x="846" y="277"/>
                  </a:lnTo>
                  <a:lnTo>
                    <a:pt x="846" y="279"/>
                  </a:lnTo>
                  <a:lnTo>
                    <a:pt x="844" y="279"/>
                  </a:lnTo>
                  <a:lnTo>
                    <a:pt x="844" y="282"/>
                  </a:lnTo>
                  <a:lnTo>
                    <a:pt x="842" y="282"/>
                  </a:lnTo>
                  <a:lnTo>
                    <a:pt x="842" y="284"/>
                  </a:lnTo>
                  <a:lnTo>
                    <a:pt x="839" y="284"/>
                  </a:lnTo>
                  <a:lnTo>
                    <a:pt x="839" y="284"/>
                  </a:lnTo>
                  <a:lnTo>
                    <a:pt x="837" y="287"/>
                  </a:lnTo>
                  <a:lnTo>
                    <a:pt x="835" y="287"/>
                  </a:lnTo>
                  <a:lnTo>
                    <a:pt x="832" y="287"/>
                  </a:lnTo>
                  <a:lnTo>
                    <a:pt x="830" y="287"/>
                  </a:lnTo>
                  <a:lnTo>
                    <a:pt x="828" y="284"/>
                  </a:lnTo>
                  <a:lnTo>
                    <a:pt x="825" y="284"/>
                  </a:lnTo>
                  <a:lnTo>
                    <a:pt x="823" y="284"/>
                  </a:lnTo>
                  <a:lnTo>
                    <a:pt x="820" y="284"/>
                  </a:lnTo>
                  <a:lnTo>
                    <a:pt x="818" y="282"/>
                  </a:lnTo>
                  <a:lnTo>
                    <a:pt x="816" y="282"/>
                  </a:lnTo>
                  <a:lnTo>
                    <a:pt x="813" y="282"/>
                  </a:lnTo>
                  <a:lnTo>
                    <a:pt x="809" y="279"/>
                  </a:lnTo>
                  <a:lnTo>
                    <a:pt x="804" y="277"/>
                  </a:lnTo>
                  <a:lnTo>
                    <a:pt x="801" y="277"/>
                  </a:lnTo>
                  <a:lnTo>
                    <a:pt x="797" y="275"/>
                  </a:lnTo>
                  <a:lnTo>
                    <a:pt x="794" y="275"/>
                  </a:lnTo>
                  <a:lnTo>
                    <a:pt x="792" y="275"/>
                  </a:lnTo>
                  <a:lnTo>
                    <a:pt x="792" y="272"/>
                  </a:lnTo>
                  <a:lnTo>
                    <a:pt x="790" y="272"/>
                  </a:lnTo>
                  <a:lnTo>
                    <a:pt x="790" y="272"/>
                  </a:lnTo>
                  <a:lnTo>
                    <a:pt x="787" y="272"/>
                  </a:lnTo>
                  <a:lnTo>
                    <a:pt x="785" y="272"/>
                  </a:lnTo>
                  <a:lnTo>
                    <a:pt x="785" y="270"/>
                  </a:lnTo>
                  <a:lnTo>
                    <a:pt x="783" y="270"/>
                  </a:lnTo>
                  <a:lnTo>
                    <a:pt x="778" y="268"/>
                  </a:lnTo>
                  <a:lnTo>
                    <a:pt x="778" y="268"/>
                  </a:lnTo>
                  <a:lnTo>
                    <a:pt x="775" y="268"/>
                  </a:lnTo>
                  <a:lnTo>
                    <a:pt x="775" y="268"/>
                  </a:lnTo>
                  <a:lnTo>
                    <a:pt x="773" y="265"/>
                  </a:lnTo>
                  <a:lnTo>
                    <a:pt x="771" y="265"/>
                  </a:lnTo>
                  <a:lnTo>
                    <a:pt x="771" y="265"/>
                  </a:lnTo>
                  <a:lnTo>
                    <a:pt x="768" y="265"/>
                  </a:lnTo>
                  <a:lnTo>
                    <a:pt x="766" y="265"/>
                  </a:lnTo>
                  <a:lnTo>
                    <a:pt x="766" y="265"/>
                  </a:lnTo>
                  <a:lnTo>
                    <a:pt x="764" y="268"/>
                  </a:lnTo>
                  <a:lnTo>
                    <a:pt x="761" y="268"/>
                  </a:lnTo>
                  <a:lnTo>
                    <a:pt x="759" y="268"/>
                  </a:lnTo>
                  <a:lnTo>
                    <a:pt x="759" y="268"/>
                  </a:lnTo>
                  <a:lnTo>
                    <a:pt x="757" y="270"/>
                  </a:lnTo>
                  <a:lnTo>
                    <a:pt x="754" y="270"/>
                  </a:lnTo>
                  <a:lnTo>
                    <a:pt x="754" y="270"/>
                  </a:lnTo>
                  <a:lnTo>
                    <a:pt x="749" y="272"/>
                  </a:lnTo>
                  <a:lnTo>
                    <a:pt x="747" y="275"/>
                  </a:lnTo>
                  <a:lnTo>
                    <a:pt x="745" y="275"/>
                  </a:lnTo>
                  <a:lnTo>
                    <a:pt x="740" y="277"/>
                  </a:lnTo>
                  <a:lnTo>
                    <a:pt x="738" y="279"/>
                  </a:lnTo>
                  <a:lnTo>
                    <a:pt x="735" y="279"/>
                  </a:lnTo>
                  <a:lnTo>
                    <a:pt x="733" y="282"/>
                  </a:lnTo>
                  <a:lnTo>
                    <a:pt x="731" y="284"/>
                  </a:lnTo>
                  <a:lnTo>
                    <a:pt x="726" y="284"/>
                  </a:lnTo>
                  <a:lnTo>
                    <a:pt x="723" y="287"/>
                  </a:lnTo>
                  <a:lnTo>
                    <a:pt x="721" y="287"/>
                  </a:lnTo>
                  <a:lnTo>
                    <a:pt x="719" y="289"/>
                  </a:lnTo>
                  <a:lnTo>
                    <a:pt x="716" y="289"/>
                  </a:lnTo>
                  <a:lnTo>
                    <a:pt x="714" y="291"/>
                  </a:lnTo>
                  <a:lnTo>
                    <a:pt x="712" y="291"/>
                  </a:lnTo>
                  <a:lnTo>
                    <a:pt x="709" y="291"/>
                  </a:lnTo>
                  <a:lnTo>
                    <a:pt x="707" y="291"/>
                  </a:lnTo>
                  <a:lnTo>
                    <a:pt x="705" y="294"/>
                  </a:lnTo>
                  <a:lnTo>
                    <a:pt x="702" y="294"/>
                  </a:lnTo>
                  <a:lnTo>
                    <a:pt x="700" y="294"/>
                  </a:lnTo>
                  <a:lnTo>
                    <a:pt x="695" y="294"/>
                  </a:lnTo>
                  <a:lnTo>
                    <a:pt x="690" y="294"/>
                  </a:lnTo>
                  <a:lnTo>
                    <a:pt x="688" y="296"/>
                  </a:lnTo>
                  <a:lnTo>
                    <a:pt x="688" y="296"/>
                  </a:lnTo>
                  <a:lnTo>
                    <a:pt x="686" y="296"/>
                  </a:lnTo>
                  <a:lnTo>
                    <a:pt x="683" y="296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81" y="298"/>
                  </a:lnTo>
                  <a:lnTo>
                    <a:pt x="679" y="298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1"/>
                  </a:lnTo>
                  <a:lnTo>
                    <a:pt x="679" y="303"/>
                  </a:lnTo>
                  <a:lnTo>
                    <a:pt x="676" y="303"/>
                  </a:lnTo>
                  <a:lnTo>
                    <a:pt x="676" y="303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6"/>
                  </a:lnTo>
                  <a:lnTo>
                    <a:pt x="676" y="308"/>
                  </a:lnTo>
                  <a:lnTo>
                    <a:pt x="676" y="310"/>
                  </a:lnTo>
                  <a:lnTo>
                    <a:pt x="679" y="315"/>
                  </a:lnTo>
                  <a:lnTo>
                    <a:pt x="679" y="317"/>
                  </a:lnTo>
                  <a:lnTo>
                    <a:pt x="679" y="322"/>
                  </a:lnTo>
                  <a:lnTo>
                    <a:pt x="679" y="324"/>
                  </a:lnTo>
                  <a:lnTo>
                    <a:pt x="679" y="327"/>
                  </a:lnTo>
                  <a:lnTo>
                    <a:pt x="681" y="329"/>
                  </a:lnTo>
                  <a:lnTo>
                    <a:pt x="681" y="332"/>
                  </a:lnTo>
                  <a:lnTo>
                    <a:pt x="681" y="334"/>
                  </a:lnTo>
                  <a:lnTo>
                    <a:pt x="683" y="336"/>
                  </a:lnTo>
                  <a:lnTo>
                    <a:pt x="683" y="339"/>
                  </a:lnTo>
                  <a:lnTo>
                    <a:pt x="683" y="339"/>
                  </a:lnTo>
                  <a:lnTo>
                    <a:pt x="686" y="341"/>
                  </a:lnTo>
                  <a:lnTo>
                    <a:pt x="686" y="341"/>
                  </a:lnTo>
                  <a:lnTo>
                    <a:pt x="686" y="343"/>
                  </a:lnTo>
                  <a:lnTo>
                    <a:pt x="688" y="343"/>
                  </a:lnTo>
                  <a:lnTo>
                    <a:pt x="688" y="346"/>
                  </a:lnTo>
                  <a:lnTo>
                    <a:pt x="688" y="346"/>
                  </a:lnTo>
                  <a:lnTo>
                    <a:pt x="700" y="360"/>
                  </a:lnTo>
                  <a:lnTo>
                    <a:pt x="686" y="355"/>
                  </a:lnTo>
                  <a:lnTo>
                    <a:pt x="705" y="376"/>
                  </a:lnTo>
                  <a:lnTo>
                    <a:pt x="693" y="376"/>
                  </a:lnTo>
                  <a:lnTo>
                    <a:pt x="714" y="393"/>
                  </a:lnTo>
                  <a:lnTo>
                    <a:pt x="702" y="393"/>
                  </a:lnTo>
                  <a:lnTo>
                    <a:pt x="723" y="410"/>
                  </a:lnTo>
                  <a:lnTo>
                    <a:pt x="709" y="410"/>
                  </a:lnTo>
                  <a:lnTo>
                    <a:pt x="735" y="429"/>
                  </a:lnTo>
                  <a:lnTo>
                    <a:pt x="719" y="426"/>
                  </a:lnTo>
                  <a:lnTo>
                    <a:pt x="742" y="443"/>
                  </a:lnTo>
                  <a:lnTo>
                    <a:pt x="728" y="440"/>
                  </a:lnTo>
                  <a:lnTo>
                    <a:pt x="752" y="462"/>
                  </a:lnTo>
                  <a:lnTo>
                    <a:pt x="738" y="462"/>
                  </a:lnTo>
                  <a:lnTo>
                    <a:pt x="740" y="464"/>
                  </a:lnTo>
                  <a:lnTo>
                    <a:pt x="742" y="466"/>
                  </a:lnTo>
                  <a:lnTo>
                    <a:pt x="745" y="469"/>
                  </a:lnTo>
                  <a:lnTo>
                    <a:pt x="745" y="469"/>
                  </a:lnTo>
                  <a:lnTo>
                    <a:pt x="747" y="471"/>
                  </a:lnTo>
                  <a:lnTo>
                    <a:pt x="749" y="471"/>
                  </a:lnTo>
                  <a:lnTo>
                    <a:pt x="749" y="474"/>
                  </a:lnTo>
                  <a:lnTo>
                    <a:pt x="752" y="474"/>
                  </a:lnTo>
                  <a:lnTo>
                    <a:pt x="752" y="474"/>
                  </a:lnTo>
                  <a:lnTo>
                    <a:pt x="754" y="474"/>
                  </a:lnTo>
                  <a:lnTo>
                    <a:pt x="754" y="474"/>
                  </a:lnTo>
                  <a:lnTo>
                    <a:pt x="757" y="474"/>
                  </a:lnTo>
                  <a:lnTo>
                    <a:pt x="759" y="474"/>
                  </a:lnTo>
                  <a:lnTo>
                    <a:pt x="759" y="474"/>
                  </a:lnTo>
                  <a:lnTo>
                    <a:pt x="761" y="474"/>
                  </a:lnTo>
                  <a:lnTo>
                    <a:pt x="761" y="474"/>
                  </a:lnTo>
                  <a:lnTo>
                    <a:pt x="764" y="474"/>
                  </a:lnTo>
                  <a:lnTo>
                    <a:pt x="766" y="474"/>
                  </a:lnTo>
                  <a:lnTo>
                    <a:pt x="766" y="474"/>
                  </a:lnTo>
                  <a:lnTo>
                    <a:pt x="768" y="471"/>
                  </a:lnTo>
                  <a:lnTo>
                    <a:pt x="768" y="471"/>
                  </a:lnTo>
                  <a:lnTo>
                    <a:pt x="771" y="471"/>
                  </a:lnTo>
                  <a:lnTo>
                    <a:pt x="771" y="469"/>
                  </a:lnTo>
                  <a:lnTo>
                    <a:pt x="773" y="469"/>
                  </a:lnTo>
                  <a:lnTo>
                    <a:pt x="773" y="469"/>
                  </a:lnTo>
                  <a:lnTo>
                    <a:pt x="775" y="466"/>
                  </a:lnTo>
                  <a:lnTo>
                    <a:pt x="775" y="466"/>
                  </a:lnTo>
                  <a:lnTo>
                    <a:pt x="778" y="464"/>
                  </a:lnTo>
                  <a:lnTo>
                    <a:pt x="780" y="462"/>
                  </a:lnTo>
                  <a:lnTo>
                    <a:pt x="783" y="459"/>
                  </a:lnTo>
                  <a:lnTo>
                    <a:pt x="783" y="457"/>
                  </a:lnTo>
                  <a:lnTo>
                    <a:pt x="785" y="455"/>
                  </a:lnTo>
                  <a:lnTo>
                    <a:pt x="787" y="452"/>
                  </a:lnTo>
                  <a:lnTo>
                    <a:pt x="787" y="450"/>
                  </a:lnTo>
                  <a:lnTo>
                    <a:pt x="790" y="447"/>
                  </a:lnTo>
                  <a:lnTo>
                    <a:pt x="790" y="445"/>
                  </a:lnTo>
                  <a:lnTo>
                    <a:pt x="792" y="440"/>
                  </a:lnTo>
                  <a:lnTo>
                    <a:pt x="794" y="436"/>
                  </a:lnTo>
                  <a:lnTo>
                    <a:pt x="797" y="433"/>
                  </a:lnTo>
                  <a:lnTo>
                    <a:pt x="799" y="431"/>
                  </a:lnTo>
                  <a:lnTo>
                    <a:pt x="799" y="429"/>
                  </a:lnTo>
                  <a:lnTo>
                    <a:pt x="801" y="426"/>
                  </a:lnTo>
                  <a:lnTo>
                    <a:pt x="804" y="421"/>
                  </a:lnTo>
                  <a:lnTo>
                    <a:pt x="806" y="417"/>
                  </a:lnTo>
                  <a:lnTo>
                    <a:pt x="809" y="410"/>
                  </a:lnTo>
                  <a:lnTo>
                    <a:pt x="811" y="405"/>
                  </a:lnTo>
                  <a:lnTo>
                    <a:pt x="813" y="403"/>
                  </a:lnTo>
                  <a:lnTo>
                    <a:pt x="813" y="400"/>
                  </a:lnTo>
                  <a:lnTo>
                    <a:pt x="816" y="398"/>
                  </a:lnTo>
                  <a:lnTo>
                    <a:pt x="816" y="395"/>
                  </a:lnTo>
                  <a:lnTo>
                    <a:pt x="818" y="393"/>
                  </a:lnTo>
                  <a:lnTo>
                    <a:pt x="820" y="391"/>
                  </a:lnTo>
                  <a:lnTo>
                    <a:pt x="823" y="388"/>
                  </a:lnTo>
                  <a:lnTo>
                    <a:pt x="825" y="386"/>
                  </a:lnTo>
                  <a:lnTo>
                    <a:pt x="828" y="384"/>
                  </a:lnTo>
                  <a:lnTo>
                    <a:pt x="830" y="381"/>
                  </a:lnTo>
                  <a:lnTo>
                    <a:pt x="830" y="381"/>
                  </a:lnTo>
                  <a:lnTo>
                    <a:pt x="832" y="379"/>
                  </a:lnTo>
                  <a:lnTo>
                    <a:pt x="837" y="376"/>
                  </a:lnTo>
                  <a:lnTo>
                    <a:pt x="842" y="374"/>
                  </a:lnTo>
                  <a:lnTo>
                    <a:pt x="844" y="372"/>
                  </a:lnTo>
                  <a:lnTo>
                    <a:pt x="846" y="372"/>
                  </a:lnTo>
                  <a:lnTo>
                    <a:pt x="849" y="369"/>
                  </a:lnTo>
                  <a:lnTo>
                    <a:pt x="851" y="367"/>
                  </a:lnTo>
                  <a:lnTo>
                    <a:pt x="858" y="365"/>
                  </a:lnTo>
                  <a:lnTo>
                    <a:pt x="861" y="362"/>
                  </a:lnTo>
                  <a:lnTo>
                    <a:pt x="865" y="360"/>
                  </a:lnTo>
                  <a:lnTo>
                    <a:pt x="870" y="358"/>
                  </a:lnTo>
                  <a:lnTo>
                    <a:pt x="872" y="355"/>
                  </a:lnTo>
                  <a:lnTo>
                    <a:pt x="875" y="353"/>
                  </a:lnTo>
                  <a:lnTo>
                    <a:pt x="877" y="353"/>
                  </a:lnTo>
                  <a:lnTo>
                    <a:pt x="877" y="350"/>
                  </a:lnTo>
                  <a:lnTo>
                    <a:pt x="880" y="348"/>
                  </a:lnTo>
                  <a:lnTo>
                    <a:pt x="882" y="348"/>
                  </a:lnTo>
                  <a:lnTo>
                    <a:pt x="884" y="346"/>
                  </a:lnTo>
                  <a:lnTo>
                    <a:pt x="887" y="343"/>
                  </a:lnTo>
                  <a:lnTo>
                    <a:pt x="887" y="339"/>
                  </a:lnTo>
                  <a:lnTo>
                    <a:pt x="887" y="334"/>
                  </a:lnTo>
                  <a:lnTo>
                    <a:pt x="887" y="332"/>
                  </a:lnTo>
                  <a:lnTo>
                    <a:pt x="887" y="327"/>
                  </a:lnTo>
                  <a:lnTo>
                    <a:pt x="887" y="322"/>
                  </a:lnTo>
                  <a:lnTo>
                    <a:pt x="889" y="320"/>
                  </a:lnTo>
                  <a:lnTo>
                    <a:pt x="889" y="315"/>
                  </a:lnTo>
                  <a:lnTo>
                    <a:pt x="889" y="310"/>
                  </a:lnTo>
                  <a:lnTo>
                    <a:pt x="891" y="303"/>
                  </a:lnTo>
                  <a:lnTo>
                    <a:pt x="891" y="298"/>
                  </a:lnTo>
                  <a:lnTo>
                    <a:pt x="894" y="291"/>
                  </a:lnTo>
                  <a:lnTo>
                    <a:pt x="896" y="287"/>
                  </a:lnTo>
                  <a:lnTo>
                    <a:pt x="896" y="282"/>
                  </a:lnTo>
                  <a:lnTo>
                    <a:pt x="896" y="279"/>
                  </a:lnTo>
                  <a:lnTo>
                    <a:pt x="898" y="277"/>
                  </a:lnTo>
                  <a:lnTo>
                    <a:pt x="898" y="275"/>
                  </a:lnTo>
                  <a:lnTo>
                    <a:pt x="901" y="270"/>
                  </a:lnTo>
                  <a:lnTo>
                    <a:pt x="901" y="268"/>
                  </a:lnTo>
                  <a:lnTo>
                    <a:pt x="903" y="265"/>
                  </a:lnTo>
                  <a:lnTo>
                    <a:pt x="903" y="261"/>
                  </a:lnTo>
                  <a:lnTo>
                    <a:pt x="906" y="256"/>
                  </a:lnTo>
                  <a:lnTo>
                    <a:pt x="910" y="249"/>
                  </a:lnTo>
                  <a:lnTo>
                    <a:pt x="913" y="244"/>
                  </a:lnTo>
                  <a:lnTo>
                    <a:pt x="915" y="239"/>
                  </a:lnTo>
                  <a:lnTo>
                    <a:pt x="917" y="232"/>
                  </a:lnTo>
                  <a:lnTo>
                    <a:pt x="920" y="227"/>
                  </a:lnTo>
                  <a:lnTo>
                    <a:pt x="924" y="220"/>
                  </a:lnTo>
                  <a:lnTo>
                    <a:pt x="927" y="216"/>
                  </a:lnTo>
                  <a:lnTo>
                    <a:pt x="929" y="211"/>
                  </a:lnTo>
                  <a:lnTo>
                    <a:pt x="932" y="204"/>
                  </a:lnTo>
                  <a:lnTo>
                    <a:pt x="934" y="199"/>
                  </a:lnTo>
                  <a:lnTo>
                    <a:pt x="936" y="194"/>
                  </a:lnTo>
                  <a:lnTo>
                    <a:pt x="939" y="190"/>
                  </a:lnTo>
                  <a:lnTo>
                    <a:pt x="941" y="185"/>
                  </a:lnTo>
                  <a:lnTo>
                    <a:pt x="941" y="182"/>
                  </a:lnTo>
                  <a:lnTo>
                    <a:pt x="943" y="178"/>
                  </a:lnTo>
                  <a:lnTo>
                    <a:pt x="943" y="175"/>
                  </a:lnTo>
                  <a:lnTo>
                    <a:pt x="946" y="173"/>
                  </a:lnTo>
                  <a:lnTo>
                    <a:pt x="948" y="168"/>
                  </a:lnTo>
                  <a:lnTo>
                    <a:pt x="951" y="164"/>
                  </a:lnTo>
                  <a:lnTo>
                    <a:pt x="955" y="159"/>
                  </a:lnTo>
                  <a:lnTo>
                    <a:pt x="958" y="154"/>
                  </a:lnTo>
                  <a:lnTo>
                    <a:pt x="960" y="152"/>
                  </a:lnTo>
                  <a:lnTo>
                    <a:pt x="965" y="147"/>
                  </a:lnTo>
                  <a:lnTo>
                    <a:pt x="967" y="142"/>
                  </a:lnTo>
                  <a:lnTo>
                    <a:pt x="972" y="137"/>
                  </a:lnTo>
                  <a:lnTo>
                    <a:pt x="972" y="135"/>
                  </a:lnTo>
                  <a:lnTo>
                    <a:pt x="974" y="133"/>
                  </a:lnTo>
                  <a:lnTo>
                    <a:pt x="979" y="130"/>
                  </a:lnTo>
                  <a:lnTo>
                    <a:pt x="981" y="128"/>
                  </a:lnTo>
                  <a:lnTo>
                    <a:pt x="984" y="126"/>
                  </a:lnTo>
                  <a:lnTo>
                    <a:pt x="986" y="123"/>
                  </a:lnTo>
                  <a:lnTo>
                    <a:pt x="991" y="121"/>
                  </a:lnTo>
                  <a:lnTo>
                    <a:pt x="993" y="119"/>
                  </a:lnTo>
                  <a:lnTo>
                    <a:pt x="995" y="116"/>
                  </a:lnTo>
                  <a:lnTo>
                    <a:pt x="1000" y="114"/>
                  </a:lnTo>
                  <a:lnTo>
                    <a:pt x="1003" y="111"/>
                  </a:lnTo>
                  <a:lnTo>
                    <a:pt x="1005" y="109"/>
                  </a:lnTo>
                  <a:lnTo>
                    <a:pt x="1012" y="107"/>
                  </a:lnTo>
                  <a:lnTo>
                    <a:pt x="1017" y="102"/>
                  </a:lnTo>
                  <a:lnTo>
                    <a:pt x="1019" y="102"/>
                  </a:lnTo>
                  <a:lnTo>
                    <a:pt x="1021" y="100"/>
                  </a:lnTo>
                  <a:lnTo>
                    <a:pt x="1024" y="100"/>
                  </a:lnTo>
                  <a:lnTo>
                    <a:pt x="1026" y="97"/>
                  </a:lnTo>
                  <a:lnTo>
                    <a:pt x="1029" y="97"/>
                  </a:lnTo>
                  <a:lnTo>
                    <a:pt x="1031" y="97"/>
                  </a:lnTo>
                  <a:lnTo>
                    <a:pt x="1033" y="95"/>
                  </a:lnTo>
                  <a:lnTo>
                    <a:pt x="1036" y="95"/>
                  </a:lnTo>
                  <a:lnTo>
                    <a:pt x="1040" y="93"/>
                  </a:lnTo>
                  <a:lnTo>
                    <a:pt x="1043" y="93"/>
                  </a:lnTo>
                  <a:lnTo>
                    <a:pt x="1047" y="90"/>
                  </a:lnTo>
                  <a:lnTo>
                    <a:pt x="1052" y="90"/>
                  </a:lnTo>
                  <a:lnTo>
                    <a:pt x="1057" y="88"/>
                  </a:lnTo>
                  <a:lnTo>
                    <a:pt x="1062" y="88"/>
                  </a:lnTo>
                  <a:lnTo>
                    <a:pt x="1066" y="85"/>
                  </a:lnTo>
                  <a:lnTo>
                    <a:pt x="1071" y="85"/>
                  </a:lnTo>
                  <a:lnTo>
                    <a:pt x="1076" y="85"/>
                  </a:lnTo>
                  <a:lnTo>
                    <a:pt x="1081" y="85"/>
                  </a:lnTo>
                  <a:lnTo>
                    <a:pt x="1085" y="83"/>
                  </a:lnTo>
                  <a:lnTo>
                    <a:pt x="1090" y="83"/>
                  </a:lnTo>
                  <a:lnTo>
                    <a:pt x="1095" y="83"/>
                  </a:lnTo>
                  <a:lnTo>
                    <a:pt x="1102" y="81"/>
                  </a:lnTo>
                  <a:lnTo>
                    <a:pt x="1107" y="81"/>
                  </a:lnTo>
                  <a:lnTo>
                    <a:pt x="1111" y="81"/>
                  </a:lnTo>
                  <a:lnTo>
                    <a:pt x="1116" y="81"/>
                  </a:lnTo>
                  <a:lnTo>
                    <a:pt x="1123" y="81"/>
                  </a:lnTo>
                  <a:lnTo>
                    <a:pt x="1128" y="81"/>
                  </a:lnTo>
                  <a:lnTo>
                    <a:pt x="1133" y="81"/>
                  </a:lnTo>
                  <a:lnTo>
                    <a:pt x="1140" y="81"/>
                  </a:lnTo>
                  <a:lnTo>
                    <a:pt x="1144" y="78"/>
                  </a:lnTo>
                  <a:lnTo>
                    <a:pt x="1149" y="78"/>
                  </a:lnTo>
                  <a:lnTo>
                    <a:pt x="1156" y="78"/>
                  </a:lnTo>
                  <a:lnTo>
                    <a:pt x="1161" y="78"/>
                  </a:lnTo>
                  <a:lnTo>
                    <a:pt x="1166" y="78"/>
                  </a:lnTo>
                  <a:lnTo>
                    <a:pt x="1170" y="78"/>
                  </a:lnTo>
                  <a:lnTo>
                    <a:pt x="1175" y="78"/>
                  </a:lnTo>
                  <a:lnTo>
                    <a:pt x="1180" y="78"/>
                  </a:lnTo>
                  <a:lnTo>
                    <a:pt x="1185" y="81"/>
                  </a:lnTo>
                  <a:lnTo>
                    <a:pt x="1189" y="81"/>
                  </a:lnTo>
                  <a:lnTo>
                    <a:pt x="1192" y="81"/>
                  </a:lnTo>
                  <a:lnTo>
                    <a:pt x="1196" y="81"/>
                  </a:lnTo>
                  <a:lnTo>
                    <a:pt x="1199" y="81"/>
                  </a:lnTo>
                  <a:lnTo>
                    <a:pt x="1204" y="81"/>
                  </a:lnTo>
                  <a:lnTo>
                    <a:pt x="1206" y="81"/>
                  </a:lnTo>
                  <a:lnTo>
                    <a:pt x="1208" y="83"/>
                  </a:lnTo>
                  <a:lnTo>
                    <a:pt x="1213" y="83"/>
                  </a:lnTo>
                  <a:lnTo>
                    <a:pt x="1215" y="85"/>
                  </a:lnTo>
                  <a:lnTo>
                    <a:pt x="1220" y="85"/>
                  </a:lnTo>
                  <a:lnTo>
                    <a:pt x="1222" y="85"/>
                  </a:lnTo>
                  <a:lnTo>
                    <a:pt x="1227" y="88"/>
                  </a:lnTo>
                  <a:lnTo>
                    <a:pt x="1230" y="90"/>
                  </a:lnTo>
                  <a:lnTo>
                    <a:pt x="1234" y="90"/>
                  </a:lnTo>
                  <a:lnTo>
                    <a:pt x="1239" y="93"/>
                  </a:lnTo>
                  <a:lnTo>
                    <a:pt x="1244" y="95"/>
                  </a:lnTo>
                  <a:lnTo>
                    <a:pt x="1251" y="97"/>
                  </a:lnTo>
                  <a:lnTo>
                    <a:pt x="1256" y="100"/>
                  </a:lnTo>
                  <a:lnTo>
                    <a:pt x="1258" y="100"/>
                  </a:lnTo>
                  <a:lnTo>
                    <a:pt x="1260" y="102"/>
                  </a:lnTo>
                  <a:lnTo>
                    <a:pt x="1263" y="102"/>
                  </a:lnTo>
                  <a:lnTo>
                    <a:pt x="1265" y="104"/>
                  </a:lnTo>
                  <a:lnTo>
                    <a:pt x="1267" y="107"/>
                  </a:lnTo>
                  <a:lnTo>
                    <a:pt x="1272" y="107"/>
                  </a:lnTo>
                  <a:lnTo>
                    <a:pt x="1272" y="109"/>
                  </a:lnTo>
                  <a:lnTo>
                    <a:pt x="1275" y="111"/>
                  </a:lnTo>
                  <a:lnTo>
                    <a:pt x="1279" y="114"/>
                  </a:lnTo>
                  <a:lnTo>
                    <a:pt x="1284" y="119"/>
                  </a:lnTo>
                  <a:lnTo>
                    <a:pt x="1286" y="121"/>
                  </a:lnTo>
                  <a:lnTo>
                    <a:pt x="1291" y="126"/>
                  </a:lnTo>
                  <a:lnTo>
                    <a:pt x="1293" y="128"/>
                  </a:lnTo>
                  <a:lnTo>
                    <a:pt x="1298" y="133"/>
                  </a:lnTo>
                  <a:lnTo>
                    <a:pt x="1301" y="135"/>
                  </a:lnTo>
                  <a:lnTo>
                    <a:pt x="1303" y="140"/>
                  </a:lnTo>
                  <a:lnTo>
                    <a:pt x="1305" y="142"/>
                  </a:lnTo>
                  <a:lnTo>
                    <a:pt x="1308" y="145"/>
                  </a:lnTo>
                  <a:lnTo>
                    <a:pt x="1310" y="147"/>
                  </a:lnTo>
                  <a:lnTo>
                    <a:pt x="1310" y="149"/>
                  </a:lnTo>
                  <a:lnTo>
                    <a:pt x="1312" y="149"/>
                  </a:lnTo>
                  <a:lnTo>
                    <a:pt x="1312" y="152"/>
                  </a:lnTo>
                  <a:lnTo>
                    <a:pt x="1312" y="152"/>
                  </a:lnTo>
                  <a:lnTo>
                    <a:pt x="1312" y="154"/>
                  </a:lnTo>
                  <a:lnTo>
                    <a:pt x="1315" y="154"/>
                  </a:lnTo>
                  <a:lnTo>
                    <a:pt x="1315" y="156"/>
                  </a:lnTo>
                  <a:lnTo>
                    <a:pt x="1315" y="156"/>
                  </a:lnTo>
                  <a:lnTo>
                    <a:pt x="1315" y="159"/>
                  </a:lnTo>
                  <a:lnTo>
                    <a:pt x="1315" y="161"/>
                  </a:lnTo>
                  <a:lnTo>
                    <a:pt x="1317" y="164"/>
                  </a:lnTo>
                  <a:lnTo>
                    <a:pt x="1317" y="164"/>
                  </a:lnTo>
                  <a:lnTo>
                    <a:pt x="1317" y="166"/>
                  </a:lnTo>
                  <a:lnTo>
                    <a:pt x="1317" y="168"/>
                  </a:lnTo>
                  <a:lnTo>
                    <a:pt x="1317" y="171"/>
                  </a:lnTo>
                  <a:lnTo>
                    <a:pt x="1317" y="171"/>
                  </a:lnTo>
                  <a:lnTo>
                    <a:pt x="1317" y="173"/>
                  </a:lnTo>
                  <a:lnTo>
                    <a:pt x="1317" y="175"/>
                  </a:lnTo>
                  <a:lnTo>
                    <a:pt x="1317" y="175"/>
                  </a:lnTo>
                  <a:lnTo>
                    <a:pt x="1317" y="178"/>
                  </a:lnTo>
                  <a:lnTo>
                    <a:pt x="1317" y="180"/>
                  </a:lnTo>
                  <a:lnTo>
                    <a:pt x="1315" y="182"/>
                  </a:lnTo>
                  <a:lnTo>
                    <a:pt x="1315" y="185"/>
                  </a:lnTo>
                  <a:lnTo>
                    <a:pt x="1315" y="187"/>
                  </a:lnTo>
                  <a:lnTo>
                    <a:pt x="1312" y="192"/>
                  </a:lnTo>
                  <a:lnTo>
                    <a:pt x="1312" y="194"/>
                  </a:lnTo>
                  <a:lnTo>
                    <a:pt x="1310" y="197"/>
                  </a:lnTo>
                  <a:lnTo>
                    <a:pt x="1310" y="199"/>
                  </a:lnTo>
                  <a:lnTo>
                    <a:pt x="1308" y="204"/>
                  </a:lnTo>
                  <a:lnTo>
                    <a:pt x="1308" y="206"/>
                  </a:lnTo>
                  <a:lnTo>
                    <a:pt x="1305" y="208"/>
                  </a:lnTo>
                  <a:lnTo>
                    <a:pt x="1303" y="213"/>
                  </a:lnTo>
                  <a:lnTo>
                    <a:pt x="1301" y="218"/>
                  </a:lnTo>
                  <a:lnTo>
                    <a:pt x="1298" y="220"/>
                  </a:lnTo>
                  <a:lnTo>
                    <a:pt x="1298" y="223"/>
                  </a:lnTo>
                  <a:lnTo>
                    <a:pt x="1296" y="223"/>
                  </a:lnTo>
                  <a:lnTo>
                    <a:pt x="1296" y="225"/>
                  </a:lnTo>
                  <a:lnTo>
                    <a:pt x="1293" y="225"/>
                  </a:lnTo>
                  <a:lnTo>
                    <a:pt x="1293" y="225"/>
                  </a:lnTo>
                  <a:lnTo>
                    <a:pt x="1293" y="227"/>
                  </a:lnTo>
                  <a:lnTo>
                    <a:pt x="1291" y="227"/>
                  </a:lnTo>
                  <a:lnTo>
                    <a:pt x="1291" y="227"/>
                  </a:lnTo>
                  <a:lnTo>
                    <a:pt x="1289" y="227"/>
                  </a:lnTo>
                  <a:lnTo>
                    <a:pt x="1289" y="230"/>
                  </a:lnTo>
                  <a:lnTo>
                    <a:pt x="1289" y="230"/>
                  </a:lnTo>
                  <a:lnTo>
                    <a:pt x="1286" y="230"/>
                  </a:lnTo>
                  <a:lnTo>
                    <a:pt x="1286" y="230"/>
                  </a:lnTo>
                  <a:lnTo>
                    <a:pt x="1284" y="230"/>
                  </a:lnTo>
                  <a:lnTo>
                    <a:pt x="1284" y="232"/>
                  </a:lnTo>
                  <a:lnTo>
                    <a:pt x="1279" y="232"/>
                  </a:lnTo>
                  <a:lnTo>
                    <a:pt x="1277" y="232"/>
                  </a:lnTo>
                  <a:lnTo>
                    <a:pt x="1275" y="232"/>
                  </a:lnTo>
                  <a:lnTo>
                    <a:pt x="1272" y="232"/>
                  </a:lnTo>
                  <a:lnTo>
                    <a:pt x="1267" y="232"/>
                  </a:lnTo>
                  <a:lnTo>
                    <a:pt x="1265" y="232"/>
                  </a:lnTo>
                  <a:lnTo>
                    <a:pt x="1258" y="235"/>
                  </a:lnTo>
                  <a:lnTo>
                    <a:pt x="1253" y="235"/>
                  </a:lnTo>
                  <a:lnTo>
                    <a:pt x="1246" y="235"/>
                  </a:lnTo>
                  <a:lnTo>
                    <a:pt x="1239" y="235"/>
                  </a:lnTo>
                  <a:lnTo>
                    <a:pt x="1237" y="235"/>
                  </a:lnTo>
                  <a:lnTo>
                    <a:pt x="1234" y="235"/>
                  </a:lnTo>
                  <a:lnTo>
                    <a:pt x="1230" y="235"/>
                  </a:lnTo>
                  <a:lnTo>
                    <a:pt x="1227" y="235"/>
                  </a:lnTo>
                  <a:lnTo>
                    <a:pt x="1222" y="235"/>
                  </a:lnTo>
                  <a:lnTo>
                    <a:pt x="1218" y="235"/>
                  </a:lnTo>
                  <a:lnTo>
                    <a:pt x="1213" y="237"/>
                  </a:lnTo>
                  <a:lnTo>
                    <a:pt x="1208" y="237"/>
                  </a:lnTo>
                  <a:lnTo>
                    <a:pt x="1201" y="237"/>
                  </a:lnTo>
                  <a:lnTo>
                    <a:pt x="1196" y="239"/>
                  </a:lnTo>
                  <a:lnTo>
                    <a:pt x="1192" y="239"/>
                  </a:lnTo>
                  <a:lnTo>
                    <a:pt x="1187" y="242"/>
                  </a:lnTo>
                  <a:lnTo>
                    <a:pt x="1182" y="244"/>
                  </a:lnTo>
                  <a:lnTo>
                    <a:pt x="1178" y="244"/>
                  </a:lnTo>
                  <a:lnTo>
                    <a:pt x="1173" y="246"/>
                  </a:lnTo>
                  <a:lnTo>
                    <a:pt x="1168" y="249"/>
                  </a:lnTo>
                  <a:lnTo>
                    <a:pt x="1163" y="251"/>
                  </a:lnTo>
                  <a:lnTo>
                    <a:pt x="1159" y="251"/>
                  </a:lnTo>
                  <a:lnTo>
                    <a:pt x="1154" y="253"/>
                  </a:lnTo>
                  <a:lnTo>
                    <a:pt x="1149" y="256"/>
                  </a:lnTo>
                  <a:lnTo>
                    <a:pt x="1147" y="258"/>
                  </a:lnTo>
                  <a:lnTo>
                    <a:pt x="1142" y="261"/>
                  </a:lnTo>
                  <a:lnTo>
                    <a:pt x="1140" y="263"/>
                  </a:lnTo>
                  <a:lnTo>
                    <a:pt x="1137" y="263"/>
                  </a:lnTo>
                  <a:lnTo>
                    <a:pt x="1133" y="265"/>
                  </a:lnTo>
                  <a:lnTo>
                    <a:pt x="1130" y="270"/>
                  </a:lnTo>
                  <a:lnTo>
                    <a:pt x="1126" y="272"/>
                  </a:lnTo>
                  <a:lnTo>
                    <a:pt x="1123" y="275"/>
                  </a:lnTo>
                  <a:lnTo>
                    <a:pt x="1121" y="277"/>
                  </a:lnTo>
                  <a:lnTo>
                    <a:pt x="1116" y="279"/>
                  </a:lnTo>
                  <a:lnTo>
                    <a:pt x="1114" y="282"/>
                  </a:lnTo>
                  <a:lnTo>
                    <a:pt x="1111" y="287"/>
                  </a:lnTo>
                  <a:lnTo>
                    <a:pt x="1109" y="289"/>
                  </a:lnTo>
                  <a:lnTo>
                    <a:pt x="1107" y="291"/>
                  </a:lnTo>
                  <a:lnTo>
                    <a:pt x="1104" y="294"/>
                  </a:lnTo>
                  <a:lnTo>
                    <a:pt x="1102" y="296"/>
                  </a:lnTo>
                  <a:lnTo>
                    <a:pt x="1097" y="301"/>
                  </a:lnTo>
                  <a:lnTo>
                    <a:pt x="1095" y="303"/>
                  </a:lnTo>
                  <a:lnTo>
                    <a:pt x="1092" y="306"/>
                  </a:lnTo>
                  <a:lnTo>
                    <a:pt x="1090" y="310"/>
                  </a:lnTo>
                  <a:lnTo>
                    <a:pt x="1088" y="313"/>
                  </a:lnTo>
                  <a:lnTo>
                    <a:pt x="1085" y="317"/>
                  </a:lnTo>
                  <a:lnTo>
                    <a:pt x="1083" y="320"/>
                  </a:lnTo>
                  <a:lnTo>
                    <a:pt x="1081" y="324"/>
                  </a:lnTo>
                  <a:lnTo>
                    <a:pt x="1076" y="332"/>
                  </a:lnTo>
                  <a:lnTo>
                    <a:pt x="1071" y="339"/>
                  </a:lnTo>
                  <a:lnTo>
                    <a:pt x="1066" y="346"/>
                  </a:lnTo>
                  <a:lnTo>
                    <a:pt x="1062" y="353"/>
                  </a:lnTo>
                  <a:lnTo>
                    <a:pt x="1057" y="360"/>
                  </a:lnTo>
                  <a:lnTo>
                    <a:pt x="1055" y="365"/>
                  </a:lnTo>
                  <a:lnTo>
                    <a:pt x="1052" y="367"/>
                  </a:lnTo>
                  <a:lnTo>
                    <a:pt x="1052" y="369"/>
                  </a:lnTo>
                  <a:lnTo>
                    <a:pt x="1050" y="369"/>
                  </a:lnTo>
                  <a:lnTo>
                    <a:pt x="1050" y="372"/>
                  </a:lnTo>
                  <a:lnTo>
                    <a:pt x="1047" y="374"/>
                  </a:lnTo>
                  <a:lnTo>
                    <a:pt x="1047" y="376"/>
                  </a:lnTo>
                  <a:lnTo>
                    <a:pt x="1047" y="379"/>
                  </a:lnTo>
                  <a:lnTo>
                    <a:pt x="1047" y="381"/>
                  </a:lnTo>
                  <a:lnTo>
                    <a:pt x="1047" y="384"/>
                  </a:lnTo>
                  <a:lnTo>
                    <a:pt x="1045" y="386"/>
                  </a:lnTo>
                  <a:lnTo>
                    <a:pt x="1045" y="391"/>
                  </a:lnTo>
                  <a:lnTo>
                    <a:pt x="1045" y="393"/>
                  </a:lnTo>
                  <a:lnTo>
                    <a:pt x="1045" y="395"/>
                  </a:lnTo>
                  <a:lnTo>
                    <a:pt x="1045" y="398"/>
                  </a:lnTo>
                  <a:lnTo>
                    <a:pt x="1045" y="400"/>
                  </a:lnTo>
                  <a:lnTo>
                    <a:pt x="1047" y="405"/>
                  </a:lnTo>
                  <a:lnTo>
                    <a:pt x="1047" y="405"/>
                  </a:lnTo>
                  <a:lnTo>
                    <a:pt x="1047" y="407"/>
                  </a:lnTo>
                  <a:lnTo>
                    <a:pt x="1047" y="410"/>
                  </a:lnTo>
                  <a:lnTo>
                    <a:pt x="1047" y="410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2"/>
                  </a:lnTo>
                  <a:lnTo>
                    <a:pt x="1050" y="414"/>
                  </a:lnTo>
                  <a:lnTo>
                    <a:pt x="1050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2" y="414"/>
                  </a:lnTo>
                  <a:lnTo>
                    <a:pt x="1055" y="414"/>
                  </a:lnTo>
                  <a:lnTo>
                    <a:pt x="1055" y="417"/>
                  </a:lnTo>
                  <a:lnTo>
                    <a:pt x="1055" y="417"/>
                  </a:lnTo>
                  <a:lnTo>
                    <a:pt x="1057" y="417"/>
                  </a:lnTo>
                  <a:lnTo>
                    <a:pt x="1057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59" y="417"/>
                  </a:lnTo>
                  <a:lnTo>
                    <a:pt x="1062" y="417"/>
                  </a:lnTo>
                  <a:lnTo>
                    <a:pt x="1062" y="417"/>
                  </a:lnTo>
                  <a:lnTo>
                    <a:pt x="1064" y="414"/>
                  </a:lnTo>
                  <a:lnTo>
                    <a:pt x="1066" y="414"/>
                  </a:lnTo>
                  <a:lnTo>
                    <a:pt x="1069" y="414"/>
                  </a:lnTo>
                  <a:lnTo>
                    <a:pt x="1071" y="414"/>
                  </a:lnTo>
                  <a:lnTo>
                    <a:pt x="1073" y="412"/>
                  </a:lnTo>
                  <a:lnTo>
                    <a:pt x="1076" y="412"/>
                  </a:lnTo>
                  <a:lnTo>
                    <a:pt x="1078" y="410"/>
                  </a:lnTo>
                  <a:lnTo>
                    <a:pt x="1083" y="410"/>
                  </a:lnTo>
                  <a:lnTo>
                    <a:pt x="1088" y="407"/>
                  </a:lnTo>
                  <a:lnTo>
                    <a:pt x="1095" y="405"/>
                  </a:lnTo>
                  <a:lnTo>
                    <a:pt x="1097" y="403"/>
                  </a:lnTo>
                  <a:lnTo>
                    <a:pt x="1100" y="403"/>
                  </a:lnTo>
                  <a:lnTo>
                    <a:pt x="1102" y="403"/>
                  </a:lnTo>
                  <a:lnTo>
                    <a:pt x="1107" y="400"/>
                  </a:lnTo>
                  <a:lnTo>
                    <a:pt x="1109" y="400"/>
                  </a:lnTo>
                  <a:lnTo>
                    <a:pt x="1111" y="400"/>
                  </a:lnTo>
                  <a:lnTo>
                    <a:pt x="1114" y="400"/>
                  </a:lnTo>
                  <a:lnTo>
                    <a:pt x="1118" y="398"/>
                  </a:lnTo>
                  <a:lnTo>
                    <a:pt x="1121" y="398"/>
                  </a:lnTo>
                  <a:lnTo>
                    <a:pt x="1123" y="398"/>
                  </a:lnTo>
                  <a:lnTo>
                    <a:pt x="1128" y="398"/>
                  </a:lnTo>
                  <a:lnTo>
                    <a:pt x="1130" y="398"/>
                  </a:lnTo>
                  <a:lnTo>
                    <a:pt x="1137" y="395"/>
                  </a:lnTo>
                  <a:lnTo>
                    <a:pt x="1142" y="395"/>
                  </a:lnTo>
                  <a:lnTo>
                    <a:pt x="1144" y="395"/>
                  </a:lnTo>
                  <a:lnTo>
                    <a:pt x="1147" y="395"/>
                  </a:lnTo>
                  <a:lnTo>
                    <a:pt x="1149" y="395"/>
                  </a:lnTo>
                  <a:lnTo>
                    <a:pt x="1154" y="395"/>
                  </a:lnTo>
                  <a:lnTo>
                    <a:pt x="1156" y="395"/>
                  </a:lnTo>
                  <a:lnTo>
                    <a:pt x="1159" y="395"/>
                  </a:lnTo>
                  <a:lnTo>
                    <a:pt x="1161" y="395"/>
                  </a:lnTo>
                  <a:lnTo>
                    <a:pt x="1163" y="395"/>
                  </a:lnTo>
                  <a:lnTo>
                    <a:pt x="1166" y="395"/>
                  </a:lnTo>
                  <a:lnTo>
                    <a:pt x="1170" y="395"/>
                  </a:lnTo>
                  <a:lnTo>
                    <a:pt x="1173" y="395"/>
                  </a:lnTo>
                  <a:lnTo>
                    <a:pt x="1175" y="398"/>
                  </a:lnTo>
                  <a:lnTo>
                    <a:pt x="1178" y="398"/>
                  </a:lnTo>
                  <a:lnTo>
                    <a:pt x="1178" y="398"/>
                  </a:lnTo>
                  <a:lnTo>
                    <a:pt x="1180" y="398"/>
                  </a:lnTo>
                  <a:lnTo>
                    <a:pt x="1180" y="398"/>
                  </a:lnTo>
                  <a:lnTo>
                    <a:pt x="1182" y="400"/>
                  </a:lnTo>
                  <a:lnTo>
                    <a:pt x="1185" y="400"/>
                  </a:lnTo>
                  <a:lnTo>
                    <a:pt x="1187" y="403"/>
                  </a:lnTo>
                  <a:lnTo>
                    <a:pt x="1189" y="405"/>
                  </a:lnTo>
                  <a:lnTo>
                    <a:pt x="1192" y="405"/>
                  </a:lnTo>
                  <a:lnTo>
                    <a:pt x="1194" y="407"/>
                  </a:lnTo>
                  <a:lnTo>
                    <a:pt x="1196" y="410"/>
                  </a:lnTo>
                  <a:lnTo>
                    <a:pt x="1199" y="412"/>
                  </a:lnTo>
                  <a:lnTo>
                    <a:pt x="1201" y="414"/>
                  </a:lnTo>
                  <a:lnTo>
                    <a:pt x="1204" y="417"/>
                  </a:lnTo>
                  <a:lnTo>
                    <a:pt x="1206" y="417"/>
                  </a:lnTo>
                  <a:lnTo>
                    <a:pt x="1208" y="419"/>
                  </a:lnTo>
                  <a:lnTo>
                    <a:pt x="1208" y="421"/>
                  </a:lnTo>
                  <a:lnTo>
                    <a:pt x="1211" y="424"/>
                  </a:lnTo>
                  <a:lnTo>
                    <a:pt x="1211" y="424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6"/>
                  </a:lnTo>
                  <a:lnTo>
                    <a:pt x="1213" y="429"/>
                  </a:lnTo>
                  <a:lnTo>
                    <a:pt x="1215" y="431"/>
                  </a:lnTo>
                  <a:lnTo>
                    <a:pt x="1215" y="433"/>
                  </a:lnTo>
                  <a:lnTo>
                    <a:pt x="1218" y="436"/>
                  </a:lnTo>
                  <a:lnTo>
                    <a:pt x="1218" y="438"/>
                  </a:lnTo>
                  <a:lnTo>
                    <a:pt x="1220" y="438"/>
                  </a:lnTo>
                  <a:lnTo>
                    <a:pt x="1220" y="440"/>
                  </a:lnTo>
                  <a:lnTo>
                    <a:pt x="1222" y="440"/>
                  </a:lnTo>
                  <a:lnTo>
                    <a:pt x="1222" y="443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5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27" y="445"/>
                  </a:lnTo>
                  <a:lnTo>
                    <a:pt x="1230" y="443"/>
                  </a:lnTo>
                  <a:lnTo>
                    <a:pt x="1230" y="443"/>
                  </a:lnTo>
                  <a:lnTo>
                    <a:pt x="1232" y="440"/>
                  </a:lnTo>
                  <a:lnTo>
                    <a:pt x="1232" y="440"/>
                  </a:lnTo>
                  <a:lnTo>
                    <a:pt x="1234" y="438"/>
                  </a:lnTo>
                  <a:lnTo>
                    <a:pt x="1234" y="438"/>
                  </a:lnTo>
                  <a:lnTo>
                    <a:pt x="1234" y="436"/>
                  </a:lnTo>
                  <a:lnTo>
                    <a:pt x="1237" y="433"/>
                  </a:lnTo>
                  <a:lnTo>
                    <a:pt x="1239" y="429"/>
                  </a:lnTo>
                  <a:lnTo>
                    <a:pt x="1239" y="429"/>
                  </a:lnTo>
                  <a:lnTo>
                    <a:pt x="1241" y="426"/>
                  </a:lnTo>
                  <a:lnTo>
                    <a:pt x="1241" y="426"/>
                  </a:lnTo>
                  <a:lnTo>
                    <a:pt x="1244" y="424"/>
                  </a:lnTo>
                  <a:lnTo>
                    <a:pt x="1244" y="421"/>
                  </a:lnTo>
                  <a:lnTo>
                    <a:pt x="1246" y="419"/>
                  </a:lnTo>
                  <a:lnTo>
                    <a:pt x="1249" y="419"/>
                  </a:lnTo>
                  <a:lnTo>
                    <a:pt x="1251" y="417"/>
                  </a:lnTo>
                  <a:lnTo>
                    <a:pt x="1253" y="412"/>
                  </a:lnTo>
                  <a:lnTo>
                    <a:pt x="1258" y="407"/>
                  </a:lnTo>
                  <a:lnTo>
                    <a:pt x="1260" y="405"/>
                  </a:lnTo>
                  <a:lnTo>
                    <a:pt x="1263" y="403"/>
                  </a:lnTo>
                  <a:lnTo>
                    <a:pt x="1265" y="400"/>
                  </a:lnTo>
                  <a:lnTo>
                    <a:pt x="1267" y="400"/>
                  </a:lnTo>
                  <a:lnTo>
                    <a:pt x="1270" y="398"/>
                  </a:lnTo>
                  <a:lnTo>
                    <a:pt x="1272" y="395"/>
                  </a:lnTo>
                  <a:lnTo>
                    <a:pt x="1275" y="395"/>
                  </a:lnTo>
                  <a:lnTo>
                    <a:pt x="1277" y="393"/>
                  </a:lnTo>
                  <a:lnTo>
                    <a:pt x="1277" y="393"/>
                  </a:lnTo>
                  <a:lnTo>
                    <a:pt x="1279" y="391"/>
                  </a:lnTo>
                  <a:lnTo>
                    <a:pt x="1282" y="391"/>
                  </a:lnTo>
                  <a:lnTo>
                    <a:pt x="1284" y="388"/>
                  </a:lnTo>
                  <a:lnTo>
                    <a:pt x="1286" y="388"/>
                  </a:lnTo>
                  <a:lnTo>
                    <a:pt x="1289" y="388"/>
                  </a:lnTo>
                  <a:lnTo>
                    <a:pt x="1291" y="386"/>
                  </a:lnTo>
                  <a:lnTo>
                    <a:pt x="1293" y="386"/>
                  </a:lnTo>
                  <a:lnTo>
                    <a:pt x="1298" y="384"/>
                  </a:lnTo>
                  <a:lnTo>
                    <a:pt x="1303" y="384"/>
                  </a:lnTo>
                  <a:lnTo>
                    <a:pt x="1308" y="384"/>
                  </a:lnTo>
                  <a:lnTo>
                    <a:pt x="1312" y="381"/>
                  </a:lnTo>
                  <a:lnTo>
                    <a:pt x="1317" y="381"/>
                  </a:lnTo>
                  <a:lnTo>
                    <a:pt x="1319" y="381"/>
                  </a:lnTo>
                  <a:lnTo>
                    <a:pt x="1322" y="381"/>
                  </a:lnTo>
                  <a:lnTo>
                    <a:pt x="1324" y="381"/>
                  </a:lnTo>
                  <a:lnTo>
                    <a:pt x="1327" y="381"/>
                  </a:lnTo>
                  <a:lnTo>
                    <a:pt x="1327" y="381"/>
                  </a:lnTo>
                  <a:lnTo>
                    <a:pt x="1329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34" y="381"/>
                  </a:lnTo>
                  <a:lnTo>
                    <a:pt x="1336" y="384"/>
                  </a:lnTo>
                  <a:lnTo>
                    <a:pt x="1338" y="384"/>
                  </a:lnTo>
                  <a:lnTo>
                    <a:pt x="1341" y="384"/>
                  </a:lnTo>
                  <a:lnTo>
                    <a:pt x="1343" y="386"/>
                  </a:lnTo>
                  <a:lnTo>
                    <a:pt x="1343" y="386"/>
                  </a:lnTo>
                  <a:lnTo>
                    <a:pt x="1345" y="388"/>
                  </a:lnTo>
                  <a:lnTo>
                    <a:pt x="1348" y="388"/>
                  </a:lnTo>
                  <a:lnTo>
                    <a:pt x="1348" y="391"/>
                  </a:lnTo>
                  <a:lnTo>
                    <a:pt x="1350" y="393"/>
                  </a:lnTo>
                  <a:lnTo>
                    <a:pt x="1355" y="395"/>
                  </a:lnTo>
                  <a:lnTo>
                    <a:pt x="1357" y="398"/>
                  </a:lnTo>
                  <a:lnTo>
                    <a:pt x="1360" y="400"/>
                  </a:lnTo>
                  <a:lnTo>
                    <a:pt x="1360" y="400"/>
                  </a:lnTo>
                  <a:lnTo>
                    <a:pt x="1360" y="403"/>
                  </a:lnTo>
                  <a:lnTo>
                    <a:pt x="1362" y="403"/>
                  </a:lnTo>
                  <a:lnTo>
                    <a:pt x="1362" y="403"/>
                  </a:lnTo>
                  <a:lnTo>
                    <a:pt x="1362" y="405"/>
                  </a:lnTo>
                  <a:lnTo>
                    <a:pt x="1362" y="405"/>
                  </a:lnTo>
                  <a:lnTo>
                    <a:pt x="1362" y="407"/>
                  </a:lnTo>
                  <a:lnTo>
                    <a:pt x="1364" y="407"/>
                  </a:lnTo>
                  <a:lnTo>
                    <a:pt x="1364" y="410"/>
                  </a:lnTo>
                  <a:lnTo>
                    <a:pt x="1364" y="412"/>
                  </a:lnTo>
                  <a:lnTo>
                    <a:pt x="1364" y="412"/>
                  </a:lnTo>
                  <a:lnTo>
                    <a:pt x="1364" y="414"/>
                  </a:lnTo>
                  <a:lnTo>
                    <a:pt x="1364" y="417"/>
                  </a:lnTo>
                  <a:lnTo>
                    <a:pt x="1364" y="419"/>
                  </a:lnTo>
                  <a:lnTo>
                    <a:pt x="1364" y="421"/>
                  </a:lnTo>
                  <a:lnTo>
                    <a:pt x="1364" y="421"/>
                  </a:lnTo>
                  <a:lnTo>
                    <a:pt x="1364" y="424"/>
                  </a:lnTo>
                  <a:lnTo>
                    <a:pt x="1364" y="424"/>
                  </a:lnTo>
                  <a:lnTo>
                    <a:pt x="1364" y="426"/>
                  </a:lnTo>
                  <a:lnTo>
                    <a:pt x="1362" y="426"/>
                  </a:lnTo>
                  <a:lnTo>
                    <a:pt x="1362" y="429"/>
                  </a:lnTo>
                  <a:lnTo>
                    <a:pt x="1362" y="429"/>
                  </a:lnTo>
                  <a:lnTo>
                    <a:pt x="1360" y="431"/>
                  </a:lnTo>
                  <a:lnTo>
                    <a:pt x="1360" y="431"/>
                  </a:lnTo>
                  <a:lnTo>
                    <a:pt x="1357" y="433"/>
                  </a:lnTo>
                  <a:lnTo>
                    <a:pt x="1357" y="433"/>
                  </a:lnTo>
                  <a:lnTo>
                    <a:pt x="1355" y="436"/>
                  </a:lnTo>
                  <a:lnTo>
                    <a:pt x="1353" y="436"/>
                  </a:lnTo>
                  <a:lnTo>
                    <a:pt x="1350" y="438"/>
                  </a:lnTo>
                  <a:lnTo>
                    <a:pt x="1348" y="440"/>
                  </a:lnTo>
                  <a:lnTo>
                    <a:pt x="1348" y="440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5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3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41" y="443"/>
                  </a:lnTo>
                  <a:lnTo>
                    <a:pt x="1338" y="443"/>
                  </a:lnTo>
                  <a:lnTo>
                    <a:pt x="1336" y="440"/>
                  </a:lnTo>
                  <a:lnTo>
                    <a:pt x="1336" y="440"/>
                  </a:lnTo>
                  <a:lnTo>
                    <a:pt x="1334" y="438"/>
                  </a:lnTo>
                  <a:lnTo>
                    <a:pt x="1331" y="438"/>
                  </a:lnTo>
                  <a:lnTo>
                    <a:pt x="1329" y="436"/>
                  </a:lnTo>
                  <a:lnTo>
                    <a:pt x="1329" y="433"/>
                  </a:lnTo>
                  <a:lnTo>
                    <a:pt x="1327" y="433"/>
                  </a:lnTo>
                  <a:lnTo>
                    <a:pt x="1324" y="431"/>
                  </a:lnTo>
                  <a:lnTo>
                    <a:pt x="1322" y="429"/>
                  </a:lnTo>
                  <a:lnTo>
                    <a:pt x="1322" y="426"/>
                  </a:lnTo>
                  <a:lnTo>
                    <a:pt x="1319" y="426"/>
                  </a:lnTo>
                  <a:lnTo>
                    <a:pt x="1319" y="424"/>
                  </a:lnTo>
                  <a:lnTo>
                    <a:pt x="1317" y="421"/>
                  </a:lnTo>
                  <a:lnTo>
                    <a:pt x="1317" y="421"/>
                  </a:lnTo>
                  <a:lnTo>
                    <a:pt x="1315" y="419"/>
                  </a:lnTo>
                  <a:lnTo>
                    <a:pt x="1315" y="417"/>
                  </a:lnTo>
                  <a:lnTo>
                    <a:pt x="1315" y="417"/>
                  </a:lnTo>
                  <a:lnTo>
                    <a:pt x="1315" y="414"/>
                  </a:lnTo>
                  <a:lnTo>
                    <a:pt x="1312" y="412"/>
                  </a:lnTo>
                  <a:lnTo>
                    <a:pt x="1312" y="412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2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10" y="410"/>
                  </a:lnTo>
                  <a:lnTo>
                    <a:pt x="1308" y="407"/>
                  </a:lnTo>
                  <a:lnTo>
                    <a:pt x="1308" y="407"/>
                  </a:lnTo>
                  <a:lnTo>
                    <a:pt x="1305" y="407"/>
                  </a:lnTo>
                  <a:lnTo>
                    <a:pt x="1303" y="407"/>
                  </a:lnTo>
                  <a:lnTo>
                    <a:pt x="1301" y="407"/>
                  </a:lnTo>
                  <a:lnTo>
                    <a:pt x="1298" y="407"/>
                  </a:lnTo>
                  <a:lnTo>
                    <a:pt x="1296" y="407"/>
                  </a:lnTo>
                  <a:lnTo>
                    <a:pt x="1296" y="407"/>
                  </a:lnTo>
                  <a:lnTo>
                    <a:pt x="1293" y="407"/>
                  </a:lnTo>
                  <a:lnTo>
                    <a:pt x="1291" y="407"/>
                  </a:lnTo>
                  <a:lnTo>
                    <a:pt x="1291" y="410"/>
                  </a:lnTo>
                  <a:lnTo>
                    <a:pt x="1289" y="410"/>
                  </a:lnTo>
                  <a:lnTo>
                    <a:pt x="1286" y="410"/>
                  </a:lnTo>
                  <a:lnTo>
                    <a:pt x="1286" y="412"/>
                  </a:lnTo>
                  <a:lnTo>
                    <a:pt x="1284" y="412"/>
                  </a:lnTo>
                  <a:lnTo>
                    <a:pt x="1284" y="412"/>
                  </a:lnTo>
                  <a:lnTo>
                    <a:pt x="1279" y="414"/>
                  </a:lnTo>
                  <a:lnTo>
                    <a:pt x="1277" y="417"/>
                  </a:lnTo>
                  <a:lnTo>
                    <a:pt x="1275" y="419"/>
                  </a:lnTo>
                  <a:lnTo>
                    <a:pt x="1270" y="421"/>
                  </a:lnTo>
                  <a:lnTo>
                    <a:pt x="1267" y="426"/>
                  </a:lnTo>
                  <a:lnTo>
                    <a:pt x="1263" y="429"/>
                  </a:lnTo>
                  <a:lnTo>
                    <a:pt x="1263" y="429"/>
                  </a:lnTo>
                  <a:lnTo>
                    <a:pt x="1260" y="431"/>
                  </a:lnTo>
                  <a:lnTo>
                    <a:pt x="1258" y="433"/>
                  </a:lnTo>
                  <a:lnTo>
                    <a:pt x="1256" y="433"/>
                  </a:lnTo>
                  <a:lnTo>
                    <a:pt x="1256" y="436"/>
                  </a:lnTo>
                  <a:lnTo>
                    <a:pt x="1253" y="438"/>
                  </a:lnTo>
                  <a:lnTo>
                    <a:pt x="1253" y="438"/>
                  </a:lnTo>
                  <a:lnTo>
                    <a:pt x="1251" y="440"/>
                  </a:lnTo>
                  <a:lnTo>
                    <a:pt x="1251" y="440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3"/>
                  </a:lnTo>
                  <a:lnTo>
                    <a:pt x="1251" y="445"/>
                  </a:lnTo>
                  <a:lnTo>
                    <a:pt x="1251" y="447"/>
                  </a:lnTo>
                  <a:lnTo>
                    <a:pt x="1251" y="450"/>
                  </a:lnTo>
                  <a:lnTo>
                    <a:pt x="1251" y="450"/>
                  </a:lnTo>
                  <a:lnTo>
                    <a:pt x="1251" y="452"/>
                  </a:lnTo>
                  <a:lnTo>
                    <a:pt x="1251" y="455"/>
                  </a:lnTo>
                  <a:lnTo>
                    <a:pt x="1251" y="457"/>
                  </a:lnTo>
                  <a:lnTo>
                    <a:pt x="1251" y="459"/>
                  </a:lnTo>
                  <a:lnTo>
                    <a:pt x="1251" y="459"/>
                  </a:lnTo>
                  <a:lnTo>
                    <a:pt x="1253" y="462"/>
                  </a:lnTo>
                  <a:lnTo>
                    <a:pt x="1253" y="464"/>
                  </a:lnTo>
                  <a:lnTo>
                    <a:pt x="1253" y="464"/>
                  </a:lnTo>
                  <a:lnTo>
                    <a:pt x="1253" y="466"/>
                  </a:lnTo>
                  <a:lnTo>
                    <a:pt x="1256" y="469"/>
                  </a:lnTo>
                  <a:lnTo>
                    <a:pt x="1256" y="471"/>
                  </a:lnTo>
                  <a:lnTo>
                    <a:pt x="1258" y="471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58" y="474"/>
                  </a:lnTo>
                  <a:lnTo>
                    <a:pt x="1260" y="476"/>
                  </a:lnTo>
                  <a:lnTo>
                    <a:pt x="1260" y="476"/>
                  </a:lnTo>
                  <a:lnTo>
                    <a:pt x="1263" y="476"/>
                  </a:lnTo>
                  <a:lnTo>
                    <a:pt x="1265" y="478"/>
                  </a:lnTo>
                  <a:lnTo>
                    <a:pt x="1267" y="478"/>
                  </a:lnTo>
                  <a:lnTo>
                    <a:pt x="1270" y="478"/>
                  </a:lnTo>
                  <a:lnTo>
                    <a:pt x="1272" y="481"/>
                  </a:lnTo>
                  <a:lnTo>
                    <a:pt x="1275" y="481"/>
                  </a:lnTo>
                  <a:lnTo>
                    <a:pt x="1277" y="481"/>
                  </a:lnTo>
                  <a:lnTo>
                    <a:pt x="1279" y="481"/>
                  </a:lnTo>
                  <a:lnTo>
                    <a:pt x="1282" y="481"/>
                  </a:lnTo>
                  <a:lnTo>
                    <a:pt x="1284" y="481"/>
                  </a:lnTo>
                  <a:lnTo>
                    <a:pt x="1286" y="481"/>
                  </a:lnTo>
                  <a:lnTo>
                    <a:pt x="1289" y="481"/>
                  </a:lnTo>
                  <a:lnTo>
                    <a:pt x="1291" y="481"/>
                  </a:lnTo>
                  <a:lnTo>
                    <a:pt x="1296" y="478"/>
                  </a:lnTo>
                  <a:lnTo>
                    <a:pt x="1298" y="478"/>
                  </a:lnTo>
                  <a:lnTo>
                    <a:pt x="1301" y="478"/>
                  </a:lnTo>
                  <a:lnTo>
                    <a:pt x="1301" y="478"/>
                  </a:lnTo>
                  <a:lnTo>
                    <a:pt x="1303" y="478"/>
                  </a:lnTo>
                  <a:lnTo>
                    <a:pt x="1305" y="478"/>
                  </a:lnTo>
                  <a:lnTo>
                    <a:pt x="1308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0" y="478"/>
                  </a:lnTo>
                  <a:lnTo>
                    <a:pt x="1312" y="478"/>
                  </a:lnTo>
                  <a:lnTo>
                    <a:pt x="1317" y="481"/>
                  </a:lnTo>
                  <a:lnTo>
                    <a:pt x="1322" y="483"/>
                  </a:lnTo>
                  <a:lnTo>
                    <a:pt x="1324" y="483"/>
                  </a:lnTo>
                  <a:lnTo>
                    <a:pt x="1324" y="483"/>
                  </a:lnTo>
                  <a:lnTo>
                    <a:pt x="1327" y="483"/>
                  </a:lnTo>
                  <a:lnTo>
                    <a:pt x="1327" y="485"/>
                  </a:lnTo>
                  <a:lnTo>
                    <a:pt x="1327" y="485"/>
                  </a:lnTo>
                  <a:lnTo>
                    <a:pt x="1329" y="485"/>
                  </a:lnTo>
                  <a:lnTo>
                    <a:pt x="1329" y="488"/>
                  </a:lnTo>
                  <a:lnTo>
                    <a:pt x="1331" y="488"/>
                  </a:lnTo>
                  <a:lnTo>
                    <a:pt x="1331" y="492"/>
                  </a:lnTo>
                  <a:lnTo>
                    <a:pt x="1336" y="495"/>
                  </a:lnTo>
                  <a:lnTo>
                    <a:pt x="1336" y="497"/>
                  </a:lnTo>
                  <a:lnTo>
                    <a:pt x="1336" y="497"/>
                  </a:lnTo>
                  <a:lnTo>
                    <a:pt x="1338" y="497"/>
                  </a:lnTo>
                  <a:lnTo>
                    <a:pt x="1338" y="500"/>
                  </a:lnTo>
                  <a:lnTo>
                    <a:pt x="1341" y="500"/>
                  </a:lnTo>
                  <a:lnTo>
                    <a:pt x="1341" y="500"/>
                  </a:lnTo>
                  <a:lnTo>
                    <a:pt x="1341" y="502"/>
                  </a:lnTo>
                  <a:lnTo>
                    <a:pt x="1343" y="502"/>
                  </a:lnTo>
                  <a:lnTo>
                    <a:pt x="1345" y="502"/>
                  </a:lnTo>
                  <a:lnTo>
                    <a:pt x="1348" y="504"/>
                  </a:lnTo>
                  <a:lnTo>
                    <a:pt x="1348" y="504"/>
                  </a:lnTo>
                  <a:lnTo>
                    <a:pt x="1350" y="504"/>
                  </a:lnTo>
                  <a:lnTo>
                    <a:pt x="1355" y="507"/>
                  </a:lnTo>
                  <a:lnTo>
                    <a:pt x="1357" y="507"/>
                  </a:lnTo>
                  <a:lnTo>
                    <a:pt x="1360" y="507"/>
                  </a:lnTo>
                  <a:lnTo>
                    <a:pt x="1360" y="509"/>
                  </a:lnTo>
                  <a:lnTo>
                    <a:pt x="1360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09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1"/>
                  </a:lnTo>
                  <a:lnTo>
                    <a:pt x="1362" y="514"/>
                  </a:lnTo>
                  <a:lnTo>
                    <a:pt x="1362" y="516"/>
                  </a:lnTo>
                  <a:lnTo>
                    <a:pt x="1362" y="516"/>
                  </a:lnTo>
                  <a:lnTo>
                    <a:pt x="1362" y="518"/>
                  </a:lnTo>
                  <a:lnTo>
                    <a:pt x="1362" y="521"/>
                  </a:lnTo>
                  <a:lnTo>
                    <a:pt x="1360" y="523"/>
                  </a:lnTo>
                  <a:lnTo>
                    <a:pt x="1360" y="526"/>
                  </a:lnTo>
                  <a:lnTo>
                    <a:pt x="1360" y="528"/>
                  </a:lnTo>
                  <a:lnTo>
                    <a:pt x="1360" y="528"/>
                  </a:lnTo>
                  <a:lnTo>
                    <a:pt x="1360" y="530"/>
                  </a:lnTo>
                  <a:lnTo>
                    <a:pt x="1360" y="530"/>
                  </a:lnTo>
                  <a:lnTo>
                    <a:pt x="1360" y="533"/>
                  </a:lnTo>
                  <a:lnTo>
                    <a:pt x="1360" y="535"/>
                  </a:lnTo>
                  <a:lnTo>
                    <a:pt x="1360" y="535"/>
                  </a:lnTo>
                  <a:lnTo>
                    <a:pt x="1360" y="537"/>
                  </a:lnTo>
                  <a:lnTo>
                    <a:pt x="1360" y="537"/>
                  </a:lnTo>
                  <a:lnTo>
                    <a:pt x="1362" y="540"/>
                  </a:lnTo>
                  <a:lnTo>
                    <a:pt x="1362" y="540"/>
                  </a:lnTo>
                  <a:lnTo>
                    <a:pt x="1362" y="542"/>
                  </a:lnTo>
                  <a:lnTo>
                    <a:pt x="1364" y="544"/>
                  </a:lnTo>
                  <a:lnTo>
                    <a:pt x="1364" y="544"/>
                  </a:lnTo>
                  <a:lnTo>
                    <a:pt x="1367" y="547"/>
                  </a:lnTo>
                  <a:lnTo>
                    <a:pt x="1367" y="549"/>
                  </a:lnTo>
                  <a:lnTo>
                    <a:pt x="1369" y="552"/>
                  </a:lnTo>
                  <a:lnTo>
                    <a:pt x="1369" y="552"/>
                  </a:lnTo>
                  <a:lnTo>
                    <a:pt x="1369" y="554"/>
                  </a:lnTo>
                  <a:lnTo>
                    <a:pt x="1372" y="554"/>
                  </a:lnTo>
                  <a:lnTo>
                    <a:pt x="1372" y="556"/>
                  </a:lnTo>
                  <a:lnTo>
                    <a:pt x="1372" y="556"/>
                  </a:lnTo>
                  <a:lnTo>
                    <a:pt x="1372" y="559"/>
                  </a:lnTo>
                  <a:lnTo>
                    <a:pt x="1372" y="559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1"/>
                  </a:lnTo>
                  <a:lnTo>
                    <a:pt x="1372" y="563"/>
                  </a:lnTo>
                  <a:lnTo>
                    <a:pt x="1372" y="566"/>
                  </a:lnTo>
                  <a:lnTo>
                    <a:pt x="1372" y="566"/>
                  </a:lnTo>
                  <a:lnTo>
                    <a:pt x="1369" y="568"/>
                  </a:lnTo>
                  <a:lnTo>
                    <a:pt x="1369" y="568"/>
                  </a:lnTo>
                  <a:lnTo>
                    <a:pt x="1369" y="571"/>
                  </a:lnTo>
                  <a:lnTo>
                    <a:pt x="1367" y="573"/>
                  </a:lnTo>
                  <a:lnTo>
                    <a:pt x="1367" y="573"/>
                  </a:lnTo>
                  <a:lnTo>
                    <a:pt x="1364" y="573"/>
                  </a:lnTo>
                  <a:lnTo>
                    <a:pt x="1364" y="575"/>
                  </a:lnTo>
                  <a:lnTo>
                    <a:pt x="1362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78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0"/>
                  </a:lnTo>
                  <a:lnTo>
                    <a:pt x="1360" y="582"/>
                  </a:lnTo>
                  <a:lnTo>
                    <a:pt x="1357" y="582"/>
                  </a:lnTo>
                  <a:lnTo>
                    <a:pt x="1357" y="585"/>
                  </a:lnTo>
                  <a:lnTo>
                    <a:pt x="1357" y="587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89"/>
                  </a:lnTo>
                  <a:lnTo>
                    <a:pt x="1357" y="592"/>
                  </a:lnTo>
                  <a:lnTo>
                    <a:pt x="1360" y="592"/>
                  </a:lnTo>
                  <a:lnTo>
                    <a:pt x="1360" y="592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4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7"/>
                  </a:lnTo>
                  <a:lnTo>
                    <a:pt x="1360" y="599"/>
                  </a:lnTo>
                  <a:lnTo>
                    <a:pt x="1357" y="599"/>
                  </a:lnTo>
                  <a:lnTo>
                    <a:pt x="1357" y="599"/>
                  </a:lnTo>
                  <a:lnTo>
                    <a:pt x="1355" y="599"/>
                  </a:lnTo>
                  <a:lnTo>
                    <a:pt x="1355" y="601"/>
                  </a:lnTo>
                  <a:lnTo>
                    <a:pt x="1350" y="601"/>
                  </a:lnTo>
                  <a:lnTo>
                    <a:pt x="1348" y="604"/>
                  </a:lnTo>
                  <a:lnTo>
                    <a:pt x="1345" y="604"/>
                  </a:lnTo>
                  <a:lnTo>
                    <a:pt x="1343" y="604"/>
                  </a:lnTo>
                  <a:lnTo>
                    <a:pt x="1343" y="604"/>
                  </a:lnTo>
                  <a:lnTo>
                    <a:pt x="1341" y="606"/>
                  </a:lnTo>
                  <a:lnTo>
                    <a:pt x="1338" y="606"/>
                  </a:lnTo>
                  <a:lnTo>
                    <a:pt x="1338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6"/>
                  </a:lnTo>
                  <a:lnTo>
                    <a:pt x="1336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08"/>
                  </a:lnTo>
                  <a:lnTo>
                    <a:pt x="1334" y="611"/>
                  </a:lnTo>
                  <a:lnTo>
                    <a:pt x="1334" y="611"/>
                  </a:lnTo>
                  <a:lnTo>
                    <a:pt x="1331" y="613"/>
                  </a:lnTo>
                  <a:lnTo>
                    <a:pt x="1331" y="613"/>
                  </a:lnTo>
                  <a:lnTo>
                    <a:pt x="1331" y="615"/>
                  </a:lnTo>
                  <a:lnTo>
                    <a:pt x="1331" y="618"/>
                  </a:lnTo>
                  <a:lnTo>
                    <a:pt x="1331" y="618"/>
                  </a:lnTo>
                  <a:lnTo>
                    <a:pt x="1331" y="620"/>
                  </a:lnTo>
                  <a:lnTo>
                    <a:pt x="1331" y="620"/>
                  </a:lnTo>
                  <a:lnTo>
                    <a:pt x="1331" y="623"/>
                  </a:lnTo>
                  <a:lnTo>
                    <a:pt x="1331" y="623"/>
                  </a:lnTo>
                  <a:lnTo>
                    <a:pt x="1334" y="625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30"/>
                  </a:lnTo>
                  <a:lnTo>
                    <a:pt x="1336" y="632"/>
                  </a:lnTo>
                  <a:lnTo>
                    <a:pt x="1338" y="637"/>
                  </a:lnTo>
                  <a:lnTo>
                    <a:pt x="1338" y="639"/>
                  </a:lnTo>
                  <a:lnTo>
                    <a:pt x="1341" y="642"/>
                  </a:lnTo>
                  <a:lnTo>
                    <a:pt x="1341" y="644"/>
                  </a:lnTo>
                  <a:lnTo>
                    <a:pt x="1343" y="644"/>
                  </a:lnTo>
                  <a:lnTo>
                    <a:pt x="1343" y="646"/>
                  </a:lnTo>
                  <a:lnTo>
                    <a:pt x="1343" y="646"/>
                  </a:lnTo>
                  <a:lnTo>
                    <a:pt x="1345" y="646"/>
                  </a:lnTo>
                  <a:lnTo>
                    <a:pt x="1345" y="649"/>
                  </a:lnTo>
                  <a:lnTo>
                    <a:pt x="1345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48" y="649"/>
                  </a:lnTo>
                  <a:lnTo>
                    <a:pt x="1350" y="651"/>
                  </a:lnTo>
                  <a:lnTo>
                    <a:pt x="1350" y="651"/>
                  </a:lnTo>
                  <a:lnTo>
                    <a:pt x="1353" y="651"/>
                  </a:lnTo>
                  <a:lnTo>
                    <a:pt x="1353" y="651"/>
                  </a:lnTo>
                  <a:lnTo>
                    <a:pt x="1357" y="651"/>
                  </a:lnTo>
                  <a:lnTo>
                    <a:pt x="1360" y="653"/>
                  </a:lnTo>
                  <a:lnTo>
                    <a:pt x="1362" y="653"/>
                  </a:lnTo>
                  <a:lnTo>
                    <a:pt x="1364" y="653"/>
                  </a:lnTo>
                  <a:lnTo>
                    <a:pt x="1369" y="653"/>
                  </a:lnTo>
                  <a:lnTo>
                    <a:pt x="1372" y="653"/>
                  </a:lnTo>
                  <a:lnTo>
                    <a:pt x="1374" y="653"/>
                  </a:lnTo>
                  <a:lnTo>
                    <a:pt x="1374" y="653"/>
                  </a:lnTo>
                  <a:lnTo>
                    <a:pt x="1376" y="651"/>
                  </a:lnTo>
                  <a:lnTo>
                    <a:pt x="1376" y="651"/>
                  </a:lnTo>
                  <a:lnTo>
                    <a:pt x="1379" y="651"/>
                  </a:lnTo>
                  <a:lnTo>
                    <a:pt x="1381" y="651"/>
                  </a:lnTo>
                  <a:lnTo>
                    <a:pt x="1381" y="651"/>
                  </a:lnTo>
                  <a:lnTo>
                    <a:pt x="1383" y="649"/>
                  </a:lnTo>
                  <a:lnTo>
                    <a:pt x="1386" y="649"/>
                  </a:lnTo>
                  <a:lnTo>
                    <a:pt x="1388" y="646"/>
                  </a:lnTo>
                  <a:lnTo>
                    <a:pt x="1393" y="644"/>
                  </a:lnTo>
                  <a:lnTo>
                    <a:pt x="1395" y="644"/>
                  </a:lnTo>
                  <a:lnTo>
                    <a:pt x="1398" y="642"/>
                  </a:lnTo>
                  <a:lnTo>
                    <a:pt x="1400" y="639"/>
                  </a:lnTo>
                  <a:lnTo>
                    <a:pt x="1400" y="639"/>
                  </a:lnTo>
                  <a:lnTo>
                    <a:pt x="1402" y="637"/>
                  </a:lnTo>
                  <a:lnTo>
                    <a:pt x="1402" y="634"/>
                  </a:lnTo>
                  <a:lnTo>
                    <a:pt x="1405" y="634"/>
                  </a:lnTo>
                  <a:lnTo>
                    <a:pt x="1405" y="632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30"/>
                  </a:lnTo>
                  <a:lnTo>
                    <a:pt x="1407" y="627"/>
                  </a:lnTo>
                  <a:lnTo>
                    <a:pt x="1409" y="627"/>
                  </a:lnTo>
                  <a:lnTo>
                    <a:pt x="1409" y="625"/>
                  </a:lnTo>
                  <a:lnTo>
                    <a:pt x="1409" y="625"/>
                  </a:lnTo>
                  <a:lnTo>
                    <a:pt x="1409" y="623"/>
                  </a:lnTo>
                  <a:lnTo>
                    <a:pt x="1409" y="620"/>
                  </a:lnTo>
                  <a:lnTo>
                    <a:pt x="1409" y="620"/>
                  </a:lnTo>
                  <a:lnTo>
                    <a:pt x="1409" y="618"/>
                  </a:lnTo>
                  <a:lnTo>
                    <a:pt x="1409" y="618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5"/>
                  </a:lnTo>
                  <a:lnTo>
                    <a:pt x="1407" y="613"/>
                  </a:lnTo>
                  <a:lnTo>
                    <a:pt x="1405" y="613"/>
                  </a:lnTo>
                  <a:lnTo>
                    <a:pt x="1405" y="613"/>
                  </a:lnTo>
                  <a:lnTo>
                    <a:pt x="1402" y="613"/>
                  </a:lnTo>
                  <a:lnTo>
                    <a:pt x="1400" y="611"/>
                  </a:lnTo>
                  <a:lnTo>
                    <a:pt x="1398" y="608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3" y="606"/>
                  </a:lnTo>
                  <a:lnTo>
                    <a:pt x="1390" y="606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90" y="604"/>
                  </a:lnTo>
                  <a:lnTo>
                    <a:pt x="1388" y="601"/>
                  </a:lnTo>
                  <a:lnTo>
                    <a:pt x="1388" y="601"/>
                  </a:lnTo>
                  <a:lnTo>
                    <a:pt x="1388" y="599"/>
                  </a:lnTo>
                  <a:lnTo>
                    <a:pt x="1388" y="599"/>
                  </a:lnTo>
                  <a:lnTo>
                    <a:pt x="1388" y="597"/>
                  </a:lnTo>
                  <a:lnTo>
                    <a:pt x="1388" y="594"/>
                  </a:lnTo>
                  <a:lnTo>
                    <a:pt x="1388" y="594"/>
                  </a:lnTo>
                  <a:lnTo>
                    <a:pt x="1388" y="592"/>
                  </a:lnTo>
                  <a:lnTo>
                    <a:pt x="1388" y="592"/>
                  </a:lnTo>
                  <a:lnTo>
                    <a:pt x="1388" y="589"/>
                  </a:lnTo>
                  <a:lnTo>
                    <a:pt x="1390" y="589"/>
                  </a:lnTo>
                  <a:lnTo>
                    <a:pt x="1390" y="589"/>
                  </a:lnTo>
                  <a:lnTo>
                    <a:pt x="1390" y="587"/>
                  </a:lnTo>
                  <a:lnTo>
                    <a:pt x="1390" y="587"/>
                  </a:lnTo>
                  <a:lnTo>
                    <a:pt x="1393" y="585"/>
                  </a:lnTo>
                  <a:lnTo>
                    <a:pt x="1395" y="582"/>
                  </a:lnTo>
                  <a:lnTo>
                    <a:pt x="1395" y="580"/>
                  </a:lnTo>
                  <a:lnTo>
                    <a:pt x="1398" y="580"/>
                  </a:lnTo>
                  <a:lnTo>
                    <a:pt x="1400" y="578"/>
                  </a:lnTo>
                  <a:lnTo>
                    <a:pt x="1402" y="578"/>
                  </a:lnTo>
                  <a:lnTo>
                    <a:pt x="1402" y="578"/>
                  </a:lnTo>
                  <a:lnTo>
                    <a:pt x="1402" y="575"/>
                  </a:lnTo>
                  <a:lnTo>
                    <a:pt x="1405" y="575"/>
                  </a:lnTo>
                  <a:lnTo>
                    <a:pt x="1405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7" y="575"/>
                  </a:lnTo>
                  <a:lnTo>
                    <a:pt x="1409" y="575"/>
                  </a:lnTo>
                  <a:lnTo>
                    <a:pt x="1412" y="575"/>
                  </a:lnTo>
                  <a:lnTo>
                    <a:pt x="1414" y="575"/>
                  </a:lnTo>
                  <a:lnTo>
                    <a:pt x="1414" y="575"/>
                  </a:lnTo>
                  <a:lnTo>
                    <a:pt x="1416" y="575"/>
                  </a:lnTo>
                  <a:lnTo>
                    <a:pt x="1419" y="575"/>
                  </a:lnTo>
                  <a:lnTo>
                    <a:pt x="1419" y="575"/>
                  </a:lnTo>
                  <a:lnTo>
                    <a:pt x="1421" y="578"/>
                  </a:lnTo>
                  <a:lnTo>
                    <a:pt x="1421" y="578"/>
                  </a:lnTo>
                  <a:lnTo>
                    <a:pt x="1424" y="578"/>
                  </a:lnTo>
                  <a:lnTo>
                    <a:pt x="1424" y="580"/>
                  </a:lnTo>
                  <a:lnTo>
                    <a:pt x="1424" y="580"/>
                  </a:lnTo>
                  <a:lnTo>
                    <a:pt x="1426" y="580"/>
                  </a:lnTo>
                  <a:lnTo>
                    <a:pt x="1426" y="582"/>
                  </a:lnTo>
                  <a:lnTo>
                    <a:pt x="1428" y="585"/>
                  </a:lnTo>
                  <a:lnTo>
                    <a:pt x="1428" y="585"/>
                  </a:lnTo>
                  <a:lnTo>
                    <a:pt x="1428" y="587"/>
                  </a:lnTo>
                  <a:lnTo>
                    <a:pt x="1431" y="589"/>
                  </a:lnTo>
                  <a:lnTo>
                    <a:pt x="1431" y="592"/>
                  </a:lnTo>
                  <a:lnTo>
                    <a:pt x="1431" y="594"/>
                  </a:lnTo>
                  <a:lnTo>
                    <a:pt x="1433" y="594"/>
                  </a:lnTo>
                  <a:lnTo>
                    <a:pt x="1433" y="597"/>
                  </a:lnTo>
                  <a:lnTo>
                    <a:pt x="1433" y="599"/>
                  </a:lnTo>
                  <a:lnTo>
                    <a:pt x="1433" y="601"/>
                  </a:lnTo>
                  <a:lnTo>
                    <a:pt x="1433" y="604"/>
                  </a:lnTo>
                  <a:lnTo>
                    <a:pt x="1433" y="606"/>
                  </a:lnTo>
                  <a:lnTo>
                    <a:pt x="1433" y="606"/>
                  </a:lnTo>
                  <a:lnTo>
                    <a:pt x="1433" y="608"/>
                  </a:lnTo>
                  <a:lnTo>
                    <a:pt x="1433" y="611"/>
                  </a:lnTo>
                  <a:lnTo>
                    <a:pt x="1433" y="613"/>
                  </a:lnTo>
                  <a:lnTo>
                    <a:pt x="1433" y="615"/>
                  </a:lnTo>
                  <a:lnTo>
                    <a:pt x="1431" y="618"/>
                  </a:lnTo>
                  <a:lnTo>
                    <a:pt x="1431" y="618"/>
                  </a:lnTo>
                  <a:lnTo>
                    <a:pt x="1431" y="620"/>
                  </a:lnTo>
                  <a:lnTo>
                    <a:pt x="1428" y="625"/>
                  </a:lnTo>
                  <a:lnTo>
                    <a:pt x="1426" y="627"/>
                  </a:lnTo>
                  <a:lnTo>
                    <a:pt x="1426" y="630"/>
                  </a:lnTo>
                  <a:lnTo>
                    <a:pt x="1424" y="632"/>
                  </a:lnTo>
                  <a:lnTo>
                    <a:pt x="1424" y="637"/>
                  </a:lnTo>
                  <a:lnTo>
                    <a:pt x="1421" y="639"/>
                  </a:lnTo>
                  <a:lnTo>
                    <a:pt x="1419" y="642"/>
                  </a:lnTo>
                  <a:lnTo>
                    <a:pt x="1419" y="644"/>
                  </a:lnTo>
                  <a:lnTo>
                    <a:pt x="1416" y="646"/>
                  </a:lnTo>
                  <a:lnTo>
                    <a:pt x="1414" y="649"/>
                  </a:lnTo>
                  <a:lnTo>
                    <a:pt x="1412" y="651"/>
                  </a:lnTo>
                  <a:lnTo>
                    <a:pt x="1409" y="653"/>
                  </a:lnTo>
                  <a:lnTo>
                    <a:pt x="1407" y="656"/>
                  </a:lnTo>
                  <a:lnTo>
                    <a:pt x="1405" y="658"/>
                  </a:lnTo>
                  <a:lnTo>
                    <a:pt x="1402" y="660"/>
                  </a:lnTo>
                  <a:lnTo>
                    <a:pt x="1400" y="663"/>
                  </a:lnTo>
                  <a:lnTo>
                    <a:pt x="1398" y="668"/>
                  </a:lnTo>
                  <a:lnTo>
                    <a:pt x="1395" y="670"/>
                  </a:lnTo>
                  <a:lnTo>
                    <a:pt x="1393" y="672"/>
                  </a:lnTo>
                  <a:lnTo>
                    <a:pt x="1388" y="675"/>
                  </a:lnTo>
                  <a:lnTo>
                    <a:pt x="1386" y="679"/>
                  </a:lnTo>
                  <a:lnTo>
                    <a:pt x="1383" y="682"/>
                  </a:lnTo>
                  <a:lnTo>
                    <a:pt x="1381" y="684"/>
                  </a:lnTo>
                  <a:lnTo>
                    <a:pt x="1379" y="686"/>
                  </a:lnTo>
                  <a:lnTo>
                    <a:pt x="1376" y="686"/>
                  </a:lnTo>
                  <a:lnTo>
                    <a:pt x="1374" y="689"/>
                  </a:lnTo>
                  <a:lnTo>
                    <a:pt x="1372" y="691"/>
                  </a:lnTo>
                  <a:lnTo>
                    <a:pt x="1369" y="694"/>
                  </a:lnTo>
                  <a:lnTo>
                    <a:pt x="1367" y="694"/>
                  </a:lnTo>
                  <a:lnTo>
                    <a:pt x="1364" y="696"/>
                  </a:lnTo>
                  <a:lnTo>
                    <a:pt x="1364" y="698"/>
                  </a:lnTo>
                  <a:lnTo>
                    <a:pt x="1360" y="701"/>
                  </a:lnTo>
                  <a:lnTo>
                    <a:pt x="1355" y="705"/>
                  </a:lnTo>
                  <a:lnTo>
                    <a:pt x="1353" y="708"/>
                  </a:lnTo>
                  <a:lnTo>
                    <a:pt x="1350" y="710"/>
                  </a:lnTo>
                  <a:lnTo>
                    <a:pt x="1348" y="710"/>
                  </a:lnTo>
                  <a:lnTo>
                    <a:pt x="1345" y="712"/>
                  </a:lnTo>
                  <a:lnTo>
                    <a:pt x="1343" y="712"/>
                  </a:lnTo>
                  <a:lnTo>
                    <a:pt x="1343" y="715"/>
                  </a:lnTo>
                  <a:lnTo>
                    <a:pt x="1338" y="715"/>
                  </a:lnTo>
                  <a:lnTo>
                    <a:pt x="1334" y="717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4" y="722"/>
                  </a:lnTo>
                  <a:lnTo>
                    <a:pt x="1322" y="722"/>
                  </a:lnTo>
                  <a:lnTo>
                    <a:pt x="1319" y="724"/>
                  </a:lnTo>
                  <a:lnTo>
                    <a:pt x="1317" y="724"/>
                  </a:lnTo>
                  <a:lnTo>
                    <a:pt x="1315" y="724"/>
                  </a:lnTo>
                  <a:lnTo>
                    <a:pt x="1312" y="724"/>
                  </a:lnTo>
                  <a:lnTo>
                    <a:pt x="1308" y="724"/>
                  </a:lnTo>
                  <a:lnTo>
                    <a:pt x="1303" y="727"/>
                  </a:lnTo>
                  <a:lnTo>
                    <a:pt x="1298" y="727"/>
                  </a:lnTo>
                  <a:lnTo>
                    <a:pt x="1293" y="727"/>
                  </a:lnTo>
                  <a:lnTo>
                    <a:pt x="1286" y="727"/>
                  </a:lnTo>
                  <a:lnTo>
                    <a:pt x="1282" y="727"/>
                  </a:lnTo>
                  <a:lnTo>
                    <a:pt x="1277" y="729"/>
                  </a:lnTo>
                  <a:lnTo>
                    <a:pt x="1270" y="729"/>
                  </a:lnTo>
                  <a:lnTo>
                    <a:pt x="1267" y="729"/>
                  </a:lnTo>
                  <a:lnTo>
                    <a:pt x="1265" y="729"/>
                  </a:lnTo>
                  <a:lnTo>
                    <a:pt x="1263" y="729"/>
                  </a:lnTo>
                  <a:lnTo>
                    <a:pt x="1260" y="729"/>
                  </a:lnTo>
                  <a:lnTo>
                    <a:pt x="1258" y="731"/>
                  </a:lnTo>
                  <a:lnTo>
                    <a:pt x="1256" y="731"/>
                  </a:lnTo>
                  <a:lnTo>
                    <a:pt x="1253" y="731"/>
                  </a:lnTo>
                  <a:lnTo>
                    <a:pt x="1251" y="734"/>
                  </a:lnTo>
                  <a:lnTo>
                    <a:pt x="1249" y="734"/>
                  </a:lnTo>
                  <a:lnTo>
                    <a:pt x="1249" y="734"/>
                  </a:lnTo>
                  <a:lnTo>
                    <a:pt x="1246" y="734"/>
                  </a:lnTo>
                  <a:lnTo>
                    <a:pt x="1246" y="736"/>
                  </a:lnTo>
                  <a:lnTo>
                    <a:pt x="1246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6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4" y="739"/>
                  </a:lnTo>
                  <a:lnTo>
                    <a:pt x="1246" y="741"/>
                  </a:lnTo>
                  <a:lnTo>
                    <a:pt x="1249" y="746"/>
                  </a:lnTo>
                  <a:lnTo>
                    <a:pt x="1253" y="748"/>
                  </a:lnTo>
                  <a:lnTo>
                    <a:pt x="1256" y="750"/>
                  </a:lnTo>
                  <a:lnTo>
                    <a:pt x="1260" y="753"/>
                  </a:lnTo>
                  <a:lnTo>
                    <a:pt x="1263" y="755"/>
                  </a:lnTo>
                  <a:lnTo>
                    <a:pt x="1267" y="757"/>
                  </a:lnTo>
                  <a:lnTo>
                    <a:pt x="1270" y="760"/>
                  </a:lnTo>
                  <a:lnTo>
                    <a:pt x="1275" y="762"/>
                  </a:lnTo>
                  <a:lnTo>
                    <a:pt x="1279" y="765"/>
                  </a:lnTo>
                  <a:lnTo>
                    <a:pt x="1282" y="767"/>
                  </a:lnTo>
                  <a:lnTo>
                    <a:pt x="1286" y="767"/>
                  </a:lnTo>
                  <a:lnTo>
                    <a:pt x="1291" y="769"/>
                  </a:lnTo>
                  <a:lnTo>
                    <a:pt x="1296" y="772"/>
                  </a:lnTo>
                  <a:lnTo>
                    <a:pt x="1301" y="774"/>
                  </a:lnTo>
                  <a:lnTo>
                    <a:pt x="1305" y="774"/>
                  </a:lnTo>
                  <a:lnTo>
                    <a:pt x="1315" y="779"/>
                  </a:lnTo>
                  <a:lnTo>
                    <a:pt x="1322" y="781"/>
                  </a:lnTo>
                  <a:lnTo>
                    <a:pt x="1327" y="783"/>
                  </a:lnTo>
                  <a:lnTo>
                    <a:pt x="1331" y="783"/>
                  </a:lnTo>
                  <a:lnTo>
                    <a:pt x="1336" y="786"/>
                  </a:lnTo>
                  <a:lnTo>
                    <a:pt x="1338" y="788"/>
                  </a:lnTo>
                  <a:lnTo>
                    <a:pt x="1343" y="788"/>
                  </a:lnTo>
                  <a:lnTo>
                    <a:pt x="1348" y="791"/>
                  </a:lnTo>
                  <a:lnTo>
                    <a:pt x="1350" y="793"/>
                  </a:lnTo>
                  <a:lnTo>
                    <a:pt x="1353" y="795"/>
                  </a:lnTo>
                  <a:lnTo>
                    <a:pt x="1357" y="798"/>
                  </a:lnTo>
                  <a:lnTo>
                    <a:pt x="1360" y="798"/>
                  </a:lnTo>
                  <a:lnTo>
                    <a:pt x="1362" y="800"/>
                  </a:lnTo>
                  <a:lnTo>
                    <a:pt x="1364" y="805"/>
                  </a:lnTo>
                  <a:lnTo>
                    <a:pt x="1367" y="805"/>
                  </a:lnTo>
                  <a:lnTo>
                    <a:pt x="1369" y="807"/>
                  </a:lnTo>
                  <a:lnTo>
                    <a:pt x="1372" y="810"/>
                  </a:lnTo>
                  <a:lnTo>
                    <a:pt x="1372" y="812"/>
                  </a:lnTo>
                  <a:lnTo>
                    <a:pt x="1374" y="814"/>
                  </a:lnTo>
                  <a:lnTo>
                    <a:pt x="1376" y="817"/>
                  </a:lnTo>
                  <a:lnTo>
                    <a:pt x="1379" y="819"/>
                  </a:lnTo>
                  <a:lnTo>
                    <a:pt x="1379" y="821"/>
                  </a:lnTo>
                  <a:lnTo>
                    <a:pt x="1381" y="824"/>
                  </a:lnTo>
                  <a:lnTo>
                    <a:pt x="1383" y="828"/>
                  </a:lnTo>
                  <a:lnTo>
                    <a:pt x="1386" y="831"/>
                  </a:lnTo>
                  <a:lnTo>
                    <a:pt x="1386" y="833"/>
                  </a:lnTo>
                  <a:lnTo>
                    <a:pt x="1388" y="836"/>
                  </a:lnTo>
                  <a:lnTo>
                    <a:pt x="1390" y="838"/>
                  </a:lnTo>
                  <a:lnTo>
                    <a:pt x="1390" y="840"/>
                  </a:lnTo>
                  <a:lnTo>
                    <a:pt x="1393" y="843"/>
                  </a:lnTo>
                  <a:lnTo>
                    <a:pt x="1393" y="847"/>
                  </a:lnTo>
                  <a:lnTo>
                    <a:pt x="1395" y="850"/>
                  </a:lnTo>
                  <a:lnTo>
                    <a:pt x="1398" y="852"/>
                  </a:lnTo>
                  <a:lnTo>
                    <a:pt x="1398" y="854"/>
                  </a:lnTo>
                  <a:lnTo>
                    <a:pt x="1400" y="857"/>
                  </a:lnTo>
                  <a:lnTo>
                    <a:pt x="1400" y="862"/>
                  </a:lnTo>
                  <a:lnTo>
                    <a:pt x="1402" y="864"/>
                  </a:lnTo>
                  <a:lnTo>
                    <a:pt x="1402" y="866"/>
                  </a:lnTo>
                  <a:lnTo>
                    <a:pt x="1405" y="869"/>
                  </a:lnTo>
                  <a:lnTo>
                    <a:pt x="1405" y="873"/>
                  </a:lnTo>
                  <a:lnTo>
                    <a:pt x="1405" y="876"/>
                  </a:lnTo>
                  <a:lnTo>
                    <a:pt x="1407" y="878"/>
                  </a:lnTo>
                  <a:lnTo>
                    <a:pt x="1407" y="881"/>
                  </a:lnTo>
                  <a:lnTo>
                    <a:pt x="1407" y="885"/>
                  </a:lnTo>
                  <a:lnTo>
                    <a:pt x="1409" y="888"/>
                  </a:lnTo>
                  <a:lnTo>
                    <a:pt x="1409" y="890"/>
                  </a:lnTo>
                  <a:lnTo>
                    <a:pt x="1409" y="892"/>
                  </a:lnTo>
                  <a:lnTo>
                    <a:pt x="1409" y="895"/>
                  </a:lnTo>
                  <a:lnTo>
                    <a:pt x="1409" y="897"/>
                  </a:lnTo>
                  <a:lnTo>
                    <a:pt x="1409" y="899"/>
                  </a:lnTo>
                  <a:lnTo>
                    <a:pt x="1409" y="902"/>
                  </a:lnTo>
                  <a:lnTo>
                    <a:pt x="1409" y="904"/>
                  </a:lnTo>
                  <a:lnTo>
                    <a:pt x="1409" y="909"/>
                  </a:lnTo>
                  <a:lnTo>
                    <a:pt x="1409" y="911"/>
                  </a:lnTo>
                  <a:lnTo>
                    <a:pt x="1409" y="918"/>
                  </a:lnTo>
                  <a:lnTo>
                    <a:pt x="1409" y="925"/>
                  </a:lnTo>
                  <a:lnTo>
                    <a:pt x="1409" y="933"/>
                  </a:lnTo>
                  <a:lnTo>
                    <a:pt x="1407" y="940"/>
                  </a:lnTo>
                  <a:lnTo>
                    <a:pt x="1407" y="949"/>
                  </a:lnTo>
                  <a:lnTo>
                    <a:pt x="1407" y="956"/>
                  </a:lnTo>
                  <a:lnTo>
                    <a:pt x="1405" y="963"/>
                  </a:lnTo>
                  <a:lnTo>
                    <a:pt x="1405" y="970"/>
                  </a:lnTo>
                  <a:lnTo>
                    <a:pt x="1405" y="975"/>
                  </a:lnTo>
                  <a:lnTo>
                    <a:pt x="1402" y="982"/>
                  </a:lnTo>
                  <a:lnTo>
                    <a:pt x="1402" y="987"/>
                  </a:lnTo>
                  <a:lnTo>
                    <a:pt x="1400" y="989"/>
                  </a:lnTo>
                  <a:lnTo>
                    <a:pt x="1398" y="1004"/>
                  </a:lnTo>
                  <a:lnTo>
                    <a:pt x="1393" y="1018"/>
                  </a:lnTo>
                  <a:lnTo>
                    <a:pt x="1393" y="1022"/>
                  </a:lnTo>
                  <a:lnTo>
                    <a:pt x="1390" y="1030"/>
                  </a:lnTo>
                  <a:lnTo>
                    <a:pt x="1388" y="1037"/>
                  </a:lnTo>
                  <a:lnTo>
                    <a:pt x="1386" y="1041"/>
                  </a:lnTo>
                  <a:lnTo>
                    <a:pt x="1383" y="1049"/>
                  </a:lnTo>
                  <a:lnTo>
                    <a:pt x="1381" y="1053"/>
                  </a:lnTo>
                  <a:lnTo>
                    <a:pt x="1381" y="1060"/>
                  </a:lnTo>
                  <a:lnTo>
                    <a:pt x="1379" y="1065"/>
                  </a:lnTo>
                  <a:lnTo>
                    <a:pt x="1376" y="1072"/>
                  </a:lnTo>
                  <a:lnTo>
                    <a:pt x="1374" y="1077"/>
                  </a:lnTo>
                  <a:lnTo>
                    <a:pt x="1372" y="1084"/>
                  </a:lnTo>
                  <a:lnTo>
                    <a:pt x="1369" y="1089"/>
                  </a:lnTo>
                  <a:lnTo>
                    <a:pt x="1367" y="1093"/>
                  </a:lnTo>
                  <a:lnTo>
                    <a:pt x="1364" y="1101"/>
                  </a:lnTo>
                  <a:lnTo>
                    <a:pt x="1362" y="1105"/>
                  </a:lnTo>
                  <a:lnTo>
                    <a:pt x="1360" y="1112"/>
                  </a:lnTo>
                  <a:lnTo>
                    <a:pt x="1357" y="1117"/>
                  </a:lnTo>
                  <a:lnTo>
                    <a:pt x="1355" y="1122"/>
                  </a:lnTo>
                  <a:lnTo>
                    <a:pt x="1350" y="1129"/>
                  </a:lnTo>
                  <a:lnTo>
                    <a:pt x="1348" y="1134"/>
                  </a:lnTo>
                  <a:lnTo>
                    <a:pt x="1345" y="1141"/>
                  </a:lnTo>
                  <a:lnTo>
                    <a:pt x="1343" y="1146"/>
                  </a:lnTo>
                  <a:lnTo>
                    <a:pt x="1338" y="1153"/>
                  </a:lnTo>
                  <a:lnTo>
                    <a:pt x="1336" y="1157"/>
                  </a:lnTo>
                  <a:lnTo>
                    <a:pt x="1334" y="1164"/>
                  </a:lnTo>
                  <a:lnTo>
                    <a:pt x="1329" y="1169"/>
                  </a:lnTo>
                  <a:lnTo>
                    <a:pt x="1327" y="1176"/>
                  </a:lnTo>
                  <a:lnTo>
                    <a:pt x="1322" y="1181"/>
                  </a:lnTo>
                  <a:lnTo>
                    <a:pt x="1315" y="1195"/>
                  </a:lnTo>
                  <a:lnTo>
                    <a:pt x="1305" y="1209"/>
                  </a:lnTo>
                  <a:lnTo>
                    <a:pt x="1303" y="1217"/>
                  </a:lnTo>
                  <a:lnTo>
                    <a:pt x="1298" y="1221"/>
                  </a:lnTo>
                  <a:lnTo>
                    <a:pt x="1293" y="1228"/>
                  </a:lnTo>
                  <a:lnTo>
                    <a:pt x="1291" y="1235"/>
                  </a:lnTo>
                  <a:lnTo>
                    <a:pt x="1286" y="1240"/>
                  </a:lnTo>
                  <a:lnTo>
                    <a:pt x="1282" y="1247"/>
                  </a:lnTo>
                  <a:lnTo>
                    <a:pt x="1277" y="1252"/>
                  </a:lnTo>
                  <a:lnTo>
                    <a:pt x="1275" y="1259"/>
                  </a:lnTo>
                  <a:lnTo>
                    <a:pt x="1270" y="1264"/>
                  </a:lnTo>
                  <a:lnTo>
                    <a:pt x="1265" y="1269"/>
                  </a:lnTo>
                  <a:lnTo>
                    <a:pt x="1260" y="1276"/>
                  </a:lnTo>
                  <a:lnTo>
                    <a:pt x="1258" y="1280"/>
                  </a:lnTo>
                  <a:lnTo>
                    <a:pt x="1253" y="1285"/>
                  </a:lnTo>
                  <a:lnTo>
                    <a:pt x="1249" y="1290"/>
                  </a:lnTo>
                  <a:lnTo>
                    <a:pt x="1244" y="1295"/>
                  </a:lnTo>
                  <a:lnTo>
                    <a:pt x="1239" y="1299"/>
                  </a:lnTo>
                  <a:lnTo>
                    <a:pt x="1234" y="1304"/>
                  </a:lnTo>
                  <a:lnTo>
                    <a:pt x="1227" y="1306"/>
                  </a:lnTo>
                  <a:lnTo>
                    <a:pt x="1222" y="1311"/>
                  </a:lnTo>
                  <a:lnTo>
                    <a:pt x="1218" y="1316"/>
                  </a:lnTo>
                  <a:lnTo>
                    <a:pt x="1211" y="1318"/>
                  </a:lnTo>
                  <a:lnTo>
                    <a:pt x="1206" y="1323"/>
                  </a:lnTo>
                  <a:lnTo>
                    <a:pt x="1199" y="1325"/>
                  </a:lnTo>
                  <a:lnTo>
                    <a:pt x="1192" y="1328"/>
                  </a:lnTo>
                  <a:lnTo>
                    <a:pt x="1185" y="1332"/>
                  </a:lnTo>
                  <a:lnTo>
                    <a:pt x="1180" y="1335"/>
                  </a:lnTo>
                  <a:lnTo>
                    <a:pt x="1170" y="1337"/>
                  </a:lnTo>
                  <a:lnTo>
                    <a:pt x="1163" y="1340"/>
                  </a:lnTo>
                  <a:lnTo>
                    <a:pt x="1161" y="1340"/>
                  </a:lnTo>
                  <a:lnTo>
                    <a:pt x="1159" y="1340"/>
                  </a:lnTo>
                  <a:lnTo>
                    <a:pt x="1156" y="1340"/>
                  </a:lnTo>
                  <a:lnTo>
                    <a:pt x="1152" y="1342"/>
                  </a:lnTo>
                  <a:lnTo>
                    <a:pt x="1149" y="1342"/>
                  </a:lnTo>
                  <a:lnTo>
                    <a:pt x="1144" y="1342"/>
                  </a:lnTo>
                  <a:lnTo>
                    <a:pt x="1140" y="1342"/>
                  </a:lnTo>
                  <a:lnTo>
                    <a:pt x="1135" y="1344"/>
                  </a:lnTo>
                  <a:lnTo>
                    <a:pt x="1126" y="1344"/>
                  </a:lnTo>
                  <a:lnTo>
                    <a:pt x="1116" y="1344"/>
                  </a:lnTo>
                  <a:lnTo>
                    <a:pt x="1104" y="1347"/>
                  </a:lnTo>
                  <a:lnTo>
                    <a:pt x="1095" y="1347"/>
                  </a:lnTo>
                  <a:lnTo>
                    <a:pt x="1083" y="1347"/>
                  </a:lnTo>
                  <a:lnTo>
                    <a:pt x="1073" y="1349"/>
                  </a:lnTo>
                  <a:lnTo>
                    <a:pt x="1064" y="1349"/>
                  </a:lnTo>
                  <a:lnTo>
                    <a:pt x="1055" y="1349"/>
                  </a:lnTo>
                  <a:lnTo>
                    <a:pt x="1045" y="1349"/>
                  </a:lnTo>
                  <a:lnTo>
                    <a:pt x="1038" y="1349"/>
                  </a:lnTo>
                  <a:lnTo>
                    <a:pt x="1031" y="1349"/>
                  </a:lnTo>
                  <a:lnTo>
                    <a:pt x="1026" y="1351"/>
                  </a:lnTo>
                  <a:lnTo>
                    <a:pt x="1024" y="1351"/>
                  </a:lnTo>
                  <a:lnTo>
                    <a:pt x="1019" y="1351"/>
                  </a:lnTo>
                  <a:lnTo>
                    <a:pt x="1017" y="1351"/>
                  </a:lnTo>
                  <a:lnTo>
                    <a:pt x="1014" y="1351"/>
                  </a:lnTo>
                  <a:lnTo>
                    <a:pt x="1012" y="1349"/>
                  </a:lnTo>
                  <a:lnTo>
                    <a:pt x="1010" y="1349"/>
                  </a:lnTo>
                  <a:lnTo>
                    <a:pt x="1007" y="1349"/>
                  </a:lnTo>
                  <a:lnTo>
                    <a:pt x="1003" y="1349"/>
                  </a:lnTo>
                  <a:lnTo>
                    <a:pt x="1000" y="1349"/>
                  </a:lnTo>
                  <a:lnTo>
                    <a:pt x="998" y="1349"/>
                  </a:lnTo>
                  <a:lnTo>
                    <a:pt x="995" y="1347"/>
                  </a:lnTo>
                  <a:lnTo>
                    <a:pt x="991" y="1347"/>
                  </a:lnTo>
                  <a:lnTo>
                    <a:pt x="988" y="1347"/>
                  </a:lnTo>
                  <a:lnTo>
                    <a:pt x="986" y="1347"/>
                  </a:lnTo>
                  <a:lnTo>
                    <a:pt x="984" y="1344"/>
                  </a:lnTo>
                  <a:lnTo>
                    <a:pt x="981" y="1344"/>
                  </a:lnTo>
                  <a:lnTo>
                    <a:pt x="977" y="1344"/>
                  </a:lnTo>
                  <a:lnTo>
                    <a:pt x="974" y="1342"/>
                  </a:lnTo>
                  <a:lnTo>
                    <a:pt x="972" y="1342"/>
                  </a:lnTo>
                  <a:lnTo>
                    <a:pt x="969" y="1340"/>
                  </a:lnTo>
                  <a:lnTo>
                    <a:pt x="967" y="1340"/>
                  </a:lnTo>
                  <a:lnTo>
                    <a:pt x="965" y="1337"/>
                  </a:lnTo>
                  <a:lnTo>
                    <a:pt x="960" y="1337"/>
                  </a:lnTo>
                  <a:lnTo>
                    <a:pt x="958" y="1335"/>
                  </a:lnTo>
                  <a:lnTo>
                    <a:pt x="955" y="1335"/>
                  </a:lnTo>
                  <a:lnTo>
                    <a:pt x="953" y="1332"/>
                  </a:lnTo>
                  <a:lnTo>
                    <a:pt x="951" y="1330"/>
                  </a:lnTo>
                  <a:lnTo>
                    <a:pt x="948" y="1330"/>
                  </a:lnTo>
                  <a:lnTo>
                    <a:pt x="946" y="1328"/>
                  </a:lnTo>
                  <a:lnTo>
                    <a:pt x="943" y="1325"/>
                  </a:lnTo>
                  <a:lnTo>
                    <a:pt x="941" y="1325"/>
                  </a:lnTo>
                  <a:lnTo>
                    <a:pt x="941" y="1323"/>
                  </a:lnTo>
                  <a:lnTo>
                    <a:pt x="939" y="1321"/>
                  </a:lnTo>
                  <a:lnTo>
                    <a:pt x="936" y="1318"/>
                  </a:lnTo>
                  <a:lnTo>
                    <a:pt x="934" y="1318"/>
                  </a:lnTo>
                  <a:lnTo>
                    <a:pt x="932" y="1316"/>
                  </a:lnTo>
                  <a:lnTo>
                    <a:pt x="927" y="1311"/>
                  </a:lnTo>
                  <a:lnTo>
                    <a:pt x="920" y="1309"/>
                  </a:lnTo>
                  <a:lnTo>
                    <a:pt x="915" y="1304"/>
                  </a:lnTo>
                  <a:lnTo>
                    <a:pt x="910" y="1299"/>
                  </a:lnTo>
                  <a:lnTo>
                    <a:pt x="903" y="1297"/>
                  </a:lnTo>
                  <a:lnTo>
                    <a:pt x="898" y="1292"/>
                  </a:lnTo>
                  <a:lnTo>
                    <a:pt x="891" y="1288"/>
                  </a:lnTo>
                  <a:lnTo>
                    <a:pt x="887" y="1285"/>
                  </a:lnTo>
                  <a:lnTo>
                    <a:pt x="882" y="1280"/>
                  </a:lnTo>
                  <a:lnTo>
                    <a:pt x="875" y="1276"/>
                  </a:lnTo>
                  <a:lnTo>
                    <a:pt x="872" y="1273"/>
                  </a:lnTo>
                  <a:lnTo>
                    <a:pt x="870" y="1273"/>
                  </a:lnTo>
                  <a:lnTo>
                    <a:pt x="868" y="1271"/>
                  </a:lnTo>
                  <a:lnTo>
                    <a:pt x="865" y="1269"/>
                  </a:lnTo>
                  <a:lnTo>
                    <a:pt x="863" y="1266"/>
                  </a:lnTo>
                  <a:lnTo>
                    <a:pt x="861" y="1264"/>
                  </a:lnTo>
                  <a:lnTo>
                    <a:pt x="858" y="1261"/>
                  </a:lnTo>
                  <a:lnTo>
                    <a:pt x="858" y="1259"/>
                  </a:lnTo>
                  <a:lnTo>
                    <a:pt x="856" y="1259"/>
                  </a:lnTo>
                  <a:lnTo>
                    <a:pt x="854" y="1257"/>
                  </a:lnTo>
                  <a:lnTo>
                    <a:pt x="854" y="1254"/>
                  </a:lnTo>
                  <a:lnTo>
                    <a:pt x="851" y="1252"/>
                  </a:lnTo>
                  <a:lnTo>
                    <a:pt x="851" y="1250"/>
                  </a:lnTo>
                  <a:lnTo>
                    <a:pt x="849" y="1247"/>
                  </a:lnTo>
                  <a:lnTo>
                    <a:pt x="846" y="1247"/>
                  </a:lnTo>
                  <a:lnTo>
                    <a:pt x="846" y="1245"/>
                  </a:lnTo>
                  <a:lnTo>
                    <a:pt x="844" y="1243"/>
                  </a:lnTo>
                  <a:lnTo>
                    <a:pt x="844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42" y="1243"/>
                  </a:lnTo>
                  <a:lnTo>
                    <a:pt x="839" y="1243"/>
                  </a:lnTo>
                  <a:lnTo>
                    <a:pt x="839" y="1243"/>
                  </a:lnTo>
                  <a:lnTo>
                    <a:pt x="839" y="1245"/>
                  </a:lnTo>
                  <a:lnTo>
                    <a:pt x="839" y="1245"/>
                  </a:lnTo>
                  <a:lnTo>
                    <a:pt x="839" y="1247"/>
                  </a:lnTo>
                  <a:lnTo>
                    <a:pt x="839" y="1247"/>
                  </a:lnTo>
                  <a:lnTo>
                    <a:pt x="839" y="1250"/>
                  </a:lnTo>
                  <a:lnTo>
                    <a:pt x="842" y="1254"/>
                  </a:lnTo>
                  <a:lnTo>
                    <a:pt x="842" y="1257"/>
                  </a:lnTo>
                  <a:lnTo>
                    <a:pt x="842" y="1259"/>
                  </a:lnTo>
                  <a:lnTo>
                    <a:pt x="844" y="1264"/>
                  </a:lnTo>
                  <a:lnTo>
                    <a:pt x="844" y="1266"/>
                  </a:lnTo>
                  <a:lnTo>
                    <a:pt x="844" y="1271"/>
                  </a:lnTo>
                  <a:lnTo>
                    <a:pt x="846" y="1273"/>
                  </a:lnTo>
                  <a:lnTo>
                    <a:pt x="846" y="1276"/>
                  </a:lnTo>
                  <a:lnTo>
                    <a:pt x="846" y="1280"/>
                  </a:lnTo>
                  <a:lnTo>
                    <a:pt x="846" y="1283"/>
                  </a:lnTo>
                  <a:lnTo>
                    <a:pt x="846" y="1288"/>
                  </a:lnTo>
                  <a:lnTo>
                    <a:pt x="846" y="1290"/>
                  </a:lnTo>
                  <a:lnTo>
                    <a:pt x="846" y="1295"/>
                  </a:lnTo>
                  <a:lnTo>
                    <a:pt x="844" y="1297"/>
                  </a:lnTo>
                  <a:lnTo>
                    <a:pt x="844" y="1302"/>
                  </a:lnTo>
                  <a:lnTo>
                    <a:pt x="844" y="1304"/>
                  </a:lnTo>
                  <a:lnTo>
                    <a:pt x="844" y="1309"/>
                  </a:lnTo>
                  <a:lnTo>
                    <a:pt x="842" y="1311"/>
                  </a:lnTo>
                  <a:lnTo>
                    <a:pt x="842" y="1316"/>
                  </a:lnTo>
                  <a:lnTo>
                    <a:pt x="839" y="1318"/>
                  </a:lnTo>
                  <a:lnTo>
                    <a:pt x="839" y="1323"/>
                  </a:lnTo>
                  <a:lnTo>
                    <a:pt x="837" y="1325"/>
                  </a:lnTo>
                  <a:lnTo>
                    <a:pt x="835" y="1330"/>
                  </a:lnTo>
                  <a:lnTo>
                    <a:pt x="835" y="1332"/>
                  </a:lnTo>
                  <a:lnTo>
                    <a:pt x="832" y="1335"/>
                  </a:lnTo>
                  <a:lnTo>
                    <a:pt x="830" y="1337"/>
                  </a:lnTo>
                  <a:lnTo>
                    <a:pt x="828" y="1342"/>
                  </a:lnTo>
                  <a:lnTo>
                    <a:pt x="825" y="1344"/>
                  </a:lnTo>
                  <a:lnTo>
                    <a:pt x="823" y="1347"/>
                  </a:lnTo>
                  <a:lnTo>
                    <a:pt x="820" y="1347"/>
                  </a:lnTo>
                  <a:lnTo>
                    <a:pt x="818" y="1349"/>
                  </a:lnTo>
                  <a:lnTo>
                    <a:pt x="816" y="1351"/>
                  </a:lnTo>
                  <a:lnTo>
                    <a:pt x="811" y="1351"/>
                  </a:lnTo>
                  <a:lnTo>
                    <a:pt x="809" y="1354"/>
                  </a:lnTo>
                  <a:lnTo>
                    <a:pt x="806" y="1354"/>
                  </a:lnTo>
                  <a:lnTo>
                    <a:pt x="801" y="1354"/>
                  </a:lnTo>
                  <a:lnTo>
                    <a:pt x="799" y="1354"/>
                  </a:lnTo>
                  <a:lnTo>
                    <a:pt x="794" y="1351"/>
                  </a:lnTo>
                  <a:lnTo>
                    <a:pt x="790" y="1351"/>
                  </a:lnTo>
                  <a:lnTo>
                    <a:pt x="790" y="1351"/>
                  </a:lnTo>
                  <a:lnTo>
                    <a:pt x="787" y="1351"/>
                  </a:lnTo>
                  <a:lnTo>
                    <a:pt x="787" y="1349"/>
                  </a:lnTo>
                  <a:lnTo>
                    <a:pt x="785" y="1349"/>
                  </a:lnTo>
                  <a:lnTo>
                    <a:pt x="785" y="1349"/>
                  </a:lnTo>
                  <a:lnTo>
                    <a:pt x="783" y="1347"/>
                  </a:lnTo>
                  <a:lnTo>
                    <a:pt x="783" y="1347"/>
                  </a:lnTo>
                  <a:lnTo>
                    <a:pt x="783" y="1344"/>
                  </a:lnTo>
                  <a:lnTo>
                    <a:pt x="780" y="1344"/>
                  </a:lnTo>
                  <a:lnTo>
                    <a:pt x="780" y="1342"/>
                  </a:lnTo>
                  <a:lnTo>
                    <a:pt x="780" y="1340"/>
                  </a:lnTo>
                  <a:lnTo>
                    <a:pt x="780" y="1340"/>
                  </a:lnTo>
                  <a:lnTo>
                    <a:pt x="780" y="1337"/>
                  </a:lnTo>
                  <a:lnTo>
                    <a:pt x="778" y="1337"/>
                  </a:lnTo>
                  <a:lnTo>
                    <a:pt x="778" y="1335"/>
                  </a:lnTo>
                  <a:lnTo>
                    <a:pt x="780" y="1335"/>
                  </a:lnTo>
                  <a:lnTo>
                    <a:pt x="780" y="1332"/>
                  </a:lnTo>
                  <a:lnTo>
                    <a:pt x="780" y="1332"/>
                  </a:lnTo>
                  <a:lnTo>
                    <a:pt x="780" y="1330"/>
                  </a:lnTo>
                  <a:lnTo>
                    <a:pt x="780" y="1330"/>
                  </a:lnTo>
                  <a:lnTo>
                    <a:pt x="780" y="1328"/>
                  </a:lnTo>
                  <a:lnTo>
                    <a:pt x="780" y="1328"/>
                  </a:lnTo>
                  <a:lnTo>
                    <a:pt x="783" y="1325"/>
                  </a:lnTo>
                  <a:lnTo>
                    <a:pt x="783" y="1325"/>
                  </a:lnTo>
                  <a:lnTo>
                    <a:pt x="783" y="1323"/>
                  </a:lnTo>
                  <a:lnTo>
                    <a:pt x="785" y="1323"/>
                  </a:lnTo>
                  <a:lnTo>
                    <a:pt x="785" y="1321"/>
                  </a:lnTo>
                  <a:lnTo>
                    <a:pt x="785" y="1321"/>
                  </a:lnTo>
                  <a:lnTo>
                    <a:pt x="787" y="1321"/>
                  </a:lnTo>
                  <a:lnTo>
                    <a:pt x="787" y="1318"/>
                  </a:lnTo>
                  <a:lnTo>
                    <a:pt x="787" y="1318"/>
                  </a:lnTo>
                  <a:lnTo>
                    <a:pt x="790" y="1318"/>
                  </a:lnTo>
                  <a:lnTo>
                    <a:pt x="792" y="1316"/>
                  </a:lnTo>
                  <a:lnTo>
                    <a:pt x="794" y="1316"/>
                  </a:lnTo>
                  <a:lnTo>
                    <a:pt x="797" y="1316"/>
                  </a:lnTo>
                  <a:lnTo>
                    <a:pt x="799" y="1316"/>
                  </a:lnTo>
                  <a:lnTo>
                    <a:pt x="804" y="1314"/>
                  </a:lnTo>
                  <a:lnTo>
                    <a:pt x="809" y="1314"/>
                  </a:lnTo>
                  <a:lnTo>
                    <a:pt x="809" y="1314"/>
                  </a:lnTo>
                  <a:lnTo>
                    <a:pt x="811" y="1311"/>
                  </a:lnTo>
                  <a:lnTo>
                    <a:pt x="813" y="1311"/>
                  </a:lnTo>
                  <a:lnTo>
                    <a:pt x="816" y="1311"/>
                  </a:lnTo>
                  <a:lnTo>
                    <a:pt x="816" y="1311"/>
                  </a:lnTo>
                  <a:lnTo>
                    <a:pt x="818" y="1309"/>
                  </a:lnTo>
                  <a:lnTo>
                    <a:pt x="818" y="1309"/>
                  </a:lnTo>
                  <a:lnTo>
                    <a:pt x="820" y="1309"/>
                  </a:lnTo>
                  <a:lnTo>
                    <a:pt x="820" y="1306"/>
                  </a:lnTo>
                  <a:lnTo>
                    <a:pt x="823" y="1306"/>
                  </a:lnTo>
                  <a:lnTo>
                    <a:pt x="823" y="1304"/>
                  </a:lnTo>
                  <a:lnTo>
                    <a:pt x="823" y="1304"/>
                  </a:lnTo>
                  <a:lnTo>
                    <a:pt x="825" y="1302"/>
                  </a:lnTo>
                  <a:lnTo>
                    <a:pt x="825" y="1299"/>
                  </a:lnTo>
                  <a:lnTo>
                    <a:pt x="825" y="1297"/>
                  </a:lnTo>
                  <a:lnTo>
                    <a:pt x="825" y="1295"/>
                  </a:lnTo>
                  <a:lnTo>
                    <a:pt x="825" y="1292"/>
                  </a:lnTo>
                  <a:lnTo>
                    <a:pt x="825" y="1290"/>
                  </a:lnTo>
                  <a:lnTo>
                    <a:pt x="825" y="1288"/>
                  </a:lnTo>
                  <a:lnTo>
                    <a:pt x="825" y="1285"/>
                  </a:lnTo>
                  <a:lnTo>
                    <a:pt x="825" y="1280"/>
                  </a:lnTo>
                  <a:lnTo>
                    <a:pt x="825" y="1278"/>
                  </a:lnTo>
                  <a:lnTo>
                    <a:pt x="825" y="1273"/>
                  </a:lnTo>
                  <a:lnTo>
                    <a:pt x="825" y="1269"/>
                  </a:lnTo>
                  <a:lnTo>
                    <a:pt x="823" y="1264"/>
                  </a:lnTo>
                  <a:lnTo>
                    <a:pt x="823" y="1261"/>
                  </a:lnTo>
                  <a:lnTo>
                    <a:pt x="823" y="1257"/>
                  </a:lnTo>
                  <a:lnTo>
                    <a:pt x="823" y="1254"/>
                  </a:lnTo>
                  <a:lnTo>
                    <a:pt x="823" y="1252"/>
                  </a:lnTo>
                  <a:lnTo>
                    <a:pt x="823" y="1250"/>
                  </a:lnTo>
                  <a:lnTo>
                    <a:pt x="820" y="1247"/>
                  </a:lnTo>
                  <a:lnTo>
                    <a:pt x="820" y="1245"/>
                  </a:lnTo>
                  <a:lnTo>
                    <a:pt x="820" y="1245"/>
                  </a:lnTo>
                  <a:lnTo>
                    <a:pt x="820" y="1243"/>
                  </a:lnTo>
                  <a:lnTo>
                    <a:pt x="818" y="1240"/>
                  </a:lnTo>
                  <a:lnTo>
                    <a:pt x="818" y="1238"/>
                  </a:lnTo>
                  <a:lnTo>
                    <a:pt x="818" y="1238"/>
                  </a:lnTo>
                  <a:lnTo>
                    <a:pt x="816" y="1235"/>
                  </a:lnTo>
                  <a:lnTo>
                    <a:pt x="816" y="1235"/>
                  </a:lnTo>
                  <a:lnTo>
                    <a:pt x="816" y="1233"/>
                  </a:lnTo>
                  <a:lnTo>
                    <a:pt x="813" y="1233"/>
                  </a:lnTo>
                  <a:lnTo>
                    <a:pt x="813" y="1231"/>
                  </a:lnTo>
                  <a:lnTo>
                    <a:pt x="811" y="1231"/>
                  </a:lnTo>
                  <a:lnTo>
                    <a:pt x="811" y="1228"/>
                  </a:lnTo>
                  <a:lnTo>
                    <a:pt x="809" y="1228"/>
                  </a:lnTo>
                  <a:lnTo>
                    <a:pt x="809" y="1228"/>
                  </a:lnTo>
                  <a:lnTo>
                    <a:pt x="806" y="1228"/>
                  </a:lnTo>
                  <a:lnTo>
                    <a:pt x="806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4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801" y="1226"/>
                  </a:lnTo>
                  <a:lnTo>
                    <a:pt x="797" y="1228"/>
                  </a:lnTo>
                  <a:lnTo>
                    <a:pt x="794" y="1231"/>
                  </a:lnTo>
                  <a:lnTo>
                    <a:pt x="792" y="1231"/>
                  </a:lnTo>
                  <a:lnTo>
                    <a:pt x="790" y="1233"/>
                  </a:lnTo>
                  <a:lnTo>
                    <a:pt x="787" y="1235"/>
                  </a:lnTo>
                  <a:lnTo>
                    <a:pt x="783" y="1238"/>
                  </a:lnTo>
                  <a:lnTo>
                    <a:pt x="783" y="1238"/>
                  </a:lnTo>
                  <a:lnTo>
                    <a:pt x="780" y="1238"/>
                  </a:lnTo>
                  <a:lnTo>
                    <a:pt x="780" y="1240"/>
                  </a:lnTo>
                  <a:lnTo>
                    <a:pt x="778" y="1240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8" y="1243"/>
                  </a:lnTo>
                  <a:lnTo>
                    <a:pt x="775" y="1243"/>
                  </a:lnTo>
                  <a:lnTo>
                    <a:pt x="775" y="1245"/>
                  </a:lnTo>
                  <a:lnTo>
                    <a:pt x="773" y="1247"/>
                  </a:lnTo>
                  <a:lnTo>
                    <a:pt x="773" y="1250"/>
                  </a:lnTo>
                  <a:lnTo>
                    <a:pt x="773" y="1252"/>
                  </a:lnTo>
                  <a:lnTo>
                    <a:pt x="771" y="1254"/>
                  </a:lnTo>
                  <a:lnTo>
                    <a:pt x="771" y="1257"/>
                  </a:lnTo>
                  <a:lnTo>
                    <a:pt x="771" y="1257"/>
                  </a:lnTo>
                  <a:lnTo>
                    <a:pt x="768" y="1259"/>
                  </a:lnTo>
                  <a:lnTo>
                    <a:pt x="768" y="1261"/>
                  </a:lnTo>
                  <a:lnTo>
                    <a:pt x="768" y="1264"/>
                  </a:lnTo>
                  <a:lnTo>
                    <a:pt x="766" y="1266"/>
                  </a:lnTo>
                  <a:lnTo>
                    <a:pt x="766" y="1266"/>
                  </a:lnTo>
                  <a:lnTo>
                    <a:pt x="766" y="1269"/>
                  </a:lnTo>
                  <a:lnTo>
                    <a:pt x="764" y="1269"/>
                  </a:lnTo>
                  <a:lnTo>
                    <a:pt x="764" y="1271"/>
                  </a:lnTo>
                  <a:lnTo>
                    <a:pt x="764" y="1271"/>
                  </a:lnTo>
                  <a:lnTo>
                    <a:pt x="761" y="1273"/>
                  </a:lnTo>
                  <a:lnTo>
                    <a:pt x="757" y="1276"/>
                  </a:lnTo>
                  <a:lnTo>
                    <a:pt x="754" y="1278"/>
                  </a:lnTo>
                  <a:lnTo>
                    <a:pt x="754" y="1280"/>
                  </a:lnTo>
                  <a:lnTo>
                    <a:pt x="752" y="1280"/>
                  </a:lnTo>
                  <a:lnTo>
                    <a:pt x="749" y="1283"/>
                  </a:lnTo>
                  <a:lnTo>
                    <a:pt x="747" y="1283"/>
                  </a:lnTo>
                  <a:lnTo>
                    <a:pt x="745" y="1285"/>
                  </a:lnTo>
                  <a:lnTo>
                    <a:pt x="742" y="1285"/>
                  </a:lnTo>
                  <a:lnTo>
                    <a:pt x="740" y="1288"/>
                  </a:lnTo>
                  <a:lnTo>
                    <a:pt x="740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8" y="1288"/>
                  </a:lnTo>
                  <a:lnTo>
                    <a:pt x="735" y="1288"/>
                  </a:lnTo>
                  <a:lnTo>
                    <a:pt x="735" y="1288"/>
                  </a:lnTo>
                  <a:lnTo>
                    <a:pt x="733" y="1288"/>
                  </a:lnTo>
                  <a:lnTo>
                    <a:pt x="733" y="1288"/>
                  </a:lnTo>
                  <a:lnTo>
                    <a:pt x="731" y="1288"/>
                  </a:lnTo>
                  <a:lnTo>
                    <a:pt x="731" y="1288"/>
                  </a:lnTo>
                  <a:lnTo>
                    <a:pt x="728" y="1288"/>
                  </a:lnTo>
                  <a:lnTo>
                    <a:pt x="728" y="1288"/>
                  </a:lnTo>
                  <a:lnTo>
                    <a:pt x="728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6" y="1285"/>
                  </a:lnTo>
                  <a:lnTo>
                    <a:pt x="723" y="1283"/>
                  </a:lnTo>
                  <a:lnTo>
                    <a:pt x="723" y="1283"/>
                  </a:lnTo>
                  <a:lnTo>
                    <a:pt x="721" y="1280"/>
                  </a:lnTo>
                  <a:lnTo>
                    <a:pt x="721" y="1280"/>
                  </a:lnTo>
                  <a:lnTo>
                    <a:pt x="719" y="1278"/>
                  </a:lnTo>
                  <a:lnTo>
                    <a:pt x="719" y="1276"/>
                  </a:lnTo>
                  <a:lnTo>
                    <a:pt x="719" y="1276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6" y="1273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4" y="1271"/>
                  </a:lnTo>
                  <a:lnTo>
                    <a:pt x="712" y="1271"/>
                  </a:lnTo>
                  <a:lnTo>
                    <a:pt x="709" y="1271"/>
                  </a:lnTo>
                  <a:lnTo>
                    <a:pt x="709" y="1271"/>
                  </a:lnTo>
                  <a:lnTo>
                    <a:pt x="707" y="1271"/>
                  </a:lnTo>
                  <a:lnTo>
                    <a:pt x="707" y="1271"/>
                  </a:lnTo>
                  <a:lnTo>
                    <a:pt x="705" y="1271"/>
                  </a:lnTo>
                  <a:lnTo>
                    <a:pt x="705" y="1271"/>
                  </a:lnTo>
                  <a:lnTo>
                    <a:pt x="702" y="1273"/>
                  </a:lnTo>
                  <a:lnTo>
                    <a:pt x="702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700" y="1273"/>
                  </a:lnTo>
                  <a:lnTo>
                    <a:pt x="697" y="1273"/>
                  </a:lnTo>
                  <a:lnTo>
                    <a:pt x="697" y="1271"/>
                  </a:lnTo>
                  <a:lnTo>
                    <a:pt x="695" y="1271"/>
                  </a:lnTo>
                  <a:lnTo>
                    <a:pt x="695" y="1269"/>
                  </a:lnTo>
                  <a:lnTo>
                    <a:pt x="695" y="1269"/>
                  </a:lnTo>
                  <a:lnTo>
                    <a:pt x="693" y="1269"/>
                  </a:lnTo>
                  <a:lnTo>
                    <a:pt x="693" y="1266"/>
                  </a:lnTo>
                  <a:lnTo>
                    <a:pt x="693" y="1266"/>
                  </a:lnTo>
                  <a:lnTo>
                    <a:pt x="690" y="1264"/>
                  </a:lnTo>
                  <a:lnTo>
                    <a:pt x="688" y="1261"/>
                  </a:lnTo>
                  <a:lnTo>
                    <a:pt x="688" y="1261"/>
                  </a:lnTo>
                  <a:lnTo>
                    <a:pt x="688" y="1259"/>
                  </a:lnTo>
                  <a:lnTo>
                    <a:pt x="686" y="1259"/>
                  </a:lnTo>
                  <a:lnTo>
                    <a:pt x="686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3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81" y="1259"/>
                  </a:lnTo>
                  <a:lnTo>
                    <a:pt x="679" y="1259"/>
                  </a:lnTo>
                  <a:lnTo>
                    <a:pt x="679" y="1259"/>
                  </a:lnTo>
                  <a:lnTo>
                    <a:pt x="676" y="1259"/>
                  </a:lnTo>
                  <a:lnTo>
                    <a:pt x="674" y="1259"/>
                  </a:lnTo>
                  <a:lnTo>
                    <a:pt x="671" y="1259"/>
                  </a:lnTo>
                  <a:lnTo>
                    <a:pt x="671" y="1261"/>
                  </a:lnTo>
                  <a:lnTo>
                    <a:pt x="669" y="1261"/>
                  </a:lnTo>
                  <a:lnTo>
                    <a:pt x="667" y="1261"/>
                  </a:lnTo>
                  <a:lnTo>
                    <a:pt x="664" y="1261"/>
                  </a:lnTo>
                  <a:lnTo>
                    <a:pt x="664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2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60" y="1261"/>
                  </a:lnTo>
                  <a:lnTo>
                    <a:pt x="657" y="1261"/>
                  </a:lnTo>
                  <a:lnTo>
                    <a:pt x="657" y="1261"/>
                  </a:lnTo>
                  <a:lnTo>
                    <a:pt x="655" y="1259"/>
                  </a:lnTo>
                  <a:lnTo>
                    <a:pt x="655" y="1259"/>
                  </a:lnTo>
                  <a:lnTo>
                    <a:pt x="652" y="1257"/>
                  </a:lnTo>
                  <a:lnTo>
                    <a:pt x="652" y="1257"/>
                  </a:lnTo>
                  <a:lnTo>
                    <a:pt x="650" y="1254"/>
                  </a:lnTo>
                  <a:lnTo>
                    <a:pt x="648" y="1254"/>
                  </a:lnTo>
                  <a:lnTo>
                    <a:pt x="648" y="1252"/>
                  </a:lnTo>
                  <a:lnTo>
                    <a:pt x="645" y="1252"/>
                  </a:lnTo>
                  <a:lnTo>
                    <a:pt x="645" y="1252"/>
                  </a:lnTo>
                  <a:lnTo>
                    <a:pt x="643" y="1252"/>
                  </a:lnTo>
                  <a:lnTo>
                    <a:pt x="643" y="1250"/>
                  </a:lnTo>
                  <a:lnTo>
                    <a:pt x="641" y="1250"/>
                  </a:lnTo>
                  <a:lnTo>
                    <a:pt x="638" y="1250"/>
                  </a:lnTo>
                  <a:lnTo>
                    <a:pt x="636" y="1250"/>
                  </a:lnTo>
                  <a:lnTo>
                    <a:pt x="634" y="1250"/>
                  </a:lnTo>
                  <a:lnTo>
                    <a:pt x="634" y="1250"/>
                  </a:lnTo>
                  <a:lnTo>
                    <a:pt x="631" y="1252"/>
                  </a:lnTo>
                  <a:lnTo>
                    <a:pt x="629" y="1252"/>
                  </a:lnTo>
                  <a:lnTo>
                    <a:pt x="629" y="1252"/>
                  </a:lnTo>
                  <a:lnTo>
                    <a:pt x="626" y="1252"/>
                  </a:lnTo>
                  <a:lnTo>
                    <a:pt x="626" y="1254"/>
                  </a:lnTo>
                  <a:lnTo>
                    <a:pt x="626" y="1254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4" y="1257"/>
                  </a:lnTo>
                  <a:lnTo>
                    <a:pt x="622" y="1259"/>
                  </a:lnTo>
                  <a:lnTo>
                    <a:pt x="622" y="1259"/>
                  </a:lnTo>
                  <a:lnTo>
                    <a:pt x="622" y="1261"/>
                  </a:lnTo>
                  <a:lnTo>
                    <a:pt x="622" y="1264"/>
                  </a:lnTo>
                  <a:lnTo>
                    <a:pt x="622" y="1264"/>
                  </a:lnTo>
                  <a:lnTo>
                    <a:pt x="622" y="1266"/>
                  </a:lnTo>
                  <a:lnTo>
                    <a:pt x="622" y="1266"/>
                  </a:lnTo>
                  <a:lnTo>
                    <a:pt x="622" y="1269"/>
                  </a:lnTo>
                  <a:lnTo>
                    <a:pt x="622" y="1269"/>
                  </a:lnTo>
                  <a:lnTo>
                    <a:pt x="622" y="1271"/>
                  </a:lnTo>
                  <a:lnTo>
                    <a:pt x="622" y="1273"/>
                  </a:lnTo>
                  <a:lnTo>
                    <a:pt x="624" y="1273"/>
                  </a:lnTo>
                  <a:lnTo>
                    <a:pt x="624" y="1276"/>
                  </a:lnTo>
                  <a:lnTo>
                    <a:pt x="624" y="1276"/>
                  </a:lnTo>
                  <a:lnTo>
                    <a:pt x="624" y="1278"/>
                  </a:lnTo>
                  <a:lnTo>
                    <a:pt x="626" y="1278"/>
                  </a:lnTo>
                  <a:lnTo>
                    <a:pt x="626" y="1280"/>
                  </a:lnTo>
                  <a:lnTo>
                    <a:pt x="629" y="1280"/>
                  </a:lnTo>
                  <a:lnTo>
                    <a:pt x="629" y="1283"/>
                  </a:lnTo>
                  <a:lnTo>
                    <a:pt x="629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1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4" y="1283"/>
                  </a:lnTo>
                  <a:lnTo>
                    <a:pt x="636" y="1283"/>
                  </a:lnTo>
                  <a:lnTo>
                    <a:pt x="636" y="1280"/>
                  </a:lnTo>
                  <a:lnTo>
                    <a:pt x="636" y="1280"/>
                  </a:lnTo>
                  <a:lnTo>
                    <a:pt x="638" y="1280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38" y="1278"/>
                  </a:lnTo>
                  <a:lnTo>
                    <a:pt x="641" y="1278"/>
                  </a:lnTo>
                  <a:lnTo>
                    <a:pt x="643" y="1278"/>
                  </a:lnTo>
                  <a:lnTo>
                    <a:pt x="645" y="1278"/>
                  </a:lnTo>
                  <a:lnTo>
                    <a:pt x="648" y="1278"/>
                  </a:lnTo>
                  <a:lnTo>
                    <a:pt x="648" y="1278"/>
                  </a:lnTo>
                  <a:lnTo>
                    <a:pt x="650" y="1278"/>
                  </a:lnTo>
                  <a:lnTo>
                    <a:pt x="650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2" y="1278"/>
                  </a:lnTo>
                  <a:lnTo>
                    <a:pt x="655" y="1278"/>
                  </a:lnTo>
                  <a:lnTo>
                    <a:pt x="655" y="1278"/>
                  </a:lnTo>
                  <a:lnTo>
                    <a:pt x="657" y="1280"/>
                  </a:lnTo>
                  <a:lnTo>
                    <a:pt x="657" y="1280"/>
                  </a:lnTo>
                  <a:lnTo>
                    <a:pt x="660" y="1283"/>
                  </a:lnTo>
                  <a:lnTo>
                    <a:pt x="660" y="1283"/>
                  </a:lnTo>
                  <a:lnTo>
                    <a:pt x="662" y="1285"/>
                  </a:lnTo>
                  <a:lnTo>
                    <a:pt x="664" y="1288"/>
                  </a:lnTo>
                  <a:lnTo>
                    <a:pt x="664" y="1290"/>
                  </a:lnTo>
                  <a:lnTo>
                    <a:pt x="667" y="1292"/>
                  </a:lnTo>
                  <a:lnTo>
                    <a:pt x="667" y="1295"/>
                  </a:lnTo>
                  <a:lnTo>
                    <a:pt x="669" y="1297"/>
                  </a:lnTo>
                  <a:lnTo>
                    <a:pt x="669" y="1297"/>
                  </a:lnTo>
                  <a:lnTo>
                    <a:pt x="669" y="1299"/>
                  </a:lnTo>
                  <a:lnTo>
                    <a:pt x="669" y="1299"/>
                  </a:lnTo>
                  <a:lnTo>
                    <a:pt x="669" y="1302"/>
                  </a:lnTo>
                  <a:lnTo>
                    <a:pt x="669" y="1304"/>
                  </a:lnTo>
                  <a:lnTo>
                    <a:pt x="669" y="1304"/>
                  </a:lnTo>
                  <a:lnTo>
                    <a:pt x="667" y="1306"/>
                  </a:lnTo>
                  <a:lnTo>
                    <a:pt x="667" y="1306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4" y="1311"/>
                  </a:lnTo>
                  <a:lnTo>
                    <a:pt x="664" y="1314"/>
                  </a:lnTo>
                  <a:lnTo>
                    <a:pt x="662" y="1314"/>
                  </a:lnTo>
                  <a:lnTo>
                    <a:pt x="662" y="1314"/>
                  </a:lnTo>
                  <a:lnTo>
                    <a:pt x="660" y="1316"/>
                  </a:lnTo>
                  <a:lnTo>
                    <a:pt x="660" y="1316"/>
                  </a:lnTo>
                  <a:lnTo>
                    <a:pt x="657" y="1316"/>
                  </a:lnTo>
                  <a:lnTo>
                    <a:pt x="655" y="1318"/>
                  </a:lnTo>
                  <a:lnTo>
                    <a:pt x="655" y="1318"/>
                  </a:lnTo>
                  <a:lnTo>
                    <a:pt x="652" y="1318"/>
                  </a:lnTo>
                  <a:lnTo>
                    <a:pt x="650" y="1318"/>
                  </a:lnTo>
                  <a:lnTo>
                    <a:pt x="650" y="1318"/>
                  </a:lnTo>
                  <a:lnTo>
                    <a:pt x="648" y="1318"/>
                  </a:lnTo>
                  <a:lnTo>
                    <a:pt x="645" y="1318"/>
                  </a:lnTo>
                  <a:lnTo>
                    <a:pt x="645" y="1318"/>
                  </a:lnTo>
                  <a:lnTo>
                    <a:pt x="643" y="1316"/>
                  </a:lnTo>
                  <a:lnTo>
                    <a:pt x="641" y="1316"/>
                  </a:lnTo>
                  <a:lnTo>
                    <a:pt x="641" y="1316"/>
                  </a:lnTo>
                  <a:lnTo>
                    <a:pt x="638" y="1316"/>
                  </a:lnTo>
                  <a:lnTo>
                    <a:pt x="636" y="1314"/>
                  </a:lnTo>
                  <a:lnTo>
                    <a:pt x="636" y="1314"/>
                  </a:lnTo>
                  <a:lnTo>
                    <a:pt x="634" y="1314"/>
                  </a:lnTo>
                  <a:lnTo>
                    <a:pt x="634" y="1311"/>
                  </a:lnTo>
                  <a:lnTo>
                    <a:pt x="631" y="1311"/>
                  </a:lnTo>
                  <a:lnTo>
                    <a:pt x="631" y="1309"/>
                  </a:lnTo>
                  <a:lnTo>
                    <a:pt x="629" y="1309"/>
                  </a:lnTo>
                  <a:lnTo>
                    <a:pt x="629" y="1306"/>
                  </a:lnTo>
                  <a:lnTo>
                    <a:pt x="629" y="1306"/>
                  </a:lnTo>
                  <a:lnTo>
                    <a:pt x="629" y="1304"/>
                  </a:lnTo>
                  <a:lnTo>
                    <a:pt x="626" y="1304"/>
                  </a:lnTo>
                  <a:lnTo>
                    <a:pt x="626" y="1302"/>
                  </a:lnTo>
                  <a:lnTo>
                    <a:pt x="626" y="1302"/>
                  </a:lnTo>
                  <a:lnTo>
                    <a:pt x="624" y="1302"/>
                  </a:lnTo>
                  <a:lnTo>
                    <a:pt x="624" y="1299"/>
                  </a:lnTo>
                  <a:lnTo>
                    <a:pt x="624" y="1299"/>
                  </a:lnTo>
                  <a:lnTo>
                    <a:pt x="622" y="1299"/>
                  </a:lnTo>
                  <a:lnTo>
                    <a:pt x="622" y="1299"/>
                  </a:lnTo>
                  <a:lnTo>
                    <a:pt x="619" y="1299"/>
                  </a:lnTo>
                  <a:lnTo>
                    <a:pt x="619" y="1297"/>
                  </a:lnTo>
                  <a:lnTo>
                    <a:pt x="617" y="1297"/>
                  </a:lnTo>
                  <a:lnTo>
                    <a:pt x="615" y="1297"/>
                  </a:lnTo>
                  <a:lnTo>
                    <a:pt x="615" y="1295"/>
                  </a:lnTo>
                  <a:lnTo>
                    <a:pt x="615" y="1295"/>
                  </a:lnTo>
                  <a:lnTo>
                    <a:pt x="612" y="1295"/>
                  </a:lnTo>
                  <a:lnTo>
                    <a:pt x="612" y="1295"/>
                  </a:lnTo>
                  <a:lnTo>
                    <a:pt x="610" y="1292"/>
                  </a:lnTo>
                  <a:lnTo>
                    <a:pt x="608" y="1288"/>
                  </a:lnTo>
                  <a:lnTo>
                    <a:pt x="605" y="1288"/>
                  </a:lnTo>
                  <a:lnTo>
                    <a:pt x="605" y="1285"/>
                  </a:lnTo>
                  <a:lnTo>
                    <a:pt x="603" y="1285"/>
                  </a:lnTo>
                  <a:lnTo>
                    <a:pt x="603" y="1283"/>
                  </a:lnTo>
                  <a:lnTo>
                    <a:pt x="603" y="1283"/>
                  </a:lnTo>
                  <a:lnTo>
                    <a:pt x="600" y="1280"/>
                  </a:lnTo>
                  <a:lnTo>
                    <a:pt x="600" y="1280"/>
                  </a:lnTo>
                  <a:lnTo>
                    <a:pt x="600" y="1278"/>
                  </a:lnTo>
                  <a:lnTo>
                    <a:pt x="600" y="1278"/>
                  </a:lnTo>
                  <a:lnTo>
                    <a:pt x="598" y="1276"/>
                  </a:lnTo>
                  <a:lnTo>
                    <a:pt x="598" y="1273"/>
                  </a:lnTo>
                  <a:lnTo>
                    <a:pt x="598" y="1271"/>
                  </a:lnTo>
                  <a:lnTo>
                    <a:pt x="598" y="1269"/>
                  </a:lnTo>
                  <a:lnTo>
                    <a:pt x="598" y="1269"/>
                  </a:lnTo>
                  <a:lnTo>
                    <a:pt x="596" y="1266"/>
                  </a:lnTo>
                  <a:lnTo>
                    <a:pt x="596" y="1264"/>
                  </a:lnTo>
                  <a:lnTo>
                    <a:pt x="596" y="1264"/>
                  </a:lnTo>
                  <a:lnTo>
                    <a:pt x="596" y="1261"/>
                  </a:lnTo>
                  <a:lnTo>
                    <a:pt x="596" y="1259"/>
                  </a:lnTo>
                  <a:lnTo>
                    <a:pt x="596" y="1259"/>
                  </a:lnTo>
                  <a:lnTo>
                    <a:pt x="596" y="1257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8" y="1252"/>
                  </a:lnTo>
                  <a:lnTo>
                    <a:pt x="598" y="1250"/>
                  </a:lnTo>
                  <a:lnTo>
                    <a:pt x="598" y="1250"/>
                  </a:lnTo>
                  <a:lnTo>
                    <a:pt x="598" y="1247"/>
                  </a:lnTo>
                  <a:lnTo>
                    <a:pt x="600" y="1245"/>
                  </a:lnTo>
                  <a:lnTo>
                    <a:pt x="600" y="1245"/>
                  </a:lnTo>
                  <a:lnTo>
                    <a:pt x="600" y="1243"/>
                  </a:lnTo>
                  <a:lnTo>
                    <a:pt x="600" y="1243"/>
                  </a:lnTo>
                  <a:lnTo>
                    <a:pt x="603" y="1243"/>
                  </a:lnTo>
                  <a:lnTo>
                    <a:pt x="603" y="1240"/>
                  </a:lnTo>
                  <a:lnTo>
                    <a:pt x="603" y="1238"/>
                  </a:lnTo>
                  <a:lnTo>
                    <a:pt x="605" y="1238"/>
                  </a:lnTo>
                  <a:lnTo>
                    <a:pt x="605" y="1238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5"/>
                  </a:lnTo>
                  <a:lnTo>
                    <a:pt x="605" y="1233"/>
                  </a:lnTo>
                  <a:lnTo>
                    <a:pt x="605" y="1231"/>
                  </a:lnTo>
                  <a:lnTo>
                    <a:pt x="605" y="1231"/>
                  </a:lnTo>
                  <a:lnTo>
                    <a:pt x="605" y="1228"/>
                  </a:lnTo>
                  <a:lnTo>
                    <a:pt x="605" y="1226"/>
                  </a:lnTo>
                  <a:lnTo>
                    <a:pt x="605" y="1226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4"/>
                  </a:lnTo>
                  <a:lnTo>
                    <a:pt x="605" y="1221"/>
                  </a:lnTo>
                  <a:lnTo>
                    <a:pt x="605" y="1221"/>
                  </a:lnTo>
                  <a:lnTo>
                    <a:pt x="603" y="1221"/>
                  </a:lnTo>
                  <a:lnTo>
                    <a:pt x="603" y="1221"/>
                  </a:lnTo>
                  <a:lnTo>
                    <a:pt x="600" y="1221"/>
                  </a:lnTo>
                  <a:lnTo>
                    <a:pt x="598" y="1221"/>
                  </a:lnTo>
                  <a:lnTo>
                    <a:pt x="596" y="1221"/>
                  </a:lnTo>
                  <a:lnTo>
                    <a:pt x="593" y="1221"/>
                  </a:lnTo>
                  <a:lnTo>
                    <a:pt x="589" y="1221"/>
                  </a:lnTo>
                  <a:lnTo>
                    <a:pt x="586" y="1221"/>
                  </a:lnTo>
                  <a:lnTo>
                    <a:pt x="579" y="1224"/>
                  </a:lnTo>
                  <a:lnTo>
                    <a:pt x="574" y="1224"/>
                  </a:lnTo>
                  <a:lnTo>
                    <a:pt x="570" y="1224"/>
                  </a:lnTo>
                  <a:lnTo>
                    <a:pt x="567" y="1226"/>
                  </a:lnTo>
                  <a:lnTo>
                    <a:pt x="563" y="1226"/>
                  </a:lnTo>
                  <a:lnTo>
                    <a:pt x="560" y="1226"/>
                  </a:lnTo>
                  <a:lnTo>
                    <a:pt x="556" y="1228"/>
                  </a:lnTo>
                  <a:lnTo>
                    <a:pt x="551" y="1228"/>
                  </a:lnTo>
                  <a:lnTo>
                    <a:pt x="544" y="1231"/>
                  </a:lnTo>
                  <a:lnTo>
                    <a:pt x="537" y="1235"/>
                  </a:lnTo>
                  <a:lnTo>
                    <a:pt x="534" y="1235"/>
                  </a:lnTo>
                  <a:lnTo>
                    <a:pt x="529" y="1238"/>
                  </a:lnTo>
                  <a:lnTo>
                    <a:pt x="525" y="1238"/>
                  </a:lnTo>
                  <a:lnTo>
                    <a:pt x="522" y="1240"/>
                  </a:lnTo>
                  <a:lnTo>
                    <a:pt x="518" y="1240"/>
                  </a:lnTo>
                  <a:lnTo>
                    <a:pt x="515" y="1243"/>
                  </a:lnTo>
                  <a:lnTo>
                    <a:pt x="513" y="1243"/>
                  </a:lnTo>
                  <a:lnTo>
                    <a:pt x="511" y="1243"/>
                  </a:lnTo>
                  <a:lnTo>
                    <a:pt x="508" y="1243"/>
                  </a:lnTo>
                  <a:lnTo>
                    <a:pt x="506" y="1243"/>
                  </a:lnTo>
                  <a:lnTo>
                    <a:pt x="503" y="1243"/>
                  </a:lnTo>
                  <a:lnTo>
                    <a:pt x="501" y="1243"/>
                  </a:lnTo>
                  <a:lnTo>
                    <a:pt x="499" y="1243"/>
                  </a:lnTo>
                  <a:lnTo>
                    <a:pt x="496" y="1243"/>
                  </a:lnTo>
                  <a:lnTo>
                    <a:pt x="494" y="1243"/>
                  </a:lnTo>
                  <a:lnTo>
                    <a:pt x="492" y="1243"/>
                  </a:lnTo>
                  <a:lnTo>
                    <a:pt x="489" y="1243"/>
                  </a:lnTo>
                  <a:lnTo>
                    <a:pt x="487" y="1243"/>
                  </a:lnTo>
                  <a:lnTo>
                    <a:pt x="485" y="1240"/>
                  </a:lnTo>
                  <a:lnTo>
                    <a:pt x="482" y="1240"/>
                  </a:lnTo>
                  <a:lnTo>
                    <a:pt x="480" y="1240"/>
                  </a:lnTo>
                  <a:lnTo>
                    <a:pt x="477" y="1240"/>
                  </a:lnTo>
                  <a:lnTo>
                    <a:pt x="475" y="1238"/>
                  </a:lnTo>
                  <a:lnTo>
                    <a:pt x="473" y="1238"/>
                  </a:lnTo>
                  <a:lnTo>
                    <a:pt x="470" y="1238"/>
                  </a:lnTo>
                  <a:lnTo>
                    <a:pt x="468" y="1235"/>
                  </a:lnTo>
                  <a:lnTo>
                    <a:pt x="466" y="1235"/>
                  </a:lnTo>
                  <a:lnTo>
                    <a:pt x="466" y="1233"/>
                  </a:lnTo>
                  <a:lnTo>
                    <a:pt x="463" y="1233"/>
                  </a:lnTo>
                  <a:lnTo>
                    <a:pt x="463" y="1233"/>
                  </a:lnTo>
                  <a:lnTo>
                    <a:pt x="461" y="1231"/>
                  </a:lnTo>
                  <a:lnTo>
                    <a:pt x="461" y="1231"/>
                  </a:lnTo>
                  <a:lnTo>
                    <a:pt x="461" y="1228"/>
                  </a:lnTo>
                  <a:lnTo>
                    <a:pt x="459" y="1228"/>
                  </a:lnTo>
                  <a:lnTo>
                    <a:pt x="459" y="1228"/>
                  </a:lnTo>
                  <a:lnTo>
                    <a:pt x="459" y="1226"/>
                  </a:lnTo>
                  <a:lnTo>
                    <a:pt x="456" y="1226"/>
                  </a:lnTo>
                  <a:lnTo>
                    <a:pt x="456" y="1224"/>
                  </a:lnTo>
                  <a:lnTo>
                    <a:pt x="456" y="1224"/>
                  </a:lnTo>
                  <a:lnTo>
                    <a:pt x="456" y="1221"/>
                  </a:lnTo>
                  <a:lnTo>
                    <a:pt x="456" y="1219"/>
                  </a:lnTo>
                  <a:lnTo>
                    <a:pt x="454" y="1217"/>
                  </a:lnTo>
                  <a:lnTo>
                    <a:pt x="454" y="1212"/>
                  </a:lnTo>
                  <a:lnTo>
                    <a:pt x="454" y="1209"/>
                  </a:lnTo>
                  <a:lnTo>
                    <a:pt x="454" y="1205"/>
                  </a:lnTo>
                  <a:lnTo>
                    <a:pt x="454" y="1202"/>
                  </a:lnTo>
                  <a:lnTo>
                    <a:pt x="454" y="1200"/>
                  </a:lnTo>
                  <a:lnTo>
                    <a:pt x="454" y="1195"/>
                  </a:lnTo>
                  <a:lnTo>
                    <a:pt x="454" y="1188"/>
                  </a:lnTo>
                  <a:lnTo>
                    <a:pt x="454" y="1183"/>
                  </a:lnTo>
                  <a:lnTo>
                    <a:pt x="454" y="1179"/>
                  </a:lnTo>
                  <a:lnTo>
                    <a:pt x="454" y="1176"/>
                  </a:lnTo>
                  <a:lnTo>
                    <a:pt x="454" y="1174"/>
                  </a:lnTo>
                  <a:lnTo>
                    <a:pt x="451" y="1172"/>
                  </a:lnTo>
                  <a:lnTo>
                    <a:pt x="451" y="1167"/>
                  </a:lnTo>
                  <a:lnTo>
                    <a:pt x="451" y="1164"/>
                  </a:lnTo>
                  <a:lnTo>
                    <a:pt x="449" y="1160"/>
                  </a:lnTo>
                  <a:lnTo>
                    <a:pt x="449" y="1157"/>
                  </a:lnTo>
                  <a:lnTo>
                    <a:pt x="449" y="1153"/>
                  </a:lnTo>
                  <a:lnTo>
                    <a:pt x="447" y="1150"/>
                  </a:lnTo>
                  <a:lnTo>
                    <a:pt x="447" y="1146"/>
                  </a:lnTo>
                  <a:lnTo>
                    <a:pt x="447" y="1143"/>
                  </a:lnTo>
                  <a:lnTo>
                    <a:pt x="447" y="1138"/>
                  </a:lnTo>
                  <a:lnTo>
                    <a:pt x="444" y="1134"/>
                  </a:lnTo>
                  <a:lnTo>
                    <a:pt x="444" y="1129"/>
                  </a:lnTo>
                  <a:lnTo>
                    <a:pt x="444" y="1124"/>
                  </a:lnTo>
                  <a:lnTo>
                    <a:pt x="442" y="1119"/>
                  </a:lnTo>
                  <a:lnTo>
                    <a:pt x="442" y="1117"/>
                  </a:lnTo>
                  <a:lnTo>
                    <a:pt x="442" y="1112"/>
                  </a:lnTo>
                  <a:lnTo>
                    <a:pt x="442" y="1108"/>
                  </a:lnTo>
                  <a:lnTo>
                    <a:pt x="440" y="1105"/>
                  </a:lnTo>
                  <a:lnTo>
                    <a:pt x="440" y="1101"/>
                  </a:lnTo>
                  <a:lnTo>
                    <a:pt x="437" y="1098"/>
                  </a:lnTo>
                  <a:lnTo>
                    <a:pt x="437" y="1096"/>
                  </a:lnTo>
                  <a:lnTo>
                    <a:pt x="437" y="1091"/>
                  </a:lnTo>
                  <a:lnTo>
                    <a:pt x="435" y="1089"/>
                  </a:lnTo>
                  <a:lnTo>
                    <a:pt x="435" y="1086"/>
                  </a:lnTo>
                  <a:lnTo>
                    <a:pt x="435" y="1086"/>
                  </a:lnTo>
                  <a:lnTo>
                    <a:pt x="435" y="1084"/>
                  </a:lnTo>
                  <a:lnTo>
                    <a:pt x="435" y="1082"/>
                  </a:lnTo>
                  <a:lnTo>
                    <a:pt x="433" y="1056"/>
                  </a:lnTo>
                  <a:lnTo>
                    <a:pt x="430" y="1056"/>
                  </a:lnTo>
                  <a:lnTo>
                    <a:pt x="428" y="1056"/>
                  </a:lnTo>
                  <a:lnTo>
                    <a:pt x="428" y="1056"/>
                  </a:lnTo>
                  <a:lnTo>
                    <a:pt x="425" y="1056"/>
                  </a:lnTo>
                  <a:lnTo>
                    <a:pt x="423" y="1056"/>
                  </a:lnTo>
                  <a:lnTo>
                    <a:pt x="421" y="1056"/>
                  </a:lnTo>
                  <a:lnTo>
                    <a:pt x="418" y="1056"/>
                  </a:lnTo>
                  <a:lnTo>
                    <a:pt x="418" y="1056"/>
                  </a:lnTo>
                  <a:lnTo>
                    <a:pt x="414" y="1058"/>
                  </a:lnTo>
                  <a:lnTo>
                    <a:pt x="411" y="1058"/>
                  </a:lnTo>
                  <a:lnTo>
                    <a:pt x="409" y="1060"/>
                  </a:lnTo>
                  <a:lnTo>
                    <a:pt x="404" y="1060"/>
                  </a:lnTo>
                  <a:lnTo>
                    <a:pt x="399" y="1063"/>
                  </a:lnTo>
                  <a:lnTo>
                    <a:pt x="392" y="1067"/>
                  </a:lnTo>
                  <a:lnTo>
                    <a:pt x="390" y="1067"/>
                  </a:lnTo>
                  <a:lnTo>
                    <a:pt x="388" y="1067"/>
                  </a:lnTo>
                  <a:lnTo>
                    <a:pt x="385" y="1070"/>
                  </a:lnTo>
                  <a:lnTo>
                    <a:pt x="383" y="1070"/>
                  </a:lnTo>
                  <a:lnTo>
                    <a:pt x="380" y="1070"/>
                  </a:lnTo>
                  <a:lnTo>
                    <a:pt x="378" y="1070"/>
                  </a:lnTo>
                  <a:lnTo>
                    <a:pt x="378" y="1070"/>
                  </a:lnTo>
                  <a:lnTo>
                    <a:pt x="376" y="1070"/>
                  </a:lnTo>
                  <a:lnTo>
                    <a:pt x="373" y="1070"/>
                  </a:lnTo>
                  <a:lnTo>
                    <a:pt x="371" y="1070"/>
                  </a:lnTo>
                  <a:lnTo>
                    <a:pt x="366" y="1070"/>
                  </a:lnTo>
                  <a:lnTo>
                    <a:pt x="362" y="1072"/>
                  </a:lnTo>
                  <a:lnTo>
                    <a:pt x="357" y="1072"/>
                  </a:lnTo>
                  <a:lnTo>
                    <a:pt x="354" y="1072"/>
                  </a:lnTo>
                  <a:lnTo>
                    <a:pt x="352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50" y="1072"/>
                  </a:lnTo>
                  <a:lnTo>
                    <a:pt x="347" y="1075"/>
                  </a:lnTo>
                  <a:lnTo>
                    <a:pt x="347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5" y="1075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7"/>
                  </a:lnTo>
                  <a:lnTo>
                    <a:pt x="343" y="1079"/>
                  </a:lnTo>
                  <a:lnTo>
                    <a:pt x="340" y="1079"/>
                  </a:lnTo>
                  <a:lnTo>
                    <a:pt x="340" y="1082"/>
                  </a:lnTo>
                  <a:lnTo>
                    <a:pt x="340" y="1082"/>
                  </a:lnTo>
                  <a:lnTo>
                    <a:pt x="338" y="1084"/>
                  </a:lnTo>
                  <a:lnTo>
                    <a:pt x="338" y="1084"/>
                  </a:lnTo>
                  <a:lnTo>
                    <a:pt x="338" y="1086"/>
                  </a:lnTo>
                  <a:lnTo>
                    <a:pt x="336" y="1089"/>
                  </a:lnTo>
                  <a:lnTo>
                    <a:pt x="336" y="1091"/>
                  </a:lnTo>
                  <a:lnTo>
                    <a:pt x="336" y="1093"/>
                  </a:lnTo>
                  <a:lnTo>
                    <a:pt x="336" y="1096"/>
                  </a:lnTo>
                  <a:lnTo>
                    <a:pt x="336" y="1098"/>
                  </a:lnTo>
                  <a:lnTo>
                    <a:pt x="333" y="1101"/>
                  </a:lnTo>
                  <a:lnTo>
                    <a:pt x="333" y="1103"/>
                  </a:lnTo>
                  <a:lnTo>
                    <a:pt x="333" y="1108"/>
                  </a:lnTo>
                  <a:lnTo>
                    <a:pt x="333" y="1110"/>
                  </a:lnTo>
                  <a:lnTo>
                    <a:pt x="333" y="1112"/>
                  </a:lnTo>
                  <a:lnTo>
                    <a:pt x="333" y="1115"/>
                  </a:lnTo>
                  <a:lnTo>
                    <a:pt x="333" y="1117"/>
                  </a:lnTo>
                  <a:lnTo>
                    <a:pt x="333" y="1119"/>
                  </a:lnTo>
                  <a:lnTo>
                    <a:pt x="333" y="1122"/>
                  </a:lnTo>
                  <a:lnTo>
                    <a:pt x="333" y="1124"/>
                  </a:lnTo>
                  <a:lnTo>
                    <a:pt x="333" y="1124"/>
                  </a:lnTo>
                  <a:lnTo>
                    <a:pt x="331" y="1124"/>
                  </a:lnTo>
                  <a:lnTo>
                    <a:pt x="331" y="1127"/>
                  </a:lnTo>
                  <a:lnTo>
                    <a:pt x="331" y="1127"/>
                  </a:lnTo>
                  <a:lnTo>
                    <a:pt x="328" y="1134"/>
                  </a:lnTo>
                  <a:lnTo>
                    <a:pt x="324" y="1138"/>
                  </a:lnTo>
                  <a:lnTo>
                    <a:pt x="324" y="1138"/>
                  </a:lnTo>
                  <a:lnTo>
                    <a:pt x="324" y="1141"/>
                  </a:lnTo>
                  <a:lnTo>
                    <a:pt x="321" y="1143"/>
                  </a:lnTo>
                  <a:lnTo>
                    <a:pt x="321" y="1146"/>
                  </a:lnTo>
                  <a:lnTo>
                    <a:pt x="321" y="1148"/>
                  </a:lnTo>
                  <a:lnTo>
                    <a:pt x="319" y="1150"/>
                  </a:lnTo>
                  <a:lnTo>
                    <a:pt x="319" y="1150"/>
                  </a:lnTo>
                  <a:lnTo>
                    <a:pt x="319" y="1153"/>
                  </a:lnTo>
                  <a:lnTo>
                    <a:pt x="319" y="1157"/>
                  </a:lnTo>
                  <a:lnTo>
                    <a:pt x="319" y="1160"/>
                  </a:lnTo>
                  <a:lnTo>
                    <a:pt x="319" y="1162"/>
                  </a:lnTo>
                  <a:lnTo>
                    <a:pt x="319" y="1167"/>
                  </a:lnTo>
                  <a:lnTo>
                    <a:pt x="319" y="1169"/>
                  </a:lnTo>
                  <a:lnTo>
                    <a:pt x="319" y="1174"/>
                  </a:lnTo>
                  <a:lnTo>
                    <a:pt x="319" y="1176"/>
                  </a:lnTo>
                  <a:lnTo>
                    <a:pt x="319" y="1179"/>
                  </a:lnTo>
                  <a:lnTo>
                    <a:pt x="319" y="1181"/>
                  </a:lnTo>
                  <a:lnTo>
                    <a:pt x="319" y="1183"/>
                  </a:lnTo>
                  <a:lnTo>
                    <a:pt x="321" y="1186"/>
                  </a:lnTo>
                  <a:lnTo>
                    <a:pt x="321" y="1190"/>
                  </a:lnTo>
                  <a:lnTo>
                    <a:pt x="321" y="1190"/>
                  </a:lnTo>
                  <a:lnTo>
                    <a:pt x="321" y="1193"/>
                  </a:lnTo>
                  <a:lnTo>
                    <a:pt x="321" y="1193"/>
                  </a:lnTo>
                  <a:lnTo>
                    <a:pt x="321" y="1195"/>
                  </a:lnTo>
                  <a:lnTo>
                    <a:pt x="324" y="1195"/>
                  </a:lnTo>
                  <a:lnTo>
                    <a:pt x="324" y="1195"/>
                  </a:lnTo>
                  <a:lnTo>
                    <a:pt x="324" y="1198"/>
                  </a:lnTo>
                  <a:lnTo>
                    <a:pt x="324" y="1198"/>
                  </a:lnTo>
                  <a:lnTo>
                    <a:pt x="326" y="1198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6" y="1200"/>
                  </a:lnTo>
                  <a:lnTo>
                    <a:pt x="328" y="1200"/>
                  </a:lnTo>
                  <a:lnTo>
                    <a:pt x="328" y="1200"/>
                  </a:lnTo>
                  <a:lnTo>
                    <a:pt x="331" y="1200"/>
                  </a:lnTo>
                  <a:lnTo>
                    <a:pt x="331" y="1202"/>
                  </a:lnTo>
                  <a:lnTo>
                    <a:pt x="333" y="1202"/>
                  </a:lnTo>
                  <a:lnTo>
                    <a:pt x="336" y="1202"/>
                  </a:lnTo>
                  <a:lnTo>
                    <a:pt x="338" y="1202"/>
                  </a:lnTo>
                  <a:lnTo>
                    <a:pt x="340" y="1202"/>
                  </a:lnTo>
                  <a:lnTo>
                    <a:pt x="343" y="1202"/>
                  </a:lnTo>
                  <a:lnTo>
                    <a:pt x="345" y="1202"/>
                  </a:lnTo>
                  <a:lnTo>
                    <a:pt x="347" y="1202"/>
                  </a:lnTo>
                  <a:lnTo>
                    <a:pt x="347" y="1205"/>
                  </a:lnTo>
                  <a:lnTo>
                    <a:pt x="350" y="1205"/>
                  </a:lnTo>
                  <a:lnTo>
                    <a:pt x="352" y="1205"/>
                  </a:lnTo>
                  <a:lnTo>
                    <a:pt x="354" y="1207"/>
                  </a:lnTo>
                  <a:lnTo>
                    <a:pt x="354" y="1207"/>
                  </a:lnTo>
                  <a:lnTo>
                    <a:pt x="357" y="1209"/>
                  </a:lnTo>
                  <a:lnTo>
                    <a:pt x="359" y="1209"/>
                  </a:lnTo>
                  <a:lnTo>
                    <a:pt x="362" y="1212"/>
                  </a:lnTo>
                  <a:lnTo>
                    <a:pt x="366" y="1214"/>
                  </a:lnTo>
                  <a:lnTo>
                    <a:pt x="366" y="1217"/>
                  </a:lnTo>
                  <a:lnTo>
                    <a:pt x="369" y="1217"/>
                  </a:lnTo>
                  <a:lnTo>
                    <a:pt x="369" y="1217"/>
                  </a:lnTo>
                  <a:lnTo>
                    <a:pt x="371" y="1217"/>
                  </a:lnTo>
                  <a:lnTo>
                    <a:pt x="371" y="1217"/>
                  </a:lnTo>
                  <a:lnTo>
                    <a:pt x="373" y="1217"/>
                  </a:lnTo>
                  <a:lnTo>
                    <a:pt x="376" y="1219"/>
                  </a:lnTo>
                  <a:lnTo>
                    <a:pt x="376" y="1219"/>
                  </a:lnTo>
                  <a:lnTo>
                    <a:pt x="378" y="1219"/>
                  </a:lnTo>
                  <a:lnTo>
                    <a:pt x="380" y="1219"/>
                  </a:lnTo>
                  <a:lnTo>
                    <a:pt x="380" y="1221"/>
                  </a:lnTo>
                  <a:lnTo>
                    <a:pt x="383" y="1221"/>
                  </a:lnTo>
                  <a:lnTo>
                    <a:pt x="383" y="1221"/>
                  </a:lnTo>
                  <a:lnTo>
                    <a:pt x="385" y="1224"/>
                  </a:lnTo>
                  <a:lnTo>
                    <a:pt x="385" y="1224"/>
                  </a:lnTo>
                  <a:lnTo>
                    <a:pt x="388" y="1224"/>
                  </a:lnTo>
                  <a:lnTo>
                    <a:pt x="390" y="1226"/>
                  </a:lnTo>
                  <a:lnTo>
                    <a:pt x="392" y="1228"/>
                  </a:lnTo>
                  <a:lnTo>
                    <a:pt x="395" y="1231"/>
                  </a:lnTo>
                  <a:lnTo>
                    <a:pt x="397" y="1233"/>
                  </a:lnTo>
                  <a:lnTo>
                    <a:pt x="397" y="1235"/>
                  </a:lnTo>
                  <a:lnTo>
                    <a:pt x="399" y="1238"/>
                  </a:lnTo>
                  <a:lnTo>
                    <a:pt x="402" y="1238"/>
                  </a:lnTo>
                  <a:lnTo>
                    <a:pt x="402" y="1240"/>
                  </a:lnTo>
                  <a:lnTo>
                    <a:pt x="402" y="1240"/>
                  </a:lnTo>
                  <a:lnTo>
                    <a:pt x="402" y="1243"/>
                  </a:lnTo>
                  <a:lnTo>
                    <a:pt x="404" y="1243"/>
                  </a:lnTo>
                  <a:lnTo>
                    <a:pt x="404" y="1245"/>
                  </a:lnTo>
                  <a:lnTo>
                    <a:pt x="404" y="1245"/>
                  </a:lnTo>
                  <a:lnTo>
                    <a:pt x="404" y="1247"/>
                  </a:lnTo>
                  <a:lnTo>
                    <a:pt x="404" y="1250"/>
                  </a:lnTo>
                  <a:lnTo>
                    <a:pt x="407" y="1252"/>
                  </a:lnTo>
                  <a:lnTo>
                    <a:pt x="407" y="1252"/>
                  </a:lnTo>
                  <a:lnTo>
                    <a:pt x="407" y="1254"/>
                  </a:lnTo>
                  <a:lnTo>
                    <a:pt x="407" y="1257"/>
                  </a:lnTo>
                  <a:lnTo>
                    <a:pt x="407" y="1259"/>
                  </a:lnTo>
                  <a:lnTo>
                    <a:pt x="407" y="1261"/>
                  </a:lnTo>
                  <a:lnTo>
                    <a:pt x="407" y="1264"/>
                  </a:lnTo>
                  <a:lnTo>
                    <a:pt x="407" y="1264"/>
                  </a:lnTo>
                  <a:lnTo>
                    <a:pt x="404" y="1264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6"/>
                  </a:lnTo>
                  <a:lnTo>
                    <a:pt x="404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402" y="1269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9" y="1271"/>
                  </a:lnTo>
                  <a:lnTo>
                    <a:pt x="397" y="1271"/>
                  </a:lnTo>
                  <a:lnTo>
                    <a:pt x="395" y="1273"/>
                  </a:lnTo>
                  <a:lnTo>
                    <a:pt x="392" y="1273"/>
                  </a:lnTo>
                  <a:lnTo>
                    <a:pt x="390" y="1273"/>
                  </a:lnTo>
                  <a:lnTo>
                    <a:pt x="388" y="1273"/>
                  </a:lnTo>
                  <a:lnTo>
                    <a:pt x="385" y="1273"/>
                  </a:lnTo>
                  <a:lnTo>
                    <a:pt x="380" y="1276"/>
                  </a:lnTo>
                  <a:lnTo>
                    <a:pt x="378" y="1276"/>
                  </a:lnTo>
                  <a:lnTo>
                    <a:pt x="373" y="1278"/>
                  </a:lnTo>
                  <a:lnTo>
                    <a:pt x="369" y="1278"/>
                  </a:lnTo>
                  <a:lnTo>
                    <a:pt x="364" y="1278"/>
                  </a:lnTo>
                  <a:lnTo>
                    <a:pt x="359" y="1280"/>
                  </a:lnTo>
                  <a:lnTo>
                    <a:pt x="354" y="1280"/>
                  </a:lnTo>
                  <a:lnTo>
                    <a:pt x="352" y="1280"/>
                  </a:lnTo>
                  <a:lnTo>
                    <a:pt x="347" y="1283"/>
                  </a:lnTo>
                  <a:lnTo>
                    <a:pt x="343" y="1283"/>
                  </a:lnTo>
                  <a:lnTo>
                    <a:pt x="338" y="1283"/>
                  </a:lnTo>
                  <a:lnTo>
                    <a:pt x="333" y="1285"/>
                  </a:lnTo>
                  <a:lnTo>
                    <a:pt x="328" y="1285"/>
                  </a:lnTo>
                  <a:lnTo>
                    <a:pt x="324" y="1285"/>
                  </a:lnTo>
                  <a:lnTo>
                    <a:pt x="319" y="1288"/>
                  </a:lnTo>
                  <a:lnTo>
                    <a:pt x="317" y="1288"/>
                  </a:lnTo>
                  <a:lnTo>
                    <a:pt x="312" y="1288"/>
                  </a:lnTo>
                  <a:lnTo>
                    <a:pt x="307" y="1288"/>
                  </a:lnTo>
                  <a:lnTo>
                    <a:pt x="302" y="1290"/>
                  </a:lnTo>
                  <a:lnTo>
                    <a:pt x="295" y="1290"/>
                  </a:lnTo>
                  <a:lnTo>
                    <a:pt x="291" y="1290"/>
                  </a:lnTo>
                  <a:lnTo>
                    <a:pt x="286" y="1290"/>
                  </a:lnTo>
                  <a:lnTo>
                    <a:pt x="281" y="1290"/>
                  </a:lnTo>
                  <a:lnTo>
                    <a:pt x="276" y="1290"/>
                  </a:lnTo>
                  <a:lnTo>
                    <a:pt x="269" y="1290"/>
                  </a:lnTo>
                  <a:lnTo>
                    <a:pt x="265" y="1292"/>
                  </a:lnTo>
                  <a:lnTo>
                    <a:pt x="258" y="1292"/>
                  </a:lnTo>
                  <a:lnTo>
                    <a:pt x="250" y="1292"/>
                  </a:lnTo>
                  <a:lnTo>
                    <a:pt x="246" y="1292"/>
                  </a:lnTo>
                  <a:lnTo>
                    <a:pt x="243" y="1292"/>
                  </a:lnTo>
                  <a:lnTo>
                    <a:pt x="239" y="1292"/>
                  </a:lnTo>
                  <a:lnTo>
                    <a:pt x="236" y="1292"/>
                  </a:lnTo>
                  <a:lnTo>
                    <a:pt x="234" y="1292"/>
                  </a:lnTo>
                  <a:lnTo>
                    <a:pt x="231" y="1292"/>
                  </a:lnTo>
                  <a:lnTo>
                    <a:pt x="231" y="1292"/>
                  </a:lnTo>
                  <a:lnTo>
                    <a:pt x="229" y="1292"/>
                  </a:lnTo>
                  <a:lnTo>
                    <a:pt x="227" y="1292"/>
                  </a:lnTo>
                  <a:lnTo>
                    <a:pt x="224" y="1292"/>
                  </a:lnTo>
                  <a:lnTo>
                    <a:pt x="224" y="1290"/>
                  </a:lnTo>
                  <a:lnTo>
                    <a:pt x="222" y="1290"/>
                  </a:lnTo>
                  <a:lnTo>
                    <a:pt x="220" y="1290"/>
                  </a:lnTo>
                  <a:lnTo>
                    <a:pt x="220" y="1288"/>
                  </a:lnTo>
                  <a:lnTo>
                    <a:pt x="217" y="1288"/>
                  </a:lnTo>
                  <a:lnTo>
                    <a:pt x="215" y="1288"/>
                  </a:lnTo>
                  <a:lnTo>
                    <a:pt x="213" y="1285"/>
                  </a:lnTo>
                  <a:lnTo>
                    <a:pt x="210" y="1285"/>
                  </a:lnTo>
                  <a:lnTo>
                    <a:pt x="210" y="1283"/>
                  </a:lnTo>
                  <a:lnTo>
                    <a:pt x="208" y="1283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80"/>
                  </a:lnTo>
                  <a:lnTo>
                    <a:pt x="205" y="1278"/>
                  </a:lnTo>
                  <a:lnTo>
                    <a:pt x="203" y="1278"/>
                  </a:lnTo>
                  <a:lnTo>
                    <a:pt x="203" y="1276"/>
                  </a:lnTo>
                  <a:lnTo>
                    <a:pt x="203" y="1276"/>
                  </a:lnTo>
                  <a:lnTo>
                    <a:pt x="203" y="1273"/>
                  </a:lnTo>
                  <a:lnTo>
                    <a:pt x="203" y="1273"/>
                  </a:lnTo>
                  <a:lnTo>
                    <a:pt x="201" y="1271"/>
                  </a:lnTo>
                  <a:lnTo>
                    <a:pt x="201" y="1271"/>
                  </a:lnTo>
                  <a:lnTo>
                    <a:pt x="201" y="1269"/>
                  </a:lnTo>
                  <a:lnTo>
                    <a:pt x="201" y="1266"/>
                  </a:lnTo>
                  <a:lnTo>
                    <a:pt x="201" y="1264"/>
                  </a:lnTo>
                  <a:lnTo>
                    <a:pt x="201" y="1261"/>
                  </a:lnTo>
                  <a:lnTo>
                    <a:pt x="201" y="1257"/>
                  </a:lnTo>
                  <a:lnTo>
                    <a:pt x="203" y="1254"/>
                  </a:lnTo>
                  <a:lnTo>
                    <a:pt x="203" y="1252"/>
                  </a:lnTo>
                  <a:lnTo>
                    <a:pt x="203" y="1247"/>
                  </a:lnTo>
                  <a:lnTo>
                    <a:pt x="203" y="1243"/>
                  </a:lnTo>
                  <a:lnTo>
                    <a:pt x="205" y="1240"/>
                  </a:lnTo>
                  <a:lnTo>
                    <a:pt x="205" y="1238"/>
                  </a:lnTo>
                  <a:lnTo>
                    <a:pt x="205" y="1235"/>
                  </a:lnTo>
                  <a:lnTo>
                    <a:pt x="205" y="1233"/>
                  </a:lnTo>
                  <a:lnTo>
                    <a:pt x="208" y="1231"/>
                  </a:lnTo>
                  <a:lnTo>
                    <a:pt x="208" y="1226"/>
                  </a:lnTo>
                  <a:lnTo>
                    <a:pt x="210" y="1221"/>
                  </a:lnTo>
                  <a:lnTo>
                    <a:pt x="210" y="1219"/>
                  </a:lnTo>
                  <a:lnTo>
                    <a:pt x="213" y="1217"/>
                  </a:lnTo>
                  <a:lnTo>
                    <a:pt x="213" y="1214"/>
                  </a:lnTo>
                  <a:lnTo>
                    <a:pt x="213" y="1212"/>
                  </a:lnTo>
                  <a:lnTo>
                    <a:pt x="213" y="1212"/>
                  </a:lnTo>
                  <a:lnTo>
                    <a:pt x="213" y="1209"/>
                  </a:lnTo>
                  <a:lnTo>
                    <a:pt x="213" y="1205"/>
                  </a:lnTo>
                  <a:lnTo>
                    <a:pt x="215" y="1202"/>
                  </a:lnTo>
                  <a:lnTo>
                    <a:pt x="215" y="1200"/>
                  </a:lnTo>
                  <a:lnTo>
                    <a:pt x="215" y="1198"/>
                  </a:lnTo>
                  <a:lnTo>
                    <a:pt x="215" y="1195"/>
                  </a:lnTo>
                  <a:lnTo>
                    <a:pt x="215" y="1193"/>
                  </a:lnTo>
                  <a:lnTo>
                    <a:pt x="213" y="1190"/>
                  </a:lnTo>
                  <a:lnTo>
                    <a:pt x="213" y="1188"/>
                  </a:lnTo>
                  <a:lnTo>
                    <a:pt x="213" y="1186"/>
                  </a:lnTo>
                  <a:lnTo>
                    <a:pt x="213" y="1183"/>
                  </a:lnTo>
                  <a:lnTo>
                    <a:pt x="213" y="1181"/>
                  </a:lnTo>
                  <a:lnTo>
                    <a:pt x="213" y="1176"/>
                  </a:lnTo>
                  <a:lnTo>
                    <a:pt x="210" y="1172"/>
                  </a:lnTo>
                  <a:lnTo>
                    <a:pt x="210" y="1169"/>
                  </a:lnTo>
                  <a:lnTo>
                    <a:pt x="210" y="1167"/>
                  </a:lnTo>
                  <a:lnTo>
                    <a:pt x="210" y="1164"/>
                  </a:lnTo>
                  <a:lnTo>
                    <a:pt x="210" y="1162"/>
                  </a:lnTo>
                  <a:lnTo>
                    <a:pt x="210" y="1160"/>
                  </a:lnTo>
                  <a:lnTo>
                    <a:pt x="210" y="1157"/>
                  </a:lnTo>
                  <a:lnTo>
                    <a:pt x="210" y="1157"/>
                  </a:lnTo>
                  <a:lnTo>
                    <a:pt x="210" y="1155"/>
                  </a:lnTo>
                  <a:lnTo>
                    <a:pt x="215" y="1101"/>
                  </a:lnTo>
                  <a:lnTo>
                    <a:pt x="220" y="1079"/>
                  </a:lnTo>
                  <a:lnTo>
                    <a:pt x="201" y="1089"/>
                  </a:lnTo>
                  <a:lnTo>
                    <a:pt x="220" y="1056"/>
                  </a:lnTo>
                  <a:lnTo>
                    <a:pt x="205" y="1056"/>
                  </a:lnTo>
                  <a:lnTo>
                    <a:pt x="224" y="1025"/>
                  </a:lnTo>
                  <a:lnTo>
                    <a:pt x="208" y="1032"/>
                  </a:lnTo>
                  <a:lnTo>
                    <a:pt x="220" y="1013"/>
                  </a:lnTo>
                  <a:lnTo>
                    <a:pt x="246" y="999"/>
                  </a:lnTo>
                  <a:lnTo>
                    <a:pt x="229" y="996"/>
                  </a:lnTo>
                  <a:lnTo>
                    <a:pt x="231" y="996"/>
                  </a:lnTo>
                  <a:lnTo>
                    <a:pt x="234" y="994"/>
                  </a:lnTo>
                  <a:lnTo>
                    <a:pt x="236" y="994"/>
                  </a:lnTo>
                  <a:lnTo>
                    <a:pt x="239" y="992"/>
                  </a:lnTo>
                  <a:lnTo>
                    <a:pt x="241" y="989"/>
                  </a:lnTo>
                  <a:lnTo>
                    <a:pt x="243" y="989"/>
                  </a:lnTo>
                  <a:lnTo>
                    <a:pt x="246" y="989"/>
                  </a:lnTo>
                  <a:lnTo>
                    <a:pt x="246" y="989"/>
                  </a:lnTo>
                  <a:lnTo>
                    <a:pt x="248" y="987"/>
                  </a:lnTo>
                  <a:lnTo>
                    <a:pt x="250" y="987"/>
                  </a:lnTo>
                  <a:lnTo>
                    <a:pt x="250" y="987"/>
                  </a:lnTo>
                  <a:lnTo>
                    <a:pt x="253" y="987"/>
                  </a:lnTo>
                  <a:lnTo>
                    <a:pt x="255" y="987"/>
                  </a:lnTo>
                  <a:lnTo>
                    <a:pt x="258" y="987"/>
                  </a:lnTo>
                  <a:lnTo>
                    <a:pt x="262" y="987"/>
                  </a:lnTo>
                  <a:lnTo>
                    <a:pt x="265" y="985"/>
                  </a:lnTo>
                  <a:lnTo>
                    <a:pt x="267" y="985"/>
                  </a:lnTo>
                  <a:lnTo>
                    <a:pt x="269" y="985"/>
                  </a:lnTo>
                  <a:lnTo>
                    <a:pt x="272" y="985"/>
                  </a:lnTo>
                  <a:lnTo>
                    <a:pt x="274" y="985"/>
                  </a:lnTo>
                  <a:lnTo>
                    <a:pt x="274" y="982"/>
                  </a:lnTo>
                  <a:lnTo>
                    <a:pt x="274" y="982"/>
                  </a:lnTo>
                  <a:lnTo>
                    <a:pt x="276" y="982"/>
                  </a:lnTo>
                  <a:lnTo>
                    <a:pt x="276" y="982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79" y="980"/>
                  </a:lnTo>
                  <a:lnTo>
                    <a:pt x="281" y="978"/>
                  </a:lnTo>
                  <a:lnTo>
                    <a:pt x="281" y="978"/>
                  </a:lnTo>
                  <a:lnTo>
                    <a:pt x="284" y="975"/>
                  </a:lnTo>
                  <a:lnTo>
                    <a:pt x="284" y="973"/>
                  </a:lnTo>
                  <a:lnTo>
                    <a:pt x="286" y="970"/>
                  </a:lnTo>
                  <a:lnTo>
                    <a:pt x="286" y="968"/>
                  </a:lnTo>
                  <a:lnTo>
                    <a:pt x="288" y="966"/>
                  </a:lnTo>
                  <a:lnTo>
                    <a:pt x="288" y="966"/>
                  </a:lnTo>
                  <a:lnTo>
                    <a:pt x="288" y="963"/>
                  </a:lnTo>
                  <a:lnTo>
                    <a:pt x="291" y="961"/>
                  </a:lnTo>
                  <a:lnTo>
                    <a:pt x="291" y="959"/>
                  </a:lnTo>
                  <a:lnTo>
                    <a:pt x="291" y="959"/>
                  </a:lnTo>
                  <a:lnTo>
                    <a:pt x="291" y="956"/>
                  </a:lnTo>
                  <a:lnTo>
                    <a:pt x="291" y="954"/>
                  </a:lnTo>
                  <a:lnTo>
                    <a:pt x="291" y="951"/>
                  </a:lnTo>
                  <a:lnTo>
                    <a:pt x="291" y="951"/>
                  </a:lnTo>
                  <a:lnTo>
                    <a:pt x="291" y="949"/>
                  </a:lnTo>
                  <a:lnTo>
                    <a:pt x="288" y="947"/>
                  </a:lnTo>
                  <a:lnTo>
                    <a:pt x="288" y="947"/>
                  </a:lnTo>
                  <a:lnTo>
                    <a:pt x="288" y="944"/>
                  </a:lnTo>
                  <a:lnTo>
                    <a:pt x="288" y="942"/>
                  </a:lnTo>
                  <a:lnTo>
                    <a:pt x="286" y="942"/>
                  </a:lnTo>
                  <a:lnTo>
                    <a:pt x="286" y="940"/>
                  </a:lnTo>
                  <a:lnTo>
                    <a:pt x="286" y="937"/>
                  </a:lnTo>
                  <a:lnTo>
                    <a:pt x="284" y="937"/>
                  </a:lnTo>
                  <a:lnTo>
                    <a:pt x="284" y="933"/>
                  </a:lnTo>
                  <a:lnTo>
                    <a:pt x="281" y="930"/>
                  </a:lnTo>
                  <a:lnTo>
                    <a:pt x="279" y="928"/>
                  </a:lnTo>
                  <a:lnTo>
                    <a:pt x="276" y="925"/>
                  </a:lnTo>
                  <a:lnTo>
                    <a:pt x="274" y="923"/>
                  </a:lnTo>
                  <a:lnTo>
                    <a:pt x="274" y="923"/>
                  </a:lnTo>
                  <a:lnTo>
                    <a:pt x="272" y="921"/>
                  </a:lnTo>
                  <a:lnTo>
                    <a:pt x="272" y="918"/>
                  </a:lnTo>
                  <a:lnTo>
                    <a:pt x="267" y="916"/>
                  </a:lnTo>
                  <a:lnTo>
                    <a:pt x="265" y="914"/>
                  </a:lnTo>
                  <a:lnTo>
                    <a:pt x="262" y="911"/>
                  </a:lnTo>
                  <a:lnTo>
                    <a:pt x="262" y="909"/>
                  </a:lnTo>
                  <a:lnTo>
                    <a:pt x="260" y="909"/>
                  </a:lnTo>
                  <a:lnTo>
                    <a:pt x="258" y="907"/>
                  </a:lnTo>
                  <a:lnTo>
                    <a:pt x="258" y="904"/>
                  </a:lnTo>
                  <a:lnTo>
                    <a:pt x="255" y="904"/>
                  </a:lnTo>
                  <a:lnTo>
                    <a:pt x="255" y="902"/>
                  </a:lnTo>
                  <a:lnTo>
                    <a:pt x="255" y="899"/>
                  </a:lnTo>
                  <a:lnTo>
                    <a:pt x="253" y="897"/>
                  </a:lnTo>
                  <a:lnTo>
                    <a:pt x="253" y="897"/>
                  </a:lnTo>
                  <a:lnTo>
                    <a:pt x="253" y="895"/>
                  </a:lnTo>
                  <a:lnTo>
                    <a:pt x="253" y="892"/>
                  </a:lnTo>
                  <a:lnTo>
                    <a:pt x="253" y="890"/>
                  </a:lnTo>
                  <a:lnTo>
                    <a:pt x="253" y="888"/>
                  </a:lnTo>
                  <a:lnTo>
                    <a:pt x="253" y="888"/>
                  </a:lnTo>
                  <a:lnTo>
                    <a:pt x="253" y="885"/>
                  </a:lnTo>
                  <a:lnTo>
                    <a:pt x="255" y="883"/>
                  </a:lnTo>
                  <a:lnTo>
                    <a:pt x="255" y="881"/>
                  </a:lnTo>
                  <a:lnTo>
                    <a:pt x="255" y="878"/>
                  </a:lnTo>
                  <a:lnTo>
                    <a:pt x="255" y="876"/>
                  </a:lnTo>
                  <a:lnTo>
                    <a:pt x="255" y="876"/>
                  </a:lnTo>
                  <a:lnTo>
                    <a:pt x="258" y="873"/>
                  </a:lnTo>
                  <a:lnTo>
                    <a:pt x="258" y="871"/>
                  </a:lnTo>
                  <a:lnTo>
                    <a:pt x="258" y="871"/>
                  </a:lnTo>
                  <a:lnTo>
                    <a:pt x="260" y="869"/>
                  </a:lnTo>
                  <a:lnTo>
                    <a:pt x="260" y="866"/>
                  </a:lnTo>
                  <a:lnTo>
                    <a:pt x="262" y="864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59"/>
                  </a:lnTo>
                  <a:lnTo>
                    <a:pt x="262" y="859"/>
                  </a:lnTo>
                  <a:lnTo>
                    <a:pt x="262" y="857"/>
                  </a:lnTo>
                  <a:lnTo>
                    <a:pt x="262" y="857"/>
                  </a:lnTo>
                  <a:lnTo>
                    <a:pt x="262" y="854"/>
                  </a:lnTo>
                  <a:lnTo>
                    <a:pt x="262" y="854"/>
                  </a:lnTo>
                  <a:lnTo>
                    <a:pt x="260" y="852"/>
                  </a:lnTo>
                  <a:lnTo>
                    <a:pt x="260" y="852"/>
                  </a:lnTo>
                  <a:lnTo>
                    <a:pt x="260" y="850"/>
                  </a:lnTo>
                  <a:lnTo>
                    <a:pt x="258" y="850"/>
                  </a:lnTo>
                  <a:lnTo>
                    <a:pt x="258" y="847"/>
                  </a:lnTo>
                  <a:lnTo>
                    <a:pt x="255" y="845"/>
                  </a:lnTo>
                  <a:lnTo>
                    <a:pt x="253" y="845"/>
                  </a:lnTo>
                  <a:lnTo>
                    <a:pt x="250" y="843"/>
                  </a:lnTo>
                  <a:lnTo>
                    <a:pt x="250" y="840"/>
                  </a:lnTo>
                  <a:lnTo>
                    <a:pt x="250" y="840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48" y="836"/>
                  </a:lnTo>
                  <a:lnTo>
                    <a:pt x="246" y="833"/>
                  </a:lnTo>
                  <a:lnTo>
                    <a:pt x="243" y="831"/>
                  </a:lnTo>
                  <a:lnTo>
                    <a:pt x="243" y="828"/>
                  </a:lnTo>
                  <a:lnTo>
                    <a:pt x="241" y="824"/>
                  </a:lnTo>
                  <a:lnTo>
                    <a:pt x="239" y="821"/>
                  </a:lnTo>
                  <a:lnTo>
                    <a:pt x="239" y="821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9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6" y="819"/>
                  </a:lnTo>
                  <a:lnTo>
                    <a:pt x="234" y="819"/>
                  </a:lnTo>
                  <a:lnTo>
                    <a:pt x="231" y="819"/>
                  </a:lnTo>
                  <a:lnTo>
                    <a:pt x="229" y="819"/>
                  </a:lnTo>
                  <a:lnTo>
                    <a:pt x="227" y="819"/>
                  </a:lnTo>
                  <a:lnTo>
                    <a:pt x="224" y="819"/>
                  </a:lnTo>
                  <a:lnTo>
                    <a:pt x="224" y="821"/>
                  </a:lnTo>
                  <a:lnTo>
                    <a:pt x="224" y="821"/>
                  </a:lnTo>
                  <a:lnTo>
                    <a:pt x="222" y="821"/>
                  </a:lnTo>
                  <a:lnTo>
                    <a:pt x="222" y="821"/>
                  </a:lnTo>
                  <a:lnTo>
                    <a:pt x="220" y="821"/>
                  </a:lnTo>
                  <a:lnTo>
                    <a:pt x="220" y="824"/>
                  </a:lnTo>
                  <a:lnTo>
                    <a:pt x="217" y="824"/>
                  </a:lnTo>
                  <a:lnTo>
                    <a:pt x="215" y="824"/>
                  </a:lnTo>
                  <a:lnTo>
                    <a:pt x="215" y="826"/>
                  </a:lnTo>
                  <a:lnTo>
                    <a:pt x="213" y="828"/>
                  </a:lnTo>
                  <a:lnTo>
                    <a:pt x="213" y="828"/>
                  </a:lnTo>
                  <a:lnTo>
                    <a:pt x="210" y="831"/>
                  </a:lnTo>
                  <a:lnTo>
                    <a:pt x="208" y="833"/>
                  </a:lnTo>
                  <a:lnTo>
                    <a:pt x="205" y="836"/>
                  </a:lnTo>
                  <a:lnTo>
                    <a:pt x="205" y="836"/>
                  </a:lnTo>
                  <a:lnTo>
                    <a:pt x="203" y="838"/>
                  </a:lnTo>
                  <a:lnTo>
                    <a:pt x="203" y="838"/>
                  </a:lnTo>
                  <a:lnTo>
                    <a:pt x="201" y="838"/>
                  </a:lnTo>
                  <a:lnTo>
                    <a:pt x="175" y="850"/>
                  </a:lnTo>
                  <a:lnTo>
                    <a:pt x="146" y="850"/>
                  </a:lnTo>
                  <a:lnTo>
                    <a:pt x="168" y="838"/>
                  </a:lnTo>
                  <a:lnTo>
                    <a:pt x="130" y="840"/>
                  </a:lnTo>
                  <a:lnTo>
                    <a:pt x="135" y="826"/>
                  </a:lnTo>
                  <a:lnTo>
                    <a:pt x="66" y="807"/>
                  </a:lnTo>
                  <a:lnTo>
                    <a:pt x="90" y="798"/>
                  </a:lnTo>
                  <a:lnTo>
                    <a:pt x="42" y="779"/>
                  </a:lnTo>
                  <a:lnTo>
                    <a:pt x="66" y="772"/>
                  </a:lnTo>
                  <a:lnTo>
                    <a:pt x="2" y="712"/>
                  </a:lnTo>
                  <a:lnTo>
                    <a:pt x="28" y="712"/>
                  </a:lnTo>
                  <a:lnTo>
                    <a:pt x="0" y="689"/>
                  </a:lnTo>
                  <a:lnTo>
                    <a:pt x="26" y="691"/>
                  </a:lnTo>
                  <a:lnTo>
                    <a:pt x="9" y="613"/>
                  </a:lnTo>
                  <a:lnTo>
                    <a:pt x="33" y="625"/>
                  </a:lnTo>
                  <a:lnTo>
                    <a:pt x="38" y="573"/>
                  </a:lnTo>
                  <a:lnTo>
                    <a:pt x="56" y="587"/>
                  </a:lnTo>
                  <a:lnTo>
                    <a:pt x="61" y="540"/>
                  </a:lnTo>
                  <a:lnTo>
                    <a:pt x="78" y="561"/>
                  </a:lnTo>
                  <a:lnTo>
                    <a:pt x="94" y="537"/>
                  </a:lnTo>
                  <a:lnTo>
                    <a:pt x="104" y="563"/>
                  </a:lnTo>
                  <a:lnTo>
                    <a:pt x="135" y="540"/>
                  </a:lnTo>
                  <a:lnTo>
                    <a:pt x="130" y="559"/>
                  </a:lnTo>
                  <a:lnTo>
                    <a:pt x="165" y="537"/>
                  </a:lnTo>
                  <a:lnTo>
                    <a:pt x="165" y="556"/>
                  </a:lnTo>
                  <a:lnTo>
                    <a:pt x="203" y="547"/>
                  </a:lnTo>
                  <a:lnTo>
                    <a:pt x="203" y="547"/>
                  </a:lnTo>
                  <a:close/>
                </a:path>
              </a:pathLst>
            </a:custGeom>
            <a:solidFill>
              <a:srgbClr val="EB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86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2422" y="3939630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学习和收获</a:t>
            </a:r>
            <a:endParaRPr lang="zh-CN" altLang="en-US" sz="54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9231" y="959667"/>
            <a:ext cx="2666742" cy="2690810"/>
            <a:chOff x="4769231" y="959667"/>
            <a:chExt cx="2666742" cy="269081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9231" y="959667"/>
              <a:ext cx="2666742" cy="2690810"/>
            </a:xfrm>
            <a:custGeom>
              <a:avLst/>
              <a:gdLst>
                <a:gd name="connsiteX0" fmla="*/ 1391762 w 2783524"/>
                <a:gd name="connsiteY0" fmla="*/ 0 h 2783524"/>
                <a:gd name="connsiteX1" fmla="*/ 2783524 w 2783524"/>
                <a:gd name="connsiteY1" fmla="*/ 1391762 h 2783524"/>
                <a:gd name="connsiteX2" fmla="*/ 1391762 w 2783524"/>
                <a:gd name="connsiteY2" fmla="*/ 2783524 h 2783524"/>
                <a:gd name="connsiteX3" fmla="*/ 0 w 2783524"/>
                <a:gd name="connsiteY3" fmla="*/ 1391762 h 2783524"/>
                <a:gd name="connsiteX4" fmla="*/ 1391762 w 2783524"/>
                <a:gd name="connsiteY4" fmla="*/ 0 h 27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3524" h="2783524">
                  <a:moveTo>
                    <a:pt x="1391762" y="0"/>
                  </a:moveTo>
                  <a:cubicBezTo>
                    <a:pt x="2160411" y="0"/>
                    <a:pt x="2783524" y="623113"/>
                    <a:pt x="2783524" y="1391762"/>
                  </a:cubicBezTo>
                  <a:cubicBezTo>
                    <a:pt x="2783524" y="2160411"/>
                    <a:pt x="2160411" y="2783524"/>
                    <a:pt x="1391762" y="2783524"/>
                  </a:cubicBezTo>
                  <a:cubicBezTo>
                    <a:pt x="623113" y="2783524"/>
                    <a:pt x="0" y="2160411"/>
                    <a:pt x="0" y="1391762"/>
                  </a:cubicBezTo>
                  <a:cubicBezTo>
                    <a:pt x="0" y="623113"/>
                    <a:pt x="623113" y="0"/>
                    <a:pt x="1391762" y="0"/>
                  </a:cubicBezTo>
                  <a:close/>
                </a:path>
              </a:pathLst>
            </a:custGeom>
          </p:spPr>
        </p:pic>
        <p:sp>
          <p:nvSpPr>
            <p:cNvPr id="4" name="文本框 3"/>
            <p:cNvSpPr txBox="1"/>
            <p:nvPr/>
          </p:nvSpPr>
          <p:spPr>
            <a:xfrm>
              <a:off x="5432999" y="1634299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b="1" dirty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80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3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46160" y="5099448"/>
            <a:ext cx="6475640" cy="1333864"/>
            <a:chOff x="1868260" y="4533901"/>
            <a:chExt cx="8431440" cy="17367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84560" y="4533901"/>
              <a:ext cx="5015140" cy="173672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68260" y="4533901"/>
              <a:ext cx="3389540" cy="1736724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821397" y="3737756"/>
            <a:ext cx="2760188" cy="730483"/>
            <a:chOff x="1858484" y="2169343"/>
            <a:chExt cx="2760188" cy="730483"/>
          </a:xfrm>
        </p:grpSpPr>
        <p:sp>
          <p:nvSpPr>
            <p:cNvPr id="8" name="矩形 7"/>
            <p:cNvSpPr/>
            <p:nvPr/>
          </p:nvSpPr>
          <p:spPr>
            <a:xfrm>
              <a:off x="1858484" y="2570890"/>
              <a:ext cx="2760188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python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在服务器上写脚本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3302" y="2169343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FC352F"/>
                      </a:gs>
                    </a:gsLst>
                    <a:lin ang="5400000" scaled="1"/>
                    <a:tileRect/>
                  </a:gradFill>
                  <a:latin typeface="+mn-ea"/>
                </a:rPr>
                <a:t>Python</a:t>
              </a:r>
              <a:endParaRPr lang="zh-CN" altLang="en-US" sz="20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C352F"/>
                    </a:gs>
                  </a:gsLst>
                  <a:lin ang="5400000" scaled="1"/>
                  <a:tileRect/>
                </a:gra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15906" y="3737756"/>
            <a:ext cx="2760188" cy="730483"/>
            <a:chOff x="1858484" y="2169343"/>
            <a:chExt cx="2760188" cy="730483"/>
          </a:xfrm>
        </p:grpSpPr>
        <p:sp>
          <p:nvSpPr>
            <p:cNvPr id="12" name="矩形 11"/>
            <p:cNvSpPr/>
            <p:nvPr/>
          </p:nvSpPr>
          <p:spPr>
            <a:xfrm>
              <a:off x="1858484" y="2570890"/>
              <a:ext cx="2760188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学会写前端代码包括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html+css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13302" y="2169343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FC352F"/>
                      </a:gs>
                    </a:gsLst>
                    <a:lin ang="5400000" scaled="1"/>
                    <a:tileRect/>
                  </a:gradFill>
                  <a:latin typeface="+mn-ea"/>
                </a:rPr>
                <a:t>HTML5</a:t>
              </a:r>
              <a:endParaRPr lang="zh-CN" altLang="en-US" sz="20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C352F"/>
                    </a:gs>
                  </a:gsLst>
                  <a:lin ang="5400000" scaled="1"/>
                  <a:tileRect/>
                </a:gra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10415" y="3737756"/>
            <a:ext cx="2760188" cy="730483"/>
            <a:chOff x="1858484" y="2169343"/>
            <a:chExt cx="2760188" cy="730483"/>
          </a:xfrm>
        </p:grpSpPr>
        <p:sp>
          <p:nvSpPr>
            <p:cNvPr id="15" name="矩形 14"/>
            <p:cNvSpPr/>
            <p:nvPr/>
          </p:nvSpPr>
          <p:spPr>
            <a:xfrm>
              <a:off x="1858484" y="2570890"/>
              <a:ext cx="2760188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Shiro+MyBatis+Bootstrap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13302" y="2169343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smtClean="0">
                  <a:gradFill flip="none" rotWithShape="1">
                    <a:gsLst>
                      <a:gs pos="0">
                        <a:srgbClr val="C00000"/>
                      </a:gs>
                      <a:gs pos="100000">
                        <a:srgbClr val="FC352F"/>
                      </a:gs>
                    </a:gsLst>
                    <a:lin ang="5400000" scaled="1"/>
                    <a:tileRect/>
                  </a:gradFill>
                  <a:latin typeface="+mn-ea"/>
                </a:rPr>
                <a:t>Spring boot</a:t>
              </a:r>
              <a:endParaRPr lang="zh-CN" altLang="en-US" sz="2000" b="1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C352F"/>
                    </a:gs>
                  </a:gsLst>
                  <a:lin ang="5400000" scaled="1"/>
                  <a:tileRect/>
                </a:gradFill>
                <a:latin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849502" y="632153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学习和收获</a:t>
            </a:r>
            <a:endParaRPr lang="zh-CN" altLang="en-US" sz="36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  <p:pic>
        <p:nvPicPr>
          <p:cNvPr id="1026" name="Picture 2" descr="https://ss1.bdstatic.com/70cFuXSh_Q1YnxGkpoWK1HF6hhy/it/u=4108958279,831681952&amp;fm=26&amp;gp=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40" y="1803400"/>
            <a:ext cx="1779106" cy="17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9239653872&amp;di=034266d9513fb8b330d50addf69fd98f&amp;imgtype=0&amp;src=http%3A%2F%2Fwww.b2social.cn%2Fdata%2Fupload%2F20160602%2F574f93c30192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24" y="1943870"/>
            <a:ext cx="2052499" cy="17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2.bdstatic.com/70cFvnSh_Q1YnxGkpoWK1HF6hhy/it/u=2161947716,2940818680&amp;fm=26&amp;gp=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94" y="2046107"/>
            <a:ext cx="3288779" cy="152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2422" y="3939630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计划和展望</a:t>
            </a:r>
            <a:endParaRPr lang="zh-CN" altLang="en-US" sz="54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9231" y="959667"/>
            <a:ext cx="2666742" cy="2690810"/>
            <a:chOff x="4769231" y="959667"/>
            <a:chExt cx="2666742" cy="269081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9231" y="959667"/>
              <a:ext cx="2666742" cy="2690810"/>
            </a:xfrm>
            <a:custGeom>
              <a:avLst/>
              <a:gdLst>
                <a:gd name="connsiteX0" fmla="*/ 1391762 w 2783524"/>
                <a:gd name="connsiteY0" fmla="*/ 0 h 2783524"/>
                <a:gd name="connsiteX1" fmla="*/ 2783524 w 2783524"/>
                <a:gd name="connsiteY1" fmla="*/ 1391762 h 2783524"/>
                <a:gd name="connsiteX2" fmla="*/ 1391762 w 2783524"/>
                <a:gd name="connsiteY2" fmla="*/ 2783524 h 2783524"/>
                <a:gd name="connsiteX3" fmla="*/ 0 w 2783524"/>
                <a:gd name="connsiteY3" fmla="*/ 1391762 h 2783524"/>
                <a:gd name="connsiteX4" fmla="*/ 1391762 w 2783524"/>
                <a:gd name="connsiteY4" fmla="*/ 0 h 27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3524" h="2783524">
                  <a:moveTo>
                    <a:pt x="1391762" y="0"/>
                  </a:moveTo>
                  <a:cubicBezTo>
                    <a:pt x="2160411" y="0"/>
                    <a:pt x="2783524" y="623113"/>
                    <a:pt x="2783524" y="1391762"/>
                  </a:cubicBezTo>
                  <a:cubicBezTo>
                    <a:pt x="2783524" y="2160411"/>
                    <a:pt x="2160411" y="2783524"/>
                    <a:pt x="1391762" y="2783524"/>
                  </a:cubicBezTo>
                  <a:cubicBezTo>
                    <a:pt x="623113" y="2783524"/>
                    <a:pt x="0" y="2160411"/>
                    <a:pt x="0" y="1391762"/>
                  </a:cubicBezTo>
                  <a:cubicBezTo>
                    <a:pt x="0" y="623113"/>
                    <a:pt x="623113" y="0"/>
                    <a:pt x="1391762" y="0"/>
                  </a:cubicBezTo>
                  <a:close/>
                </a:path>
              </a:pathLst>
            </a:custGeom>
          </p:spPr>
        </p:pic>
        <p:sp>
          <p:nvSpPr>
            <p:cNvPr id="4" name="文本框 3"/>
            <p:cNvSpPr txBox="1"/>
            <p:nvPr/>
          </p:nvSpPr>
          <p:spPr>
            <a:xfrm>
              <a:off x="5432999" y="1634299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b="1" dirty="0">
                  <a:gradFill>
                    <a:gsLst>
                      <a:gs pos="0">
                        <a:srgbClr val="C00000"/>
                      </a:gs>
                      <a:gs pos="100000">
                        <a:srgbClr val="EB0000"/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80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6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 flipH="1">
            <a:off x="3291728" y="3037271"/>
            <a:ext cx="1525713" cy="15238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flipH="1">
            <a:off x="5866253" y="1617744"/>
            <a:ext cx="1358052" cy="4284663"/>
          </a:xfrm>
          <a:custGeom>
            <a:avLst/>
            <a:gdLst>
              <a:gd name="T0" fmla="*/ 2147483646 w 1750"/>
              <a:gd name="T1" fmla="*/ 2147483646 h 5527"/>
              <a:gd name="T2" fmla="*/ 2147483646 w 1750"/>
              <a:gd name="T3" fmla="*/ 2147483646 h 5527"/>
              <a:gd name="T4" fmla="*/ 2147483646 w 1750"/>
              <a:gd name="T5" fmla="*/ 2147483646 h 5527"/>
              <a:gd name="T6" fmla="*/ 2147483646 w 1750"/>
              <a:gd name="T7" fmla="*/ 2147483646 h 5527"/>
              <a:gd name="T8" fmla="*/ 0 w 1750"/>
              <a:gd name="T9" fmla="*/ 2147483646 h 5527"/>
              <a:gd name="T10" fmla="*/ 2147483646 w 1750"/>
              <a:gd name="T11" fmla="*/ 0 h 5527"/>
              <a:gd name="T12" fmla="*/ 2147483646 w 1750"/>
              <a:gd name="T13" fmla="*/ 2147483646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 flipH="1">
            <a:off x="5633390" y="1521519"/>
            <a:ext cx="1061852" cy="1063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 flipH="1">
            <a:off x="6551799" y="3219835"/>
            <a:ext cx="1061852" cy="10618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 flipH="1">
            <a:off x="5560738" y="4863626"/>
            <a:ext cx="1061852" cy="10618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4584579" y="2139355"/>
            <a:ext cx="996650" cy="966844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4640466" y="4514549"/>
            <a:ext cx="877424" cy="849481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4932941" y="3732133"/>
            <a:ext cx="140648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 flipH="1">
            <a:off x="3431445" y="3175126"/>
            <a:ext cx="1248141" cy="1248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Box 52"/>
          <p:cNvSpPr txBox="1">
            <a:spLocks noChangeArrowheads="1"/>
          </p:cNvSpPr>
          <p:nvPr/>
        </p:nvSpPr>
        <p:spPr bwMode="auto">
          <a:xfrm flipH="1">
            <a:off x="5693003" y="1762852"/>
            <a:ext cx="98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目标分支一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53"/>
          <p:cNvSpPr txBox="1">
            <a:spLocks noChangeArrowheads="1"/>
          </p:cNvSpPr>
          <p:nvPr/>
        </p:nvSpPr>
        <p:spPr bwMode="auto">
          <a:xfrm flipH="1">
            <a:off x="6631903" y="3457442"/>
            <a:ext cx="961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目标分支二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54"/>
          <p:cNvSpPr txBox="1">
            <a:spLocks noChangeArrowheads="1"/>
          </p:cNvSpPr>
          <p:nvPr/>
        </p:nvSpPr>
        <p:spPr bwMode="auto">
          <a:xfrm flipH="1">
            <a:off x="5601722" y="5102163"/>
            <a:ext cx="961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目标分支三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Box 55"/>
          <p:cNvSpPr txBox="1">
            <a:spLocks noChangeArrowheads="1"/>
          </p:cNvSpPr>
          <p:nvPr/>
        </p:nvSpPr>
        <p:spPr bwMode="auto">
          <a:xfrm flipH="1">
            <a:off x="3502738" y="3465054"/>
            <a:ext cx="1112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下步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目标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 flipH="1">
            <a:off x="923985" y="3037271"/>
            <a:ext cx="1525714" cy="15238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 flipH="1">
            <a:off x="1061839" y="3175126"/>
            <a:ext cx="1248141" cy="1248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右箭头 2"/>
          <p:cNvSpPr>
            <a:spLocks noChangeArrowheads="1"/>
          </p:cNvSpPr>
          <p:nvPr/>
        </p:nvSpPr>
        <p:spPr bwMode="auto">
          <a:xfrm>
            <a:off x="2714230" y="3670656"/>
            <a:ext cx="309241" cy="258943"/>
          </a:xfrm>
          <a:prstGeom prst="rightArrow">
            <a:avLst>
              <a:gd name="adj1" fmla="val 50000"/>
              <a:gd name="adj2" fmla="val 5002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909330" y="1553119"/>
            <a:ext cx="4204758" cy="1220554"/>
            <a:chOff x="874713" y="3325188"/>
            <a:chExt cx="4204758" cy="1220554"/>
          </a:xfrm>
        </p:grpSpPr>
        <p:sp>
          <p:nvSpPr>
            <p:cNvPr id="34" name="矩形 33"/>
            <p:cNvSpPr/>
            <p:nvPr/>
          </p:nvSpPr>
          <p:spPr>
            <a:xfrm>
              <a:off x="874713" y="3677812"/>
              <a:ext cx="4204758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完成好岩土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洛宁项目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年后岩土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理工大项目的结项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完成水务项目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完成好项目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87121" y="5102163"/>
            <a:ext cx="4204758" cy="679701"/>
            <a:chOff x="874713" y="3325188"/>
            <a:chExt cx="4204758" cy="679701"/>
          </a:xfrm>
        </p:grpSpPr>
        <p:sp>
          <p:nvSpPr>
            <p:cNvPr id="40" name="矩形 39"/>
            <p:cNvSpPr/>
            <p:nvPr/>
          </p:nvSpPr>
          <p:spPr>
            <a:xfrm>
              <a:off x="874713" y="3677812"/>
              <a:ext cx="4204758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找到好工作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26021" y="3433590"/>
            <a:ext cx="3288067" cy="679701"/>
            <a:chOff x="874713" y="3325188"/>
            <a:chExt cx="3288067" cy="679701"/>
          </a:xfrm>
        </p:grpSpPr>
        <p:sp>
          <p:nvSpPr>
            <p:cNvPr id="43" name="矩形 42"/>
            <p:cNvSpPr/>
            <p:nvPr/>
          </p:nvSpPr>
          <p:spPr>
            <a:xfrm>
              <a:off x="874713" y="3677812"/>
              <a:ext cx="3288067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完成好毕设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618672" y="63215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040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5" grpId="0" animBg="1"/>
          <p:bldP spid="26" grpId="0" animBg="1"/>
          <p:bldP spid="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5" grpId="0" animBg="1"/>
          <p:bldP spid="26" grpId="0" animBg="1"/>
          <p:bldP spid="28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0" y="900833"/>
            <a:ext cx="5894959" cy="288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79925" y="3901266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rPr>
              <a:t>祝大家新年快乐</a:t>
            </a:r>
            <a:endParaRPr lang="zh-CN" altLang="en-US" sz="5400" b="1" dirty="0">
              <a:gradFill>
                <a:gsLst>
                  <a:gs pos="0">
                    <a:srgbClr val="C00000"/>
                  </a:gs>
                  <a:gs pos="100000">
                    <a:srgbClr val="EB00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6907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325"/>
      </a:accent1>
      <a:accent2>
        <a:srgbClr val="B61213"/>
      </a:accent2>
      <a:accent3>
        <a:srgbClr val="E92325"/>
      </a:accent3>
      <a:accent4>
        <a:srgbClr val="B61213"/>
      </a:accent4>
      <a:accent5>
        <a:srgbClr val="E92325"/>
      </a:accent5>
      <a:accent6>
        <a:srgbClr val="B61213"/>
      </a:accent6>
      <a:hlink>
        <a:srgbClr val="FFFFFF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1413</TotalTime>
  <Words>165</Words>
  <Application>Microsoft Office PowerPoint</Application>
  <PresentationFormat>宽屏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</dc:title>
  <dc:creator>第一PPT</dc:creator>
  <cp:keywords>www.1ppt.com</cp:keywords>
  <cp:lastModifiedBy>Administrator</cp:lastModifiedBy>
  <cp:revision>67</cp:revision>
  <dcterms:created xsi:type="dcterms:W3CDTF">2017-08-18T03:02:00Z</dcterms:created>
  <dcterms:modified xsi:type="dcterms:W3CDTF">2020-01-17T03:10:01Z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