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ED5C4-0EB9-493C-8312-664191284A62}" v="1156" dt="2020-01-16T07:25:23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年终总结</a:t>
            </a:r>
            <a:endParaRPr lang="zh-CN" altLang="en-US">
              <a:latin typeface="Microsoft YaHei"/>
              <a:ea typeface="Microsoft YaHei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zh-CN" altLang="en-US"/>
          </a:p>
          <a:p>
            <a:r>
              <a:rPr lang="zh-CN" altLang="en-US">
                <a:latin typeface="Microsoft YaHei"/>
                <a:ea typeface="Microsoft YaHei"/>
                <a:cs typeface="Calibri"/>
              </a:rPr>
              <a:t>潘佳鑫</a:t>
            </a:r>
          </a:p>
          <a:p>
            <a:r>
              <a:rPr lang="zh-CN" altLang="en-US" dirty="0">
                <a:latin typeface="Microsoft YaHei"/>
                <a:ea typeface="Microsoft YaHei"/>
                <a:cs typeface="Calibri"/>
              </a:rPr>
              <a:t>2018202110042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66BA2-51D7-4133-A2BE-13079E279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Timeline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79F7F-54E0-416F-BDF8-2BD5962F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ea typeface="宋体"/>
                <a:cs typeface="Calibri"/>
              </a:rPr>
              <a:t>2019.01-2019.06 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研究生课程</a:t>
            </a:r>
            <a:endParaRPr lang="zh-CN"/>
          </a:p>
          <a:p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2019.01-2019.09 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知识图谱项目</a:t>
            </a:r>
          </a:p>
          <a:p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ea typeface="宋体"/>
                <a:cs typeface="Calibri"/>
              </a:rPr>
              <a:t>2019.09-2019.12 </a:t>
            </a:r>
            <a:r>
              <a:rPr lang="zh-CN" altLang="en-US">
                <a:latin typeface="Microsoft YaHei"/>
                <a:ea typeface="Microsoft YaHei"/>
                <a:cs typeface="Calibri"/>
              </a:rPr>
              <a:t>论文</a:t>
            </a:r>
            <a:endParaRPr lang="zh-CN" altLang="en-US">
              <a:latin typeface="Microsoft YaHei"/>
              <a:ea typeface="Microsoft YaHei"/>
              <a:cs typeface="+mn-lt"/>
            </a:endParaRPr>
          </a:p>
          <a:p>
            <a:r>
              <a:rPr lang="zh-CN">
                <a:ea typeface="+mn-lt"/>
                <a:cs typeface="+mn-lt"/>
              </a:rPr>
              <a:t>Entity-based Graph Neural Network for Document-level Relation</a:t>
            </a:r>
            <a:r>
              <a:rPr lang="zh-CN" altLang="en-US">
                <a:ea typeface="+mn-lt"/>
                <a:cs typeface="+mn-lt"/>
              </a:rPr>
              <a:t> </a:t>
            </a:r>
            <a:r>
              <a:rPr lang="zh-CN">
                <a:ea typeface="+mn-lt"/>
                <a:cs typeface="+mn-lt"/>
              </a:rPr>
              <a:t>Extraction</a:t>
            </a:r>
            <a:endParaRPr lang="zh-CN">
              <a:ea typeface="宋体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4224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DF3B-D243-42C1-A2EE-C66850D7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项目</a:t>
            </a:r>
            <a:endParaRPr lang="zh-CN" altLang="en-US">
              <a:latin typeface="Microsoft YaHei"/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0D2892-D91B-41E9-B119-CB30C9723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SimHei"/>
                <a:ea typeface="SimHei"/>
                <a:cs typeface="Calibri"/>
              </a:rPr>
              <a:t>增加了大量新的实体、关系</a:t>
            </a:r>
          </a:p>
          <a:p>
            <a:endParaRPr lang="zh-CN" altLang="en-US" dirty="0">
              <a:latin typeface="SimHei"/>
              <a:ea typeface="SimHei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对之前的文本进行了大量规范化操作</a:t>
            </a:r>
          </a:p>
          <a:p>
            <a:endParaRPr lang="zh-CN" altLang="en-US" dirty="0">
              <a:latin typeface="SimHei"/>
              <a:ea typeface="SimHei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完成对接、结项报告等</a:t>
            </a:r>
            <a:endParaRPr lang="zh-CN" altLang="en-US" dirty="0">
              <a:latin typeface="SimHei"/>
              <a:ea typeface="Sim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854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20685-4325-4C41-B13E-64A2105B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论文</a:t>
            </a:r>
            <a:endParaRPr lang="zh-CN" altLang="en-US">
              <a:latin typeface="Microsoft YaHei"/>
              <a:ea typeface="Microsoft YaHei"/>
            </a:endParaRPr>
          </a:p>
        </p:txBody>
      </p:sp>
      <p:pic>
        <p:nvPicPr>
          <p:cNvPr id="4" name="图片 4" descr="手机屏幕截图&#10;&#10;已生成高可信度的说明">
            <a:extLst>
              <a:ext uri="{FF2B5EF4-FFF2-40B4-BE49-F238E27FC236}">
                <a16:creationId xmlns:a16="http://schemas.microsoft.com/office/drawing/2014/main" id="{B21FE692-940A-4C61-BFF3-F7A7E32CB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408" y="1696045"/>
            <a:ext cx="380604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545C054-107B-4D3F-9BC3-1574A9EA5EEF}"/>
              </a:ext>
            </a:extLst>
          </p:cNvPr>
          <p:cNvSpPr txBox="1"/>
          <p:nvPr/>
        </p:nvSpPr>
        <p:spPr>
          <a:xfrm>
            <a:off x="6092537" y="1555173"/>
            <a:ext cx="342726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800">
                <a:ea typeface="宋体"/>
                <a:cs typeface="Calibri"/>
              </a:rPr>
              <a:t>DocRED</a:t>
            </a:r>
          </a:p>
          <a:p>
            <a:endParaRPr lang="zh-CN" altLang="en-US" dirty="0">
              <a:latin typeface="SimHei"/>
              <a:ea typeface="SimHei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抽取文档级关系，句子级关系抽取极大依赖于对context进行操作，不适用于文档级关系抽取。</a:t>
            </a:r>
            <a:endParaRPr lang="zh-CN" altLang="en-US" dirty="0">
              <a:latin typeface="SimHei"/>
              <a:ea typeface="Sim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1D4D5-AB94-40AA-B06A-F3341940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论文</a:t>
            </a:r>
            <a:endParaRPr lang="zh-CN" altLang="en-US">
              <a:latin typeface="Microsoft YaHei"/>
              <a:ea typeface="Microsoft YaHei"/>
            </a:endParaRPr>
          </a:p>
        </p:txBody>
      </p:sp>
      <p:pic>
        <p:nvPicPr>
          <p:cNvPr id="4" name="图片 4" descr="地图的截图&#10;&#10;已生成高可信度的说明">
            <a:extLst>
              <a:ext uri="{FF2B5EF4-FFF2-40B4-BE49-F238E27FC236}">
                <a16:creationId xmlns:a16="http://schemas.microsoft.com/office/drawing/2014/main" id="{E5599D68-590C-4FE2-AAB4-149DA84A7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272"/>
            <a:ext cx="10515600" cy="3377315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6A79CD-440C-4E8F-935D-6C747D14CC10}"/>
              </a:ext>
            </a:extLst>
          </p:cNvPr>
          <p:cNvSpPr txBox="1"/>
          <p:nvPr/>
        </p:nvSpPr>
        <p:spPr>
          <a:xfrm>
            <a:off x="840798" y="5153025"/>
            <a:ext cx="27431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宋体"/>
                <a:cs typeface="Calibri"/>
              </a:rPr>
              <a:t>Rank: 3rd</a:t>
            </a:r>
          </a:p>
          <a:p>
            <a:r>
              <a:rPr lang="zh-CN" altLang="en-US" sz="2400">
                <a:ea typeface="宋体"/>
                <a:cs typeface="Calibri"/>
              </a:rPr>
              <a:t>Submitted: ACL2019</a:t>
            </a:r>
            <a:endParaRPr lang="zh-CN" altLang="en-US" sz="2400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683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280DE-D22E-4646-904F-8832A10D2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改进</a:t>
            </a:r>
            <a:endParaRPr lang="zh-CN" altLang="en-US">
              <a:latin typeface="Microsoft YaHei"/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4A282-2E51-4D39-B486-53119854D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SimHei"/>
                <a:ea typeface="SimHei"/>
                <a:cs typeface="Calibri"/>
              </a:rPr>
              <a:t>对</a:t>
            </a:r>
            <a:r>
              <a:rPr lang="zh-CN" altLang="en-US">
                <a:latin typeface="Calibri"/>
                <a:ea typeface="宋体"/>
                <a:cs typeface="Calibri"/>
              </a:rPr>
              <a:t>NA</a:t>
            </a:r>
            <a:r>
              <a:rPr lang="zh-CN" altLang="en-US">
                <a:latin typeface="SimHei"/>
                <a:ea typeface="SimHei"/>
                <a:cs typeface="Calibri"/>
              </a:rPr>
              <a:t>类，使用</a:t>
            </a:r>
            <a:r>
              <a:rPr lang="zh-CN" altLang="en-US">
                <a:latin typeface="Calibri"/>
                <a:ea typeface="宋体"/>
                <a:cs typeface="Calibri"/>
              </a:rPr>
              <a:t>ranking loss</a:t>
            </a:r>
            <a:r>
              <a:rPr lang="zh-CN" altLang="en-US">
                <a:latin typeface="SimHei"/>
                <a:ea typeface="SimHei"/>
                <a:cs typeface="Calibri"/>
              </a:rPr>
              <a:t>改进</a:t>
            </a:r>
          </a:p>
          <a:p>
            <a:endParaRPr lang="zh-CN" altLang="en-US" dirty="0">
              <a:latin typeface="Calibri"/>
              <a:ea typeface="宋体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将非</a:t>
            </a:r>
            <a:r>
              <a:rPr lang="zh-CN" altLang="en-US">
                <a:latin typeface="Calibri"/>
                <a:ea typeface="宋体"/>
                <a:cs typeface="Calibri"/>
              </a:rPr>
              <a:t>NA</a:t>
            </a:r>
            <a:r>
              <a:rPr lang="zh-CN" altLang="en-US">
                <a:latin typeface="SimHei"/>
                <a:ea typeface="SimHei"/>
                <a:cs typeface="Calibri"/>
              </a:rPr>
              <a:t>类使用聚类分析，不属于任何聚类的实例属于</a:t>
            </a:r>
            <a:r>
              <a:rPr lang="zh-CN" altLang="en-US">
                <a:latin typeface="Calibri"/>
                <a:ea typeface="宋体"/>
                <a:cs typeface="Calibri"/>
              </a:rPr>
              <a:t>NA</a:t>
            </a:r>
            <a:r>
              <a:rPr lang="zh-CN" altLang="en-US">
                <a:latin typeface="SimHei"/>
                <a:ea typeface="SimHei"/>
                <a:cs typeface="Calibri"/>
              </a:rPr>
              <a:t>类</a:t>
            </a:r>
          </a:p>
          <a:p>
            <a:endParaRPr lang="zh-CN" altLang="en-US" dirty="0">
              <a:latin typeface="Calibri"/>
              <a:ea typeface="宋体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先找出实体对的关联句子作为</a:t>
            </a:r>
            <a:r>
              <a:rPr lang="zh-CN" altLang="en-US">
                <a:latin typeface="Calibri"/>
                <a:ea typeface="宋体"/>
                <a:cs typeface="Calibri"/>
              </a:rPr>
              <a:t>context</a:t>
            </a:r>
            <a:r>
              <a:rPr lang="zh-CN" altLang="en-US">
                <a:latin typeface="SimHei"/>
                <a:ea typeface="SimHei"/>
                <a:cs typeface="Calibri"/>
              </a:rPr>
              <a:t>，再进行关系抽取</a:t>
            </a:r>
            <a:endParaRPr lang="zh-CN" altLang="en-US" dirty="0">
              <a:latin typeface="Calibri"/>
              <a:ea typeface="宋体"/>
              <a:cs typeface="Calibri"/>
            </a:endParaRPr>
          </a:p>
          <a:p>
            <a:pPr lvl="1"/>
            <a:r>
              <a:rPr lang="zh-CN" altLang="en-US">
                <a:latin typeface="Calibri"/>
                <a:ea typeface="宋体"/>
                <a:cs typeface="Calibri"/>
              </a:rPr>
              <a:t>Heuristic</a:t>
            </a:r>
          </a:p>
          <a:p>
            <a:pPr lvl="1"/>
            <a:r>
              <a:rPr lang="zh-CN" altLang="en-US">
                <a:latin typeface="Calibri"/>
                <a:ea typeface="宋体"/>
                <a:cs typeface="Calibri"/>
              </a:rPr>
              <a:t>Neural</a:t>
            </a:r>
          </a:p>
          <a:p>
            <a:endParaRPr lang="zh-CN" altLang="en-US" dirty="0">
              <a:ea typeface="宋体"/>
              <a:cs typeface="Calibri"/>
            </a:endParaRPr>
          </a:p>
        </p:txBody>
      </p:sp>
      <p:pic>
        <p:nvPicPr>
          <p:cNvPr id="4" name="图片 4" descr="图片包含 橙子, 人们, 红色, 房间&#10;&#10;已生成极高可信度的说明">
            <a:extLst>
              <a:ext uri="{FF2B5EF4-FFF2-40B4-BE49-F238E27FC236}">
                <a16:creationId xmlns:a16="http://schemas.microsoft.com/office/drawing/2014/main" id="{57D53180-0849-4C5D-9A6B-C784774E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400" y="1738638"/>
            <a:ext cx="3944470" cy="9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9EE0A-F323-4887-A2D3-EBECB7B7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Microsoft YaHei"/>
                <a:ea typeface="Microsoft YaHei"/>
                <a:cs typeface="Calibri Light"/>
              </a:rPr>
              <a:t>Flag</a:t>
            </a:r>
            <a:endParaRPr lang="zh-CN" altLang="en-US">
              <a:latin typeface="Microsoft YaHei"/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77A7D4-55AE-4A94-BFD0-27A7E029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>
                <a:latin typeface="SimHei"/>
                <a:ea typeface="SimHei"/>
                <a:cs typeface="Calibri"/>
              </a:rPr>
              <a:t>写总结</a:t>
            </a:r>
            <a:r>
              <a:rPr lang="zh-CN" altLang="en-US">
                <a:ea typeface="宋体"/>
                <a:cs typeface="Calibri"/>
              </a:rPr>
              <a:t>blog</a:t>
            </a:r>
          </a:p>
          <a:p>
            <a:endParaRPr lang="zh-CN" altLang="en-US" dirty="0">
              <a:ea typeface="宋体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从头学</a:t>
            </a:r>
            <a:r>
              <a:rPr lang="zh-CN">
                <a:ea typeface="+mn-lt"/>
                <a:cs typeface="+mn-lt"/>
              </a:rPr>
              <a:t>Calculus、Linear algebra、Probability</a:t>
            </a:r>
          </a:p>
          <a:p>
            <a:endParaRPr lang="zh-CN" dirty="0">
              <a:ea typeface="宋体"/>
              <a:cs typeface="Calibri"/>
            </a:endParaRPr>
          </a:p>
          <a:p>
            <a:r>
              <a:rPr lang="zh-CN" altLang="en-US">
                <a:latin typeface="SimHei"/>
                <a:ea typeface="SimHei"/>
                <a:cs typeface="Calibri"/>
              </a:rPr>
              <a:t>看书</a:t>
            </a:r>
            <a:endParaRPr lang="zh-CN" altLang="en-US" dirty="0">
              <a:latin typeface="SimHei"/>
              <a:ea typeface="Sim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4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年终总结</vt:lpstr>
      <vt:lpstr>Timeline</vt:lpstr>
      <vt:lpstr>项目</vt:lpstr>
      <vt:lpstr>论文</vt:lpstr>
      <vt:lpstr>论文</vt:lpstr>
      <vt:lpstr>改进</vt:lpstr>
      <vt:lpstr>Flag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212</cp:revision>
  <dcterms:created xsi:type="dcterms:W3CDTF">2020-01-16T06:51:13Z</dcterms:created>
  <dcterms:modified xsi:type="dcterms:W3CDTF">2020-01-16T07:28:32Z</dcterms:modified>
</cp:coreProperties>
</file>