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301" r:id="rId7"/>
    <p:sldId id="302" r:id="rId8"/>
    <p:sldId id="305" r:id="rId9"/>
    <p:sldId id="306" r:id="rId10"/>
    <p:sldId id="304" r:id="rId11"/>
    <p:sldId id="307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C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6318" autoAdjust="0"/>
  </p:normalViewPr>
  <p:slideViewPr>
    <p:cSldViewPr>
      <p:cViewPr varScale="1">
        <p:scale>
          <a:sx n="143" d="100"/>
          <a:sy n="143" d="100"/>
        </p:scale>
        <p:origin x="7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1DE92-2EC4-4102-B893-7272A5F9D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16DD-5507-4675-A829-EA77A62848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B16DD-5507-4675-A829-EA77A6284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0DDB-A00C-41DA-B976-77564956A3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CC46-F094-4483-8078-01747B98C2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advClick="0" advTm="5000">
        <p14:prism isInverted="1"/>
      </p:transition>
    </mc:Choice>
    <mc:Fallback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3.png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3.png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文本框 5"/>
          <p:cNvSpPr txBox="1"/>
          <p:nvPr>
            <p:custDataLst>
              <p:tags r:id="rId1"/>
            </p:custDataLst>
          </p:nvPr>
        </p:nvSpPr>
        <p:spPr>
          <a:xfrm>
            <a:off x="4270849" y="4300522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向旸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5"/>
          <a:stretch>
            <a:fillRect/>
          </a:stretch>
        </p:blipFill>
        <p:spPr>
          <a:xfrm>
            <a:off x="1331640" y="-20538"/>
            <a:ext cx="6264696" cy="3502496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4"/>
            </p:custDataLst>
          </p:nvPr>
        </p:nvSpPr>
        <p:spPr>
          <a:xfrm>
            <a:off x="2922065" y="3654779"/>
            <a:ext cx="3083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2019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年终总结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文本框 8"/>
          <p:cNvSpPr txBox="1"/>
          <p:nvPr>
            <p:custDataLst>
              <p:tags r:id="rId1"/>
            </p:custDataLst>
          </p:nvPr>
        </p:nvSpPr>
        <p:spPr>
          <a:xfrm>
            <a:off x="4040178" y="1526882"/>
            <a:ext cx="346115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本学期工作学习情况总结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假期学习计划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 下学期计划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  <a:p>
            <a:pPr>
              <a:lnSpc>
                <a:spcPct val="30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11" name="PA_文本框 10"/>
          <p:cNvSpPr txBox="1"/>
          <p:nvPr>
            <p:custDataLst>
              <p:tags r:id="rId2"/>
            </p:custDataLst>
          </p:nvPr>
        </p:nvSpPr>
        <p:spPr>
          <a:xfrm>
            <a:off x="4793303" y="44905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目录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64" name="PA_任意多边形 63"/>
          <p:cNvSpPr/>
          <p:nvPr>
            <p:custDataLst>
              <p:tags r:id="rId3"/>
            </p:custDataLst>
          </p:nvPr>
        </p:nvSpPr>
        <p:spPr>
          <a:xfrm>
            <a:off x="3779912" y="1561287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6" name="PA_任意多边形 65"/>
          <p:cNvSpPr/>
          <p:nvPr>
            <p:custDataLst>
              <p:tags r:id="rId4"/>
            </p:custDataLst>
          </p:nvPr>
        </p:nvSpPr>
        <p:spPr>
          <a:xfrm>
            <a:off x="3811329" y="2214049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7" name="PA_任意多边形 66"/>
          <p:cNvSpPr/>
          <p:nvPr>
            <p:custDataLst>
              <p:tags r:id="rId5"/>
            </p:custDataLst>
          </p:nvPr>
        </p:nvSpPr>
        <p:spPr>
          <a:xfrm>
            <a:off x="3752145" y="2866811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8" name="PA_任意多边形 67"/>
          <p:cNvSpPr/>
          <p:nvPr>
            <p:custDataLst>
              <p:tags r:id="rId6"/>
            </p:custDataLst>
          </p:nvPr>
        </p:nvSpPr>
        <p:spPr>
          <a:xfrm>
            <a:off x="3752145" y="3519573"/>
            <a:ext cx="3528393" cy="9085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PA_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70" name="PA_文本框 5"/>
          <p:cNvSpPr txBox="1"/>
          <p:nvPr>
            <p:custDataLst>
              <p:tags r:id="rId9"/>
            </p:custDataLst>
          </p:nvPr>
        </p:nvSpPr>
        <p:spPr>
          <a:xfrm>
            <a:off x="4743610" y="1142623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CHUANGYI SHOUHUI</a:t>
            </a:r>
            <a:endParaRPr lang="zh-CN" altLang="en-US" sz="12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4" grpId="0" animBg="1"/>
      <p:bldP spid="66" grpId="0" animBg="1"/>
      <p:bldP spid="67" grpId="0" animBg="1"/>
      <p:bldP spid="68" grpId="0" animBg="1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rgbClr val="FFCC9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18711" y="2479010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本学期工作学习总结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PA_文本框 5"/>
          <p:cNvSpPr txBox="1"/>
          <p:nvPr>
            <p:custDataLst>
              <p:tags r:id="rId3"/>
            </p:custDataLst>
          </p:nvPr>
        </p:nvSpPr>
        <p:spPr>
          <a:xfrm>
            <a:off x="3924934" y="1806411"/>
            <a:ext cx="16363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smtClean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 ONE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A_chenying0907 4"/>
          <p:cNvGrpSpPr/>
          <p:nvPr>
            <p:custDataLst>
              <p:tags r:id="rId1"/>
            </p:custDataLst>
          </p:nvPr>
        </p:nvGrpSpPr>
        <p:grpSpPr>
          <a:xfrm>
            <a:off x="3882894" y="1455608"/>
            <a:ext cx="1032347" cy="1213092"/>
            <a:chOff x="3213101" y="3067051"/>
            <a:chExt cx="541337" cy="720725"/>
          </a:xfrm>
          <a:solidFill>
            <a:schemeClr val="tx1"/>
          </a:solidFill>
        </p:grpSpPr>
        <p:sp>
          <p:nvSpPr>
            <p:cNvPr id="6" name="chenying0907 873"/>
            <p:cNvSpPr/>
            <p:nvPr/>
          </p:nvSpPr>
          <p:spPr bwMode="auto">
            <a:xfrm>
              <a:off x="3225801" y="3094038"/>
              <a:ext cx="158750" cy="142875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393" y="0"/>
                </a:cxn>
                <a:cxn ang="0">
                  <a:pos x="381" y="3"/>
                </a:cxn>
                <a:cxn ang="0">
                  <a:pos x="369" y="5"/>
                </a:cxn>
                <a:cxn ang="0">
                  <a:pos x="358" y="10"/>
                </a:cxn>
                <a:cxn ang="0">
                  <a:pos x="347" y="16"/>
                </a:cxn>
                <a:cxn ang="0">
                  <a:pos x="326" y="27"/>
                </a:cxn>
                <a:cxn ang="0">
                  <a:pos x="307" y="42"/>
                </a:cxn>
                <a:cxn ang="0">
                  <a:pos x="307" y="42"/>
                </a:cxn>
                <a:cxn ang="0">
                  <a:pos x="252" y="86"/>
                </a:cxn>
                <a:cxn ang="0">
                  <a:pos x="224" y="108"/>
                </a:cxn>
                <a:cxn ang="0">
                  <a:pos x="198" y="132"/>
                </a:cxn>
                <a:cxn ang="0">
                  <a:pos x="198" y="132"/>
                </a:cxn>
                <a:cxn ang="0">
                  <a:pos x="172" y="157"/>
                </a:cxn>
                <a:cxn ang="0">
                  <a:pos x="146" y="183"/>
                </a:cxn>
                <a:cxn ang="0">
                  <a:pos x="122" y="210"/>
                </a:cxn>
                <a:cxn ang="0">
                  <a:pos x="97" y="238"/>
                </a:cxn>
                <a:cxn ang="0">
                  <a:pos x="50" y="294"/>
                </a:cxn>
                <a:cxn ang="0">
                  <a:pos x="2" y="349"/>
                </a:cxn>
                <a:cxn ang="0">
                  <a:pos x="2" y="349"/>
                </a:cxn>
                <a:cxn ang="0">
                  <a:pos x="0" y="352"/>
                </a:cxn>
                <a:cxn ang="0">
                  <a:pos x="0" y="353"/>
                </a:cxn>
                <a:cxn ang="0">
                  <a:pos x="2" y="357"/>
                </a:cxn>
                <a:cxn ang="0">
                  <a:pos x="6" y="360"/>
                </a:cxn>
                <a:cxn ang="0">
                  <a:pos x="8" y="358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55" y="306"/>
                </a:cxn>
                <a:cxn ang="0">
                  <a:pos x="99" y="254"/>
                </a:cxn>
                <a:cxn ang="0">
                  <a:pos x="144" y="203"/>
                </a:cxn>
                <a:cxn ang="0">
                  <a:pos x="167" y="178"/>
                </a:cxn>
                <a:cxn ang="0">
                  <a:pos x="190" y="154"/>
                </a:cxn>
                <a:cxn ang="0">
                  <a:pos x="190" y="154"/>
                </a:cxn>
                <a:cxn ang="0">
                  <a:pos x="215" y="131"/>
                </a:cxn>
                <a:cxn ang="0">
                  <a:pos x="240" y="110"/>
                </a:cxn>
                <a:cxn ang="0">
                  <a:pos x="266" y="89"/>
                </a:cxn>
                <a:cxn ang="0">
                  <a:pos x="292" y="68"/>
                </a:cxn>
                <a:cxn ang="0">
                  <a:pos x="292" y="68"/>
                </a:cxn>
                <a:cxn ang="0">
                  <a:pos x="316" y="50"/>
                </a:cxn>
                <a:cxn ang="0">
                  <a:pos x="341" y="33"/>
                </a:cxn>
                <a:cxn ang="0">
                  <a:pos x="354" y="25"/>
                </a:cxn>
                <a:cxn ang="0">
                  <a:pos x="367" y="20"/>
                </a:cxn>
                <a:cxn ang="0">
                  <a:pos x="381" y="14"/>
                </a:cxn>
                <a:cxn ang="0">
                  <a:pos x="395" y="10"/>
                </a:cxn>
                <a:cxn ang="0">
                  <a:pos x="395" y="10"/>
                </a:cxn>
                <a:cxn ang="0">
                  <a:pos x="398" y="9"/>
                </a:cxn>
                <a:cxn ang="0">
                  <a:pos x="399" y="8"/>
                </a:cxn>
                <a:cxn ang="0">
                  <a:pos x="399" y="6"/>
                </a:cxn>
                <a:cxn ang="0">
                  <a:pos x="399" y="4"/>
                </a:cxn>
                <a:cxn ang="0">
                  <a:pos x="397" y="0"/>
                </a:cxn>
                <a:cxn ang="0">
                  <a:pos x="395" y="0"/>
                </a:cxn>
                <a:cxn ang="0">
                  <a:pos x="393" y="0"/>
                </a:cxn>
                <a:cxn ang="0">
                  <a:pos x="393" y="0"/>
                </a:cxn>
              </a:cxnLst>
              <a:rect l="0" t="0" r="r" b="b"/>
              <a:pathLst>
                <a:path w="399" h="360">
                  <a:moveTo>
                    <a:pt x="393" y="0"/>
                  </a:moveTo>
                  <a:lnTo>
                    <a:pt x="393" y="0"/>
                  </a:lnTo>
                  <a:lnTo>
                    <a:pt x="381" y="3"/>
                  </a:lnTo>
                  <a:lnTo>
                    <a:pt x="369" y="5"/>
                  </a:lnTo>
                  <a:lnTo>
                    <a:pt x="358" y="10"/>
                  </a:lnTo>
                  <a:lnTo>
                    <a:pt x="347" y="16"/>
                  </a:lnTo>
                  <a:lnTo>
                    <a:pt x="326" y="27"/>
                  </a:lnTo>
                  <a:lnTo>
                    <a:pt x="307" y="42"/>
                  </a:lnTo>
                  <a:lnTo>
                    <a:pt x="307" y="42"/>
                  </a:lnTo>
                  <a:lnTo>
                    <a:pt x="252" y="86"/>
                  </a:lnTo>
                  <a:lnTo>
                    <a:pt x="224" y="108"/>
                  </a:lnTo>
                  <a:lnTo>
                    <a:pt x="198" y="132"/>
                  </a:lnTo>
                  <a:lnTo>
                    <a:pt x="198" y="132"/>
                  </a:lnTo>
                  <a:lnTo>
                    <a:pt x="172" y="157"/>
                  </a:lnTo>
                  <a:lnTo>
                    <a:pt x="146" y="183"/>
                  </a:lnTo>
                  <a:lnTo>
                    <a:pt x="122" y="210"/>
                  </a:lnTo>
                  <a:lnTo>
                    <a:pt x="97" y="238"/>
                  </a:lnTo>
                  <a:lnTo>
                    <a:pt x="50" y="294"/>
                  </a:lnTo>
                  <a:lnTo>
                    <a:pt x="2" y="349"/>
                  </a:lnTo>
                  <a:lnTo>
                    <a:pt x="2" y="349"/>
                  </a:lnTo>
                  <a:lnTo>
                    <a:pt x="0" y="352"/>
                  </a:lnTo>
                  <a:lnTo>
                    <a:pt x="0" y="353"/>
                  </a:lnTo>
                  <a:lnTo>
                    <a:pt x="2" y="357"/>
                  </a:lnTo>
                  <a:lnTo>
                    <a:pt x="6" y="360"/>
                  </a:lnTo>
                  <a:lnTo>
                    <a:pt x="8" y="358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55" y="306"/>
                  </a:lnTo>
                  <a:lnTo>
                    <a:pt x="99" y="254"/>
                  </a:lnTo>
                  <a:lnTo>
                    <a:pt x="144" y="203"/>
                  </a:lnTo>
                  <a:lnTo>
                    <a:pt x="167" y="178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215" y="131"/>
                  </a:lnTo>
                  <a:lnTo>
                    <a:pt x="240" y="110"/>
                  </a:lnTo>
                  <a:lnTo>
                    <a:pt x="266" y="89"/>
                  </a:lnTo>
                  <a:lnTo>
                    <a:pt x="292" y="68"/>
                  </a:lnTo>
                  <a:lnTo>
                    <a:pt x="292" y="68"/>
                  </a:lnTo>
                  <a:lnTo>
                    <a:pt x="316" y="50"/>
                  </a:lnTo>
                  <a:lnTo>
                    <a:pt x="341" y="33"/>
                  </a:lnTo>
                  <a:lnTo>
                    <a:pt x="354" y="25"/>
                  </a:lnTo>
                  <a:lnTo>
                    <a:pt x="367" y="20"/>
                  </a:lnTo>
                  <a:lnTo>
                    <a:pt x="381" y="14"/>
                  </a:lnTo>
                  <a:lnTo>
                    <a:pt x="395" y="10"/>
                  </a:lnTo>
                  <a:lnTo>
                    <a:pt x="395" y="10"/>
                  </a:lnTo>
                  <a:lnTo>
                    <a:pt x="398" y="9"/>
                  </a:lnTo>
                  <a:lnTo>
                    <a:pt x="399" y="8"/>
                  </a:lnTo>
                  <a:lnTo>
                    <a:pt x="399" y="6"/>
                  </a:lnTo>
                  <a:lnTo>
                    <a:pt x="399" y="4"/>
                  </a:lnTo>
                  <a:lnTo>
                    <a:pt x="397" y="0"/>
                  </a:lnTo>
                  <a:lnTo>
                    <a:pt x="395" y="0"/>
                  </a:lnTo>
                  <a:lnTo>
                    <a:pt x="393" y="0"/>
                  </a:lnTo>
                  <a:lnTo>
                    <a:pt x="39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chenying0907 874"/>
            <p:cNvSpPr/>
            <p:nvPr/>
          </p:nvSpPr>
          <p:spPr bwMode="auto">
            <a:xfrm>
              <a:off x="3244851" y="3078163"/>
              <a:ext cx="209550" cy="179388"/>
            </a:xfrm>
            <a:custGeom>
              <a:avLst/>
              <a:gdLst/>
              <a:ahLst/>
              <a:cxnLst>
                <a:cxn ang="0">
                  <a:pos x="523" y="0"/>
                </a:cxn>
                <a:cxn ang="0">
                  <a:pos x="523" y="0"/>
                </a:cxn>
                <a:cxn ang="0">
                  <a:pos x="505" y="8"/>
                </a:cxn>
                <a:cxn ang="0">
                  <a:pos x="487" y="16"/>
                </a:cxn>
                <a:cxn ang="0">
                  <a:pos x="452" y="34"/>
                </a:cxn>
                <a:cxn ang="0">
                  <a:pos x="383" y="76"/>
                </a:cxn>
                <a:cxn ang="0">
                  <a:pos x="383" y="76"/>
                </a:cxn>
                <a:cxn ang="0">
                  <a:pos x="364" y="88"/>
                </a:cxn>
                <a:cxn ang="0">
                  <a:pos x="347" y="101"/>
                </a:cxn>
                <a:cxn ang="0">
                  <a:pos x="330" y="115"/>
                </a:cxn>
                <a:cxn ang="0">
                  <a:pos x="313" y="131"/>
                </a:cxn>
                <a:cxn ang="0">
                  <a:pos x="280" y="163"/>
                </a:cxn>
                <a:cxn ang="0">
                  <a:pos x="249" y="193"/>
                </a:cxn>
                <a:cxn ang="0">
                  <a:pos x="249" y="193"/>
                </a:cxn>
                <a:cxn ang="0">
                  <a:pos x="215" y="223"/>
                </a:cxn>
                <a:cxn ang="0">
                  <a:pos x="183" y="254"/>
                </a:cxn>
                <a:cxn ang="0">
                  <a:pos x="118" y="317"/>
                </a:cxn>
                <a:cxn ang="0">
                  <a:pos x="118" y="317"/>
                </a:cxn>
                <a:cxn ang="0">
                  <a:pos x="88" y="347"/>
                </a:cxn>
                <a:cxn ang="0">
                  <a:pos x="56" y="377"/>
                </a:cxn>
                <a:cxn ang="0">
                  <a:pos x="28" y="410"/>
                </a:cxn>
                <a:cxn ang="0">
                  <a:pos x="13" y="425"/>
                </a:cxn>
                <a:cxn ang="0">
                  <a:pos x="0" y="442"/>
                </a:cxn>
                <a:cxn ang="0">
                  <a:pos x="0" y="442"/>
                </a:cxn>
                <a:cxn ang="0">
                  <a:pos x="0" y="445"/>
                </a:cxn>
                <a:cxn ang="0">
                  <a:pos x="0" y="446"/>
                </a:cxn>
                <a:cxn ang="0">
                  <a:pos x="2" y="449"/>
                </a:cxn>
                <a:cxn ang="0">
                  <a:pos x="3" y="450"/>
                </a:cxn>
                <a:cxn ang="0">
                  <a:pos x="7" y="450"/>
                </a:cxn>
                <a:cxn ang="0">
                  <a:pos x="9" y="450"/>
                </a:cxn>
                <a:cxn ang="0">
                  <a:pos x="11" y="449"/>
                </a:cxn>
                <a:cxn ang="0">
                  <a:pos x="11" y="449"/>
                </a:cxn>
                <a:cxn ang="0">
                  <a:pos x="24" y="432"/>
                </a:cxn>
                <a:cxn ang="0">
                  <a:pos x="37" y="415"/>
                </a:cxn>
                <a:cxn ang="0">
                  <a:pos x="66" y="384"/>
                </a:cxn>
                <a:cxn ang="0">
                  <a:pos x="96" y="353"/>
                </a:cxn>
                <a:cxn ang="0">
                  <a:pos x="127" y="325"/>
                </a:cxn>
                <a:cxn ang="0">
                  <a:pos x="127" y="325"/>
                </a:cxn>
                <a:cxn ang="0">
                  <a:pos x="187" y="266"/>
                </a:cxn>
                <a:cxn ang="0">
                  <a:pos x="217" y="236"/>
                </a:cxn>
                <a:cxn ang="0">
                  <a:pos x="249" y="207"/>
                </a:cxn>
                <a:cxn ang="0">
                  <a:pos x="249" y="207"/>
                </a:cxn>
                <a:cxn ang="0">
                  <a:pos x="313" y="151"/>
                </a:cxn>
                <a:cxn ang="0">
                  <a:pos x="344" y="122"/>
                </a:cxn>
                <a:cxn ang="0">
                  <a:pos x="378" y="96"/>
                </a:cxn>
                <a:cxn ang="0">
                  <a:pos x="412" y="71"/>
                </a:cxn>
                <a:cxn ang="0">
                  <a:pos x="431" y="59"/>
                </a:cxn>
                <a:cxn ang="0">
                  <a:pos x="449" y="47"/>
                </a:cxn>
                <a:cxn ang="0">
                  <a:pos x="467" y="37"/>
                </a:cxn>
                <a:cxn ang="0">
                  <a:pos x="487" y="28"/>
                </a:cxn>
                <a:cxn ang="0">
                  <a:pos x="506" y="19"/>
                </a:cxn>
                <a:cxn ang="0">
                  <a:pos x="527" y="12"/>
                </a:cxn>
                <a:cxn ang="0">
                  <a:pos x="527" y="12"/>
                </a:cxn>
                <a:cxn ang="0">
                  <a:pos x="529" y="11"/>
                </a:cxn>
                <a:cxn ang="0">
                  <a:pos x="530" y="8"/>
                </a:cxn>
                <a:cxn ang="0">
                  <a:pos x="530" y="4"/>
                </a:cxn>
                <a:cxn ang="0">
                  <a:pos x="530" y="2"/>
                </a:cxn>
                <a:cxn ang="0">
                  <a:pos x="529" y="0"/>
                </a:cxn>
                <a:cxn ang="0">
                  <a:pos x="526" y="0"/>
                </a:cxn>
                <a:cxn ang="0">
                  <a:pos x="523" y="0"/>
                </a:cxn>
                <a:cxn ang="0">
                  <a:pos x="523" y="0"/>
                </a:cxn>
              </a:cxnLst>
              <a:rect l="0" t="0" r="r" b="b"/>
              <a:pathLst>
                <a:path w="530" h="450">
                  <a:moveTo>
                    <a:pt x="523" y="0"/>
                  </a:moveTo>
                  <a:lnTo>
                    <a:pt x="523" y="0"/>
                  </a:lnTo>
                  <a:lnTo>
                    <a:pt x="505" y="8"/>
                  </a:lnTo>
                  <a:lnTo>
                    <a:pt x="487" y="16"/>
                  </a:lnTo>
                  <a:lnTo>
                    <a:pt x="452" y="34"/>
                  </a:lnTo>
                  <a:lnTo>
                    <a:pt x="383" y="76"/>
                  </a:lnTo>
                  <a:lnTo>
                    <a:pt x="383" y="76"/>
                  </a:lnTo>
                  <a:lnTo>
                    <a:pt x="364" y="88"/>
                  </a:lnTo>
                  <a:lnTo>
                    <a:pt x="347" y="101"/>
                  </a:lnTo>
                  <a:lnTo>
                    <a:pt x="330" y="115"/>
                  </a:lnTo>
                  <a:lnTo>
                    <a:pt x="313" y="131"/>
                  </a:lnTo>
                  <a:lnTo>
                    <a:pt x="280" y="163"/>
                  </a:lnTo>
                  <a:lnTo>
                    <a:pt x="249" y="193"/>
                  </a:lnTo>
                  <a:lnTo>
                    <a:pt x="249" y="193"/>
                  </a:lnTo>
                  <a:lnTo>
                    <a:pt x="215" y="223"/>
                  </a:lnTo>
                  <a:lnTo>
                    <a:pt x="183" y="254"/>
                  </a:lnTo>
                  <a:lnTo>
                    <a:pt x="118" y="317"/>
                  </a:lnTo>
                  <a:lnTo>
                    <a:pt x="118" y="317"/>
                  </a:lnTo>
                  <a:lnTo>
                    <a:pt x="88" y="347"/>
                  </a:lnTo>
                  <a:lnTo>
                    <a:pt x="56" y="377"/>
                  </a:lnTo>
                  <a:lnTo>
                    <a:pt x="28" y="410"/>
                  </a:lnTo>
                  <a:lnTo>
                    <a:pt x="13" y="425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5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50"/>
                  </a:lnTo>
                  <a:lnTo>
                    <a:pt x="7" y="450"/>
                  </a:lnTo>
                  <a:lnTo>
                    <a:pt x="9" y="450"/>
                  </a:lnTo>
                  <a:lnTo>
                    <a:pt x="11" y="449"/>
                  </a:lnTo>
                  <a:lnTo>
                    <a:pt x="11" y="449"/>
                  </a:lnTo>
                  <a:lnTo>
                    <a:pt x="24" y="432"/>
                  </a:lnTo>
                  <a:lnTo>
                    <a:pt x="37" y="415"/>
                  </a:lnTo>
                  <a:lnTo>
                    <a:pt x="66" y="384"/>
                  </a:lnTo>
                  <a:lnTo>
                    <a:pt x="96" y="353"/>
                  </a:lnTo>
                  <a:lnTo>
                    <a:pt x="127" y="325"/>
                  </a:lnTo>
                  <a:lnTo>
                    <a:pt x="127" y="325"/>
                  </a:lnTo>
                  <a:lnTo>
                    <a:pt x="187" y="266"/>
                  </a:lnTo>
                  <a:lnTo>
                    <a:pt x="217" y="236"/>
                  </a:lnTo>
                  <a:lnTo>
                    <a:pt x="249" y="207"/>
                  </a:lnTo>
                  <a:lnTo>
                    <a:pt x="249" y="207"/>
                  </a:lnTo>
                  <a:lnTo>
                    <a:pt x="313" y="151"/>
                  </a:lnTo>
                  <a:lnTo>
                    <a:pt x="344" y="122"/>
                  </a:lnTo>
                  <a:lnTo>
                    <a:pt x="378" y="96"/>
                  </a:lnTo>
                  <a:lnTo>
                    <a:pt x="412" y="71"/>
                  </a:lnTo>
                  <a:lnTo>
                    <a:pt x="431" y="59"/>
                  </a:lnTo>
                  <a:lnTo>
                    <a:pt x="449" y="47"/>
                  </a:lnTo>
                  <a:lnTo>
                    <a:pt x="467" y="37"/>
                  </a:lnTo>
                  <a:lnTo>
                    <a:pt x="487" y="28"/>
                  </a:lnTo>
                  <a:lnTo>
                    <a:pt x="506" y="19"/>
                  </a:lnTo>
                  <a:lnTo>
                    <a:pt x="527" y="12"/>
                  </a:lnTo>
                  <a:lnTo>
                    <a:pt x="527" y="12"/>
                  </a:lnTo>
                  <a:lnTo>
                    <a:pt x="529" y="11"/>
                  </a:lnTo>
                  <a:lnTo>
                    <a:pt x="530" y="8"/>
                  </a:lnTo>
                  <a:lnTo>
                    <a:pt x="530" y="4"/>
                  </a:lnTo>
                  <a:lnTo>
                    <a:pt x="530" y="2"/>
                  </a:lnTo>
                  <a:lnTo>
                    <a:pt x="529" y="0"/>
                  </a:lnTo>
                  <a:lnTo>
                    <a:pt x="526" y="0"/>
                  </a:lnTo>
                  <a:lnTo>
                    <a:pt x="523" y="0"/>
                  </a:lnTo>
                  <a:lnTo>
                    <a:pt x="52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chenying0907 875"/>
            <p:cNvSpPr/>
            <p:nvPr/>
          </p:nvSpPr>
          <p:spPr bwMode="auto">
            <a:xfrm>
              <a:off x="3276601" y="3081338"/>
              <a:ext cx="225425" cy="176213"/>
            </a:xfrm>
            <a:custGeom>
              <a:avLst/>
              <a:gdLst/>
              <a:ahLst/>
              <a:cxnLst>
                <a:cxn ang="0">
                  <a:pos x="560" y="4"/>
                </a:cxn>
                <a:cxn ang="0">
                  <a:pos x="557" y="5"/>
                </a:cxn>
                <a:cxn ang="0">
                  <a:pos x="547" y="5"/>
                </a:cxn>
                <a:cxn ang="0">
                  <a:pos x="539" y="8"/>
                </a:cxn>
                <a:cxn ang="0">
                  <a:pos x="518" y="23"/>
                </a:cxn>
                <a:cxn ang="0">
                  <a:pos x="479" y="52"/>
                </a:cxn>
                <a:cxn ang="0">
                  <a:pos x="440" y="81"/>
                </a:cxn>
                <a:cxn ang="0">
                  <a:pos x="323" y="159"/>
                </a:cxn>
                <a:cxn ang="0">
                  <a:pos x="286" y="187"/>
                </a:cxn>
                <a:cxn ang="0">
                  <a:pos x="177" y="276"/>
                </a:cxn>
                <a:cxn ang="0">
                  <a:pos x="141" y="309"/>
                </a:cxn>
                <a:cxn ang="0">
                  <a:pos x="75" y="373"/>
                </a:cxn>
                <a:cxn ang="0">
                  <a:pos x="56" y="388"/>
                </a:cxn>
                <a:cxn ang="0">
                  <a:pos x="38" y="404"/>
                </a:cxn>
                <a:cxn ang="0">
                  <a:pos x="13" y="428"/>
                </a:cxn>
                <a:cxn ang="0">
                  <a:pos x="4" y="433"/>
                </a:cxn>
                <a:cxn ang="0">
                  <a:pos x="3" y="434"/>
                </a:cxn>
                <a:cxn ang="0">
                  <a:pos x="0" y="441"/>
                </a:cxn>
                <a:cxn ang="0">
                  <a:pos x="5" y="445"/>
                </a:cxn>
                <a:cxn ang="0">
                  <a:pos x="7" y="445"/>
                </a:cxn>
                <a:cxn ang="0">
                  <a:pos x="20" y="438"/>
                </a:cxn>
                <a:cxn ang="0">
                  <a:pos x="43" y="416"/>
                </a:cxn>
                <a:cxn ang="0">
                  <a:pos x="54" y="407"/>
                </a:cxn>
                <a:cxn ang="0">
                  <a:pos x="127" y="337"/>
                </a:cxn>
                <a:cxn ang="0">
                  <a:pos x="166" y="301"/>
                </a:cxn>
                <a:cxn ang="0">
                  <a:pos x="286" y="201"/>
                </a:cxn>
                <a:cxn ang="0">
                  <a:pos x="307" y="186"/>
                </a:cxn>
                <a:cxn ang="0">
                  <a:pos x="373" y="139"/>
                </a:cxn>
                <a:cxn ang="0">
                  <a:pos x="462" y="80"/>
                </a:cxn>
                <a:cxn ang="0">
                  <a:pos x="500" y="51"/>
                </a:cxn>
                <a:cxn ang="0">
                  <a:pos x="538" y="22"/>
                </a:cxn>
                <a:cxn ang="0">
                  <a:pos x="543" y="21"/>
                </a:cxn>
                <a:cxn ang="0">
                  <a:pos x="557" y="18"/>
                </a:cxn>
                <a:cxn ang="0">
                  <a:pos x="565" y="14"/>
                </a:cxn>
                <a:cxn ang="0">
                  <a:pos x="570" y="6"/>
                </a:cxn>
                <a:cxn ang="0">
                  <a:pos x="570" y="4"/>
                </a:cxn>
                <a:cxn ang="0">
                  <a:pos x="566" y="0"/>
                </a:cxn>
                <a:cxn ang="0">
                  <a:pos x="561" y="1"/>
                </a:cxn>
                <a:cxn ang="0">
                  <a:pos x="560" y="4"/>
                </a:cxn>
              </a:cxnLst>
              <a:rect l="0" t="0" r="r" b="b"/>
              <a:pathLst>
                <a:path w="570" h="445">
                  <a:moveTo>
                    <a:pt x="560" y="4"/>
                  </a:moveTo>
                  <a:lnTo>
                    <a:pt x="560" y="4"/>
                  </a:lnTo>
                  <a:lnTo>
                    <a:pt x="559" y="4"/>
                  </a:lnTo>
                  <a:lnTo>
                    <a:pt x="557" y="5"/>
                  </a:lnTo>
                  <a:lnTo>
                    <a:pt x="553" y="5"/>
                  </a:lnTo>
                  <a:lnTo>
                    <a:pt x="547" y="5"/>
                  </a:lnTo>
                  <a:lnTo>
                    <a:pt x="547" y="5"/>
                  </a:lnTo>
                  <a:lnTo>
                    <a:pt x="539" y="8"/>
                  </a:lnTo>
                  <a:lnTo>
                    <a:pt x="531" y="13"/>
                  </a:lnTo>
                  <a:lnTo>
                    <a:pt x="518" y="23"/>
                  </a:lnTo>
                  <a:lnTo>
                    <a:pt x="518" y="23"/>
                  </a:lnTo>
                  <a:lnTo>
                    <a:pt x="479" y="52"/>
                  </a:lnTo>
                  <a:lnTo>
                    <a:pt x="440" y="81"/>
                  </a:lnTo>
                  <a:lnTo>
                    <a:pt x="440" y="81"/>
                  </a:lnTo>
                  <a:lnTo>
                    <a:pt x="361" y="132"/>
                  </a:lnTo>
                  <a:lnTo>
                    <a:pt x="323" y="159"/>
                  </a:lnTo>
                  <a:lnTo>
                    <a:pt x="286" y="187"/>
                  </a:lnTo>
                  <a:lnTo>
                    <a:pt x="286" y="187"/>
                  </a:lnTo>
                  <a:lnTo>
                    <a:pt x="212" y="246"/>
                  </a:lnTo>
                  <a:lnTo>
                    <a:pt x="177" y="276"/>
                  </a:lnTo>
                  <a:lnTo>
                    <a:pt x="141" y="309"/>
                  </a:lnTo>
                  <a:lnTo>
                    <a:pt x="141" y="309"/>
                  </a:lnTo>
                  <a:lnTo>
                    <a:pt x="107" y="340"/>
                  </a:lnTo>
                  <a:lnTo>
                    <a:pt x="75" y="373"/>
                  </a:lnTo>
                  <a:lnTo>
                    <a:pt x="75" y="373"/>
                  </a:lnTo>
                  <a:lnTo>
                    <a:pt x="56" y="388"/>
                  </a:lnTo>
                  <a:lnTo>
                    <a:pt x="38" y="404"/>
                  </a:lnTo>
                  <a:lnTo>
                    <a:pt x="38" y="404"/>
                  </a:lnTo>
                  <a:lnTo>
                    <a:pt x="22" y="421"/>
                  </a:lnTo>
                  <a:lnTo>
                    <a:pt x="13" y="428"/>
                  </a:lnTo>
                  <a:lnTo>
                    <a:pt x="9" y="431"/>
                  </a:lnTo>
                  <a:lnTo>
                    <a:pt x="4" y="433"/>
                  </a:lnTo>
                  <a:lnTo>
                    <a:pt x="4" y="433"/>
                  </a:lnTo>
                  <a:lnTo>
                    <a:pt x="3" y="434"/>
                  </a:lnTo>
                  <a:lnTo>
                    <a:pt x="1" y="435"/>
                  </a:lnTo>
                  <a:lnTo>
                    <a:pt x="0" y="441"/>
                  </a:lnTo>
                  <a:lnTo>
                    <a:pt x="3" y="443"/>
                  </a:lnTo>
                  <a:lnTo>
                    <a:pt x="5" y="445"/>
                  </a:lnTo>
                  <a:lnTo>
                    <a:pt x="7" y="445"/>
                  </a:lnTo>
                  <a:lnTo>
                    <a:pt x="7" y="445"/>
                  </a:lnTo>
                  <a:lnTo>
                    <a:pt x="14" y="441"/>
                  </a:lnTo>
                  <a:lnTo>
                    <a:pt x="20" y="438"/>
                  </a:lnTo>
                  <a:lnTo>
                    <a:pt x="33" y="428"/>
                  </a:lnTo>
                  <a:lnTo>
                    <a:pt x="43" y="416"/>
                  </a:lnTo>
                  <a:lnTo>
                    <a:pt x="54" y="407"/>
                  </a:lnTo>
                  <a:lnTo>
                    <a:pt x="54" y="407"/>
                  </a:lnTo>
                  <a:lnTo>
                    <a:pt x="92" y="371"/>
                  </a:lnTo>
                  <a:lnTo>
                    <a:pt x="127" y="337"/>
                  </a:lnTo>
                  <a:lnTo>
                    <a:pt x="127" y="337"/>
                  </a:lnTo>
                  <a:lnTo>
                    <a:pt x="166" y="301"/>
                  </a:lnTo>
                  <a:lnTo>
                    <a:pt x="205" y="268"/>
                  </a:lnTo>
                  <a:lnTo>
                    <a:pt x="286" y="201"/>
                  </a:lnTo>
                  <a:lnTo>
                    <a:pt x="286" y="201"/>
                  </a:lnTo>
                  <a:lnTo>
                    <a:pt x="307" y="186"/>
                  </a:lnTo>
                  <a:lnTo>
                    <a:pt x="328" y="169"/>
                  </a:lnTo>
                  <a:lnTo>
                    <a:pt x="373" y="139"/>
                  </a:lnTo>
                  <a:lnTo>
                    <a:pt x="462" y="80"/>
                  </a:lnTo>
                  <a:lnTo>
                    <a:pt x="462" y="80"/>
                  </a:lnTo>
                  <a:lnTo>
                    <a:pt x="481" y="65"/>
                  </a:lnTo>
                  <a:lnTo>
                    <a:pt x="500" y="51"/>
                  </a:lnTo>
                  <a:lnTo>
                    <a:pt x="519" y="37"/>
                  </a:lnTo>
                  <a:lnTo>
                    <a:pt x="538" y="22"/>
                  </a:lnTo>
                  <a:lnTo>
                    <a:pt x="538" y="22"/>
                  </a:lnTo>
                  <a:lnTo>
                    <a:pt x="543" y="21"/>
                  </a:lnTo>
                  <a:lnTo>
                    <a:pt x="548" y="20"/>
                  </a:lnTo>
                  <a:lnTo>
                    <a:pt x="557" y="18"/>
                  </a:lnTo>
                  <a:lnTo>
                    <a:pt x="561" y="17"/>
                  </a:lnTo>
                  <a:lnTo>
                    <a:pt x="565" y="14"/>
                  </a:lnTo>
                  <a:lnTo>
                    <a:pt x="569" y="12"/>
                  </a:lnTo>
                  <a:lnTo>
                    <a:pt x="570" y="6"/>
                  </a:lnTo>
                  <a:lnTo>
                    <a:pt x="570" y="6"/>
                  </a:lnTo>
                  <a:lnTo>
                    <a:pt x="570" y="4"/>
                  </a:lnTo>
                  <a:lnTo>
                    <a:pt x="570" y="1"/>
                  </a:lnTo>
                  <a:lnTo>
                    <a:pt x="566" y="0"/>
                  </a:lnTo>
                  <a:lnTo>
                    <a:pt x="562" y="0"/>
                  </a:lnTo>
                  <a:lnTo>
                    <a:pt x="561" y="1"/>
                  </a:lnTo>
                  <a:lnTo>
                    <a:pt x="560" y="4"/>
                  </a:lnTo>
                  <a:lnTo>
                    <a:pt x="56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chenying0907 876"/>
            <p:cNvSpPr/>
            <p:nvPr/>
          </p:nvSpPr>
          <p:spPr bwMode="auto">
            <a:xfrm>
              <a:off x="3311526" y="3082926"/>
              <a:ext cx="227013" cy="171450"/>
            </a:xfrm>
            <a:custGeom>
              <a:avLst/>
              <a:gdLst/>
              <a:ahLst/>
              <a:cxnLst>
                <a:cxn ang="0">
                  <a:pos x="567" y="0"/>
                </a:cxn>
                <a:cxn ang="0">
                  <a:pos x="551" y="4"/>
                </a:cxn>
                <a:cxn ang="0">
                  <a:pos x="524" y="20"/>
                </a:cxn>
                <a:cxn ang="0">
                  <a:pos x="510" y="29"/>
                </a:cxn>
                <a:cxn ang="0">
                  <a:pos x="424" y="96"/>
                </a:cxn>
                <a:cxn ang="0">
                  <a:pos x="275" y="213"/>
                </a:cxn>
                <a:cxn ang="0">
                  <a:pos x="224" y="251"/>
                </a:cxn>
                <a:cxn ang="0">
                  <a:pos x="100" y="343"/>
                </a:cxn>
                <a:cxn ang="0">
                  <a:pos x="57" y="372"/>
                </a:cxn>
                <a:cxn ang="0">
                  <a:pos x="29" y="389"/>
                </a:cxn>
                <a:cxn ang="0">
                  <a:pos x="11" y="403"/>
                </a:cxn>
                <a:cxn ang="0">
                  <a:pos x="2" y="416"/>
                </a:cxn>
                <a:cxn ang="0">
                  <a:pos x="0" y="426"/>
                </a:cxn>
                <a:cxn ang="0">
                  <a:pos x="2" y="430"/>
                </a:cxn>
                <a:cxn ang="0">
                  <a:pos x="7" y="433"/>
                </a:cxn>
                <a:cxn ang="0">
                  <a:pos x="13" y="433"/>
                </a:cxn>
                <a:cxn ang="0">
                  <a:pos x="17" y="432"/>
                </a:cxn>
                <a:cxn ang="0">
                  <a:pos x="17" y="424"/>
                </a:cxn>
                <a:cxn ang="0">
                  <a:pos x="13" y="423"/>
                </a:cxn>
                <a:cxn ang="0">
                  <a:pos x="11" y="421"/>
                </a:cxn>
                <a:cxn ang="0">
                  <a:pos x="12" y="419"/>
                </a:cxn>
                <a:cxn ang="0">
                  <a:pos x="21" y="411"/>
                </a:cxn>
                <a:cxn ang="0">
                  <a:pos x="49" y="391"/>
                </a:cxn>
                <a:cxn ang="0">
                  <a:pos x="88" y="364"/>
                </a:cxn>
                <a:cxn ang="0">
                  <a:pos x="131" y="335"/>
                </a:cxn>
                <a:cxn ang="0">
                  <a:pos x="257" y="242"/>
                </a:cxn>
                <a:cxn ang="0">
                  <a:pos x="333" y="183"/>
                </a:cxn>
                <a:cxn ang="0">
                  <a:pos x="407" y="124"/>
                </a:cxn>
                <a:cxn ang="0">
                  <a:pos x="484" y="63"/>
                </a:cxn>
                <a:cxn ang="0">
                  <a:pos x="522" y="32"/>
                </a:cxn>
                <a:cxn ang="0">
                  <a:pos x="544" y="18"/>
                </a:cxn>
                <a:cxn ang="0">
                  <a:pos x="567" y="11"/>
                </a:cxn>
                <a:cxn ang="0">
                  <a:pos x="569" y="11"/>
                </a:cxn>
                <a:cxn ang="0">
                  <a:pos x="572" y="5"/>
                </a:cxn>
                <a:cxn ang="0">
                  <a:pos x="571" y="1"/>
                </a:cxn>
                <a:cxn ang="0">
                  <a:pos x="567" y="0"/>
                </a:cxn>
              </a:cxnLst>
              <a:rect l="0" t="0" r="r" b="b"/>
              <a:pathLst>
                <a:path w="572" h="433">
                  <a:moveTo>
                    <a:pt x="567" y="0"/>
                  </a:moveTo>
                  <a:lnTo>
                    <a:pt x="567" y="0"/>
                  </a:lnTo>
                  <a:lnTo>
                    <a:pt x="559" y="1"/>
                  </a:lnTo>
                  <a:lnTo>
                    <a:pt x="551" y="4"/>
                  </a:lnTo>
                  <a:lnTo>
                    <a:pt x="537" y="11"/>
                  </a:lnTo>
                  <a:lnTo>
                    <a:pt x="524" y="20"/>
                  </a:lnTo>
                  <a:lnTo>
                    <a:pt x="510" y="29"/>
                  </a:lnTo>
                  <a:lnTo>
                    <a:pt x="510" y="29"/>
                  </a:lnTo>
                  <a:lnTo>
                    <a:pt x="424" y="96"/>
                  </a:lnTo>
                  <a:lnTo>
                    <a:pt x="424" y="96"/>
                  </a:lnTo>
                  <a:lnTo>
                    <a:pt x="325" y="174"/>
                  </a:lnTo>
                  <a:lnTo>
                    <a:pt x="275" y="213"/>
                  </a:lnTo>
                  <a:lnTo>
                    <a:pt x="224" y="251"/>
                  </a:lnTo>
                  <a:lnTo>
                    <a:pt x="224" y="251"/>
                  </a:lnTo>
                  <a:lnTo>
                    <a:pt x="142" y="313"/>
                  </a:lnTo>
                  <a:lnTo>
                    <a:pt x="100" y="343"/>
                  </a:lnTo>
                  <a:lnTo>
                    <a:pt x="57" y="372"/>
                  </a:lnTo>
                  <a:lnTo>
                    <a:pt x="57" y="372"/>
                  </a:lnTo>
                  <a:lnTo>
                    <a:pt x="40" y="382"/>
                  </a:lnTo>
                  <a:lnTo>
                    <a:pt x="29" y="389"/>
                  </a:lnTo>
                  <a:lnTo>
                    <a:pt x="20" y="395"/>
                  </a:lnTo>
                  <a:lnTo>
                    <a:pt x="11" y="403"/>
                  </a:lnTo>
                  <a:lnTo>
                    <a:pt x="4" y="412"/>
                  </a:lnTo>
                  <a:lnTo>
                    <a:pt x="2" y="416"/>
                  </a:lnTo>
                  <a:lnTo>
                    <a:pt x="0" y="421"/>
                  </a:lnTo>
                  <a:lnTo>
                    <a:pt x="0" y="426"/>
                  </a:lnTo>
                  <a:lnTo>
                    <a:pt x="2" y="430"/>
                  </a:lnTo>
                  <a:lnTo>
                    <a:pt x="2" y="430"/>
                  </a:lnTo>
                  <a:lnTo>
                    <a:pt x="4" y="433"/>
                  </a:lnTo>
                  <a:lnTo>
                    <a:pt x="7" y="433"/>
                  </a:lnTo>
                  <a:lnTo>
                    <a:pt x="13" y="433"/>
                  </a:lnTo>
                  <a:lnTo>
                    <a:pt x="13" y="433"/>
                  </a:lnTo>
                  <a:lnTo>
                    <a:pt x="15" y="433"/>
                  </a:lnTo>
                  <a:lnTo>
                    <a:pt x="17" y="432"/>
                  </a:lnTo>
                  <a:lnTo>
                    <a:pt x="19" y="428"/>
                  </a:lnTo>
                  <a:lnTo>
                    <a:pt x="17" y="424"/>
                  </a:lnTo>
                  <a:lnTo>
                    <a:pt x="15" y="423"/>
                  </a:lnTo>
                  <a:lnTo>
                    <a:pt x="13" y="423"/>
                  </a:lnTo>
                  <a:lnTo>
                    <a:pt x="13" y="423"/>
                  </a:lnTo>
                  <a:lnTo>
                    <a:pt x="11" y="421"/>
                  </a:lnTo>
                  <a:lnTo>
                    <a:pt x="9" y="421"/>
                  </a:lnTo>
                  <a:lnTo>
                    <a:pt x="12" y="419"/>
                  </a:lnTo>
                  <a:lnTo>
                    <a:pt x="21" y="411"/>
                  </a:lnTo>
                  <a:lnTo>
                    <a:pt x="21" y="411"/>
                  </a:lnTo>
                  <a:lnTo>
                    <a:pt x="34" y="400"/>
                  </a:lnTo>
                  <a:lnTo>
                    <a:pt x="49" y="391"/>
                  </a:lnTo>
                  <a:lnTo>
                    <a:pt x="49" y="391"/>
                  </a:lnTo>
                  <a:lnTo>
                    <a:pt x="88" y="364"/>
                  </a:lnTo>
                  <a:lnTo>
                    <a:pt x="88" y="364"/>
                  </a:lnTo>
                  <a:lnTo>
                    <a:pt x="131" y="335"/>
                  </a:lnTo>
                  <a:lnTo>
                    <a:pt x="173" y="304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333" y="183"/>
                  </a:lnTo>
                  <a:lnTo>
                    <a:pt x="407" y="124"/>
                  </a:lnTo>
                  <a:lnTo>
                    <a:pt x="407" y="124"/>
                  </a:lnTo>
                  <a:lnTo>
                    <a:pt x="484" y="63"/>
                  </a:lnTo>
                  <a:lnTo>
                    <a:pt x="484" y="63"/>
                  </a:lnTo>
                  <a:lnTo>
                    <a:pt x="503" y="49"/>
                  </a:lnTo>
                  <a:lnTo>
                    <a:pt x="522" y="32"/>
                  </a:lnTo>
                  <a:lnTo>
                    <a:pt x="534" y="24"/>
                  </a:lnTo>
                  <a:lnTo>
                    <a:pt x="544" y="18"/>
                  </a:lnTo>
                  <a:lnTo>
                    <a:pt x="555" y="13"/>
                  </a:lnTo>
                  <a:lnTo>
                    <a:pt x="567" y="11"/>
                  </a:lnTo>
                  <a:lnTo>
                    <a:pt x="567" y="11"/>
                  </a:lnTo>
                  <a:lnTo>
                    <a:pt x="569" y="11"/>
                  </a:lnTo>
                  <a:lnTo>
                    <a:pt x="571" y="9"/>
                  </a:lnTo>
                  <a:lnTo>
                    <a:pt x="572" y="5"/>
                  </a:lnTo>
                  <a:lnTo>
                    <a:pt x="572" y="3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7" y="0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chenying0907 877"/>
            <p:cNvSpPr/>
            <p:nvPr/>
          </p:nvSpPr>
          <p:spPr bwMode="auto">
            <a:xfrm>
              <a:off x="3371851" y="3092451"/>
              <a:ext cx="185738" cy="153988"/>
            </a:xfrm>
            <a:custGeom>
              <a:avLst/>
              <a:gdLst/>
              <a:ahLst/>
              <a:cxnLst>
                <a:cxn ang="0">
                  <a:pos x="458" y="2"/>
                </a:cxn>
                <a:cxn ang="0">
                  <a:pos x="437" y="20"/>
                </a:cxn>
                <a:cxn ang="0">
                  <a:pos x="414" y="38"/>
                </a:cxn>
                <a:cxn ang="0">
                  <a:pos x="400" y="53"/>
                </a:cxn>
                <a:cxn ang="0">
                  <a:pos x="353" y="93"/>
                </a:cxn>
                <a:cxn ang="0">
                  <a:pos x="234" y="199"/>
                </a:cxn>
                <a:cxn ang="0">
                  <a:pos x="202" y="227"/>
                </a:cxn>
                <a:cxn ang="0">
                  <a:pos x="102" y="300"/>
                </a:cxn>
                <a:cxn ang="0">
                  <a:pos x="76" y="319"/>
                </a:cxn>
                <a:cxn ang="0">
                  <a:pos x="52" y="339"/>
                </a:cxn>
                <a:cxn ang="0">
                  <a:pos x="43" y="347"/>
                </a:cxn>
                <a:cxn ang="0">
                  <a:pos x="13" y="367"/>
                </a:cxn>
                <a:cxn ang="0">
                  <a:pos x="10" y="369"/>
                </a:cxn>
                <a:cxn ang="0">
                  <a:pos x="6" y="376"/>
                </a:cxn>
                <a:cxn ang="0">
                  <a:pos x="2" y="377"/>
                </a:cxn>
                <a:cxn ang="0">
                  <a:pos x="0" y="381"/>
                </a:cxn>
                <a:cxn ang="0">
                  <a:pos x="0" y="387"/>
                </a:cxn>
                <a:cxn ang="0">
                  <a:pos x="4" y="389"/>
                </a:cxn>
                <a:cxn ang="0">
                  <a:pos x="6" y="389"/>
                </a:cxn>
                <a:cxn ang="0">
                  <a:pos x="21" y="378"/>
                </a:cxn>
                <a:cxn ang="0">
                  <a:pos x="36" y="365"/>
                </a:cxn>
                <a:cxn ang="0">
                  <a:pos x="52" y="353"/>
                </a:cxn>
                <a:cxn ang="0">
                  <a:pos x="99" y="317"/>
                </a:cxn>
                <a:cxn ang="0">
                  <a:pos x="132" y="293"/>
                </a:cxn>
                <a:cxn ang="0">
                  <a:pos x="196" y="246"/>
                </a:cxn>
                <a:cxn ang="0">
                  <a:pos x="227" y="220"/>
                </a:cxn>
                <a:cxn ang="0">
                  <a:pos x="353" y="108"/>
                </a:cxn>
                <a:cxn ang="0">
                  <a:pos x="409" y="59"/>
                </a:cxn>
                <a:cxn ang="0">
                  <a:pos x="465" y="11"/>
                </a:cxn>
                <a:cxn ang="0">
                  <a:pos x="467" y="8"/>
                </a:cxn>
                <a:cxn ang="0">
                  <a:pos x="465" y="3"/>
                </a:cxn>
                <a:cxn ang="0">
                  <a:pos x="459" y="0"/>
                </a:cxn>
                <a:cxn ang="0">
                  <a:pos x="458" y="2"/>
                </a:cxn>
              </a:cxnLst>
              <a:rect l="0" t="0" r="r" b="b"/>
              <a:pathLst>
                <a:path w="467" h="389">
                  <a:moveTo>
                    <a:pt x="458" y="2"/>
                  </a:moveTo>
                  <a:lnTo>
                    <a:pt x="458" y="2"/>
                  </a:lnTo>
                  <a:lnTo>
                    <a:pt x="447" y="12"/>
                  </a:lnTo>
                  <a:lnTo>
                    <a:pt x="437" y="20"/>
                  </a:lnTo>
                  <a:lnTo>
                    <a:pt x="425" y="29"/>
                  </a:lnTo>
                  <a:lnTo>
                    <a:pt x="414" y="38"/>
                  </a:lnTo>
                  <a:lnTo>
                    <a:pt x="414" y="38"/>
                  </a:lnTo>
                  <a:lnTo>
                    <a:pt x="400" y="53"/>
                  </a:lnTo>
                  <a:lnTo>
                    <a:pt x="384" y="66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234" y="199"/>
                  </a:lnTo>
                  <a:lnTo>
                    <a:pt x="234" y="199"/>
                  </a:lnTo>
                  <a:lnTo>
                    <a:pt x="202" y="227"/>
                  </a:lnTo>
                  <a:lnTo>
                    <a:pt x="168" y="251"/>
                  </a:lnTo>
                  <a:lnTo>
                    <a:pt x="102" y="300"/>
                  </a:lnTo>
                  <a:lnTo>
                    <a:pt x="102" y="300"/>
                  </a:lnTo>
                  <a:lnTo>
                    <a:pt x="76" y="319"/>
                  </a:lnTo>
                  <a:lnTo>
                    <a:pt x="64" y="329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3" y="347"/>
                  </a:lnTo>
                  <a:lnTo>
                    <a:pt x="32" y="353"/>
                  </a:lnTo>
                  <a:lnTo>
                    <a:pt x="13" y="367"/>
                  </a:lnTo>
                  <a:lnTo>
                    <a:pt x="13" y="367"/>
                  </a:lnTo>
                  <a:lnTo>
                    <a:pt x="10" y="369"/>
                  </a:lnTo>
                  <a:lnTo>
                    <a:pt x="9" y="372"/>
                  </a:lnTo>
                  <a:lnTo>
                    <a:pt x="6" y="376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1" y="378"/>
                  </a:lnTo>
                  <a:lnTo>
                    <a:pt x="0" y="381"/>
                  </a:lnTo>
                  <a:lnTo>
                    <a:pt x="0" y="385"/>
                  </a:lnTo>
                  <a:lnTo>
                    <a:pt x="0" y="387"/>
                  </a:lnTo>
                  <a:lnTo>
                    <a:pt x="2" y="389"/>
                  </a:lnTo>
                  <a:lnTo>
                    <a:pt x="4" y="389"/>
                  </a:lnTo>
                  <a:lnTo>
                    <a:pt x="6" y="389"/>
                  </a:lnTo>
                  <a:lnTo>
                    <a:pt x="6" y="389"/>
                  </a:lnTo>
                  <a:lnTo>
                    <a:pt x="14" y="384"/>
                  </a:lnTo>
                  <a:lnTo>
                    <a:pt x="21" y="378"/>
                  </a:lnTo>
                  <a:lnTo>
                    <a:pt x="28" y="370"/>
                  </a:lnTo>
                  <a:lnTo>
                    <a:pt x="36" y="365"/>
                  </a:lnTo>
                  <a:lnTo>
                    <a:pt x="36" y="365"/>
                  </a:lnTo>
                  <a:lnTo>
                    <a:pt x="52" y="353"/>
                  </a:lnTo>
                  <a:lnTo>
                    <a:pt x="68" y="340"/>
                  </a:lnTo>
                  <a:lnTo>
                    <a:pt x="99" y="317"/>
                  </a:lnTo>
                  <a:lnTo>
                    <a:pt x="99" y="317"/>
                  </a:lnTo>
                  <a:lnTo>
                    <a:pt x="132" y="293"/>
                  </a:lnTo>
                  <a:lnTo>
                    <a:pt x="165" y="270"/>
                  </a:lnTo>
                  <a:lnTo>
                    <a:pt x="196" y="246"/>
                  </a:lnTo>
                  <a:lnTo>
                    <a:pt x="227" y="220"/>
                  </a:lnTo>
                  <a:lnTo>
                    <a:pt x="227" y="220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80" y="84"/>
                  </a:lnTo>
                  <a:lnTo>
                    <a:pt x="409" y="59"/>
                  </a:lnTo>
                  <a:lnTo>
                    <a:pt x="438" y="36"/>
                  </a:lnTo>
                  <a:lnTo>
                    <a:pt x="465" y="11"/>
                  </a:lnTo>
                  <a:lnTo>
                    <a:pt x="465" y="11"/>
                  </a:lnTo>
                  <a:lnTo>
                    <a:pt x="467" y="8"/>
                  </a:lnTo>
                  <a:lnTo>
                    <a:pt x="467" y="6"/>
                  </a:lnTo>
                  <a:lnTo>
                    <a:pt x="465" y="3"/>
                  </a:lnTo>
                  <a:lnTo>
                    <a:pt x="461" y="0"/>
                  </a:lnTo>
                  <a:lnTo>
                    <a:pt x="459" y="0"/>
                  </a:lnTo>
                  <a:lnTo>
                    <a:pt x="458" y="2"/>
                  </a:lnTo>
                  <a:lnTo>
                    <a:pt x="45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chenying0907 878"/>
            <p:cNvSpPr/>
            <p:nvPr/>
          </p:nvSpPr>
          <p:spPr bwMode="auto">
            <a:xfrm>
              <a:off x="3521076" y="3098801"/>
              <a:ext cx="65088" cy="63500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0"/>
                </a:cxn>
                <a:cxn ang="0">
                  <a:pos x="145" y="7"/>
                </a:cxn>
                <a:cxn ang="0">
                  <a:pos x="134" y="15"/>
                </a:cxn>
                <a:cxn ang="0">
                  <a:pos x="122" y="24"/>
                </a:cxn>
                <a:cxn ang="0">
                  <a:pos x="111" y="34"/>
                </a:cxn>
                <a:cxn ang="0">
                  <a:pos x="90" y="55"/>
                </a:cxn>
                <a:cxn ang="0">
                  <a:pos x="71" y="76"/>
                </a:cxn>
                <a:cxn ang="0">
                  <a:pos x="71" y="76"/>
                </a:cxn>
                <a:cxn ang="0">
                  <a:pos x="62" y="85"/>
                </a:cxn>
                <a:cxn ang="0">
                  <a:pos x="51" y="95"/>
                </a:cxn>
                <a:cxn ang="0">
                  <a:pos x="30" y="110"/>
                </a:cxn>
                <a:cxn ang="0">
                  <a:pos x="21" y="119"/>
                </a:cxn>
                <a:cxn ang="0">
                  <a:pos x="12" y="129"/>
                </a:cxn>
                <a:cxn ang="0">
                  <a:pos x="5" y="140"/>
                </a:cxn>
                <a:cxn ang="0">
                  <a:pos x="1" y="153"/>
                </a:cxn>
                <a:cxn ang="0">
                  <a:pos x="1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5" y="160"/>
                </a:cxn>
                <a:cxn ang="0">
                  <a:pos x="9" y="160"/>
                </a:cxn>
                <a:cxn ang="0">
                  <a:pos x="11" y="159"/>
                </a:cxn>
                <a:cxn ang="0">
                  <a:pos x="12" y="156"/>
                </a:cxn>
                <a:cxn ang="0">
                  <a:pos x="12" y="156"/>
                </a:cxn>
                <a:cxn ang="0">
                  <a:pos x="16" y="146"/>
                </a:cxn>
                <a:cxn ang="0">
                  <a:pos x="21" y="135"/>
                </a:cxn>
                <a:cxn ang="0">
                  <a:pos x="29" y="126"/>
                </a:cxn>
                <a:cxn ang="0">
                  <a:pos x="38" y="118"/>
                </a:cxn>
                <a:cxn ang="0">
                  <a:pos x="56" y="102"/>
                </a:cxn>
                <a:cxn ang="0">
                  <a:pos x="75" y="88"/>
                </a:cxn>
                <a:cxn ang="0">
                  <a:pos x="75" y="88"/>
                </a:cxn>
                <a:cxn ang="0">
                  <a:pos x="86" y="79"/>
                </a:cxn>
                <a:cxn ang="0">
                  <a:pos x="96" y="68"/>
                </a:cxn>
                <a:cxn ang="0">
                  <a:pos x="115" y="46"/>
                </a:cxn>
                <a:cxn ang="0">
                  <a:pos x="126" y="36"/>
                </a:cxn>
                <a:cxn ang="0">
                  <a:pos x="136" y="27"/>
                </a:cxn>
                <a:cxn ang="0">
                  <a:pos x="148" y="19"/>
                </a:cxn>
                <a:cxn ang="0">
                  <a:pos x="162" y="12"/>
                </a:cxn>
                <a:cxn ang="0">
                  <a:pos x="162" y="12"/>
                </a:cxn>
                <a:cxn ang="0">
                  <a:pos x="164" y="11"/>
                </a:cxn>
                <a:cxn ang="0">
                  <a:pos x="165" y="8"/>
                </a:cxn>
                <a:cxn ang="0">
                  <a:pos x="165" y="4"/>
                </a:cxn>
                <a:cxn ang="0">
                  <a:pos x="165" y="3"/>
                </a:cxn>
                <a:cxn ang="0">
                  <a:pos x="164" y="2"/>
                </a:cxn>
                <a:cxn ang="0">
                  <a:pos x="161" y="0"/>
                </a:cxn>
                <a:cxn ang="0">
                  <a:pos x="158" y="0"/>
                </a:cxn>
                <a:cxn ang="0">
                  <a:pos x="158" y="0"/>
                </a:cxn>
              </a:cxnLst>
              <a:rect l="0" t="0" r="r" b="b"/>
              <a:pathLst>
                <a:path w="165" h="160">
                  <a:moveTo>
                    <a:pt x="158" y="0"/>
                  </a:moveTo>
                  <a:lnTo>
                    <a:pt x="158" y="0"/>
                  </a:lnTo>
                  <a:lnTo>
                    <a:pt x="145" y="7"/>
                  </a:lnTo>
                  <a:lnTo>
                    <a:pt x="134" y="15"/>
                  </a:lnTo>
                  <a:lnTo>
                    <a:pt x="122" y="24"/>
                  </a:lnTo>
                  <a:lnTo>
                    <a:pt x="111" y="34"/>
                  </a:lnTo>
                  <a:lnTo>
                    <a:pt x="90" y="55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62" y="85"/>
                  </a:lnTo>
                  <a:lnTo>
                    <a:pt x="51" y="95"/>
                  </a:lnTo>
                  <a:lnTo>
                    <a:pt x="30" y="110"/>
                  </a:lnTo>
                  <a:lnTo>
                    <a:pt x="21" y="119"/>
                  </a:lnTo>
                  <a:lnTo>
                    <a:pt x="12" y="129"/>
                  </a:lnTo>
                  <a:lnTo>
                    <a:pt x="5" y="140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5" y="160"/>
                  </a:lnTo>
                  <a:lnTo>
                    <a:pt x="9" y="160"/>
                  </a:lnTo>
                  <a:lnTo>
                    <a:pt x="11" y="159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6" y="146"/>
                  </a:lnTo>
                  <a:lnTo>
                    <a:pt x="21" y="135"/>
                  </a:lnTo>
                  <a:lnTo>
                    <a:pt x="29" y="126"/>
                  </a:lnTo>
                  <a:lnTo>
                    <a:pt x="38" y="118"/>
                  </a:lnTo>
                  <a:lnTo>
                    <a:pt x="56" y="102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86" y="79"/>
                  </a:lnTo>
                  <a:lnTo>
                    <a:pt x="96" y="68"/>
                  </a:lnTo>
                  <a:lnTo>
                    <a:pt x="115" y="46"/>
                  </a:lnTo>
                  <a:lnTo>
                    <a:pt x="126" y="36"/>
                  </a:lnTo>
                  <a:lnTo>
                    <a:pt x="136" y="27"/>
                  </a:lnTo>
                  <a:lnTo>
                    <a:pt x="148" y="19"/>
                  </a:lnTo>
                  <a:lnTo>
                    <a:pt x="162" y="12"/>
                  </a:lnTo>
                  <a:lnTo>
                    <a:pt x="162" y="12"/>
                  </a:lnTo>
                  <a:lnTo>
                    <a:pt x="164" y="11"/>
                  </a:lnTo>
                  <a:lnTo>
                    <a:pt x="165" y="8"/>
                  </a:lnTo>
                  <a:lnTo>
                    <a:pt x="165" y="4"/>
                  </a:lnTo>
                  <a:lnTo>
                    <a:pt x="165" y="3"/>
                  </a:lnTo>
                  <a:lnTo>
                    <a:pt x="164" y="2"/>
                  </a:lnTo>
                  <a:lnTo>
                    <a:pt x="161" y="0"/>
                  </a:lnTo>
                  <a:lnTo>
                    <a:pt x="158" y="0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chenying0907 879"/>
            <p:cNvSpPr/>
            <p:nvPr/>
          </p:nvSpPr>
          <p:spPr bwMode="auto">
            <a:xfrm>
              <a:off x="3532188" y="3103563"/>
              <a:ext cx="90488" cy="82550"/>
            </a:xfrm>
            <a:custGeom>
              <a:avLst/>
              <a:gdLst/>
              <a:ahLst/>
              <a:cxnLst>
                <a:cxn ang="0">
                  <a:pos x="220" y="1"/>
                </a:cxn>
                <a:cxn ang="0">
                  <a:pos x="220" y="1"/>
                </a:cxn>
                <a:cxn ang="0">
                  <a:pos x="191" y="20"/>
                </a:cxn>
                <a:cxn ang="0">
                  <a:pos x="163" y="39"/>
                </a:cxn>
                <a:cxn ang="0">
                  <a:pos x="150" y="50"/>
                </a:cxn>
                <a:cxn ang="0">
                  <a:pos x="139" y="62"/>
                </a:cxn>
                <a:cxn ang="0">
                  <a:pos x="127" y="73"/>
                </a:cxn>
                <a:cxn ang="0">
                  <a:pos x="115" y="86"/>
                </a:cxn>
                <a:cxn ang="0">
                  <a:pos x="115" y="86"/>
                </a:cxn>
                <a:cxn ang="0">
                  <a:pos x="102" y="101"/>
                </a:cxn>
                <a:cxn ang="0">
                  <a:pos x="88" y="114"/>
                </a:cxn>
                <a:cxn ang="0">
                  <a:pos x="73" y="126"/>
                </a:cxn>
                <a:cxn ang="0">
                  <a:pos x="60" y="139"/>
                </a:cxn>
                <a:cxn ang="0">
                  <a:pos x="60" y="139"/>
                </a:cxn>
                <a:cxn ang="0">
                  <a:pos x="31" y="170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5"/>
                </a:cxn>
                <a:cxn ang="0">
                  <a:pos x="3" y="209"/>
                </a:cxn>
                <a:cxn ang="0">
                  <a:pos x="5" y="211"/>
                </a:cxn>
                <a:cxn ang="0">
                  <a:pos x="8" y="211"/>
                </a:cxn>
                <a:cxn ang="0">
                  <a:pos x="10" y="209"/>
                </a:cxn>
                <a:cxn ang="0">
                  <a:pos x="10" y="209"/>
                </a:cxn>
                <a:cxn ang="0">
                  <a:pos x="37" y="182"/>
                </a:cxn>
                <a:cxn ang="0">
                  <a:pos x="61" y="153"/>
                </a:cxn>
                <a:cxn ang="0">
                  <a:pos x="89" y="127"/>
                </a:cxn>
                <a:cxn ang="0">
                  <a:pos x="102" y="114"/>
                </a:cxn>
                <a:cxn ang="0">
                  <a:pos x="118" y="102"/>
                </a:cxn>
                <a:cxn ang="0">
                  <a:pos x="118" y="102"/>
                </a:cxn>
                <a:cxn ang="0">
                  <a:pos x="127" y="93"/>
                </a:cxn>
                <a:cxn ang="0">
                  <a:pos x="136" y="83"/>
                </a:cxn>
                <a:cxn ang="0">
                  <a:pos x="145" y="71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71" y="47"/>
                </a:cxn>
                <a:cxn ang="0">
                  <a:pos x="188" y="34"/>
                </a:cxn>
                <a:cxn ang="0">
                  <a:pos x="226" y="11"/>
                </a:cxn>
                <a:cxn ang="0">
                  <a:pos x="226" y="11"/>
                </a:cxn>
                <a:cxn ang="0">
                  <a:pos x="228" y="9"/>
                </a:cxn>
                <a:cxn ang="0">
                  <a:pos x="229" y="7"/>
                </a:cxn>
                <a:cxn ang="0">
                  <a:pos x="228" y="3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2" y="0"/>
                </a:cxn>
                <a:cxn ang="0">
                  <a:pos x="220" y="1"/>
                </a:cxn>
                <a:cxn ang="0">
                  <a:pos x="220" y="1"/>
                </a:cxn>
              </a:cxnLst>
              <a:rect l="0" t="0" r="r" b="b"/>
              <a:pathLst>
                <a:path w="229" h="211">
                  <a:moveTo>
                    <a:pt x="220" y="1"/>
                  </a:moveTo>
                  <a:lnTo>
                    <a:pt x="220" y="1"/>
                  </a:lnTo>
                  <a:lnTo>
                    <a:pt x="191" y="20"/>
                  </a:lnTo>
                  <a:lnTo>
                    <a:pt x="163" y="39"/>
                  </a:lnTo>
                  <a:lnTo>
                    <a:pt x="150" y="50"/>
                  </a:lnTo>
                  <a:lnTo>
                    <a:pt x="139" y="62"/>
                  </a:lnTo>
                  <a:lnTo>
                    <a:pt x="127" y="73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02" y="101"/>
                  </a:lnTo>
                  <a:lnTo>
                    <a:pt x="88" y="114"/>
                  </a:lnTo>
                  <a:lnTo>
                    <a:pt x="73" y="126"/>
                  </a:lnTo>
                  <a:lnTo>
                    <a:pt x="60" y="139"/>
                  </a:lnTo>
                  <a:lnTo>
                    <a:pt x="60" y="139"/>
                  </a:lnTo>
                  <a:lnTo>
                    <a:pt x="31" y="17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5"/>
                  </a:lnTo>
                  <a:lnTo>
                    <a:pt x="3" y="209"/>
                  </a:lnTo>
                  <a:lnTo>
                    <a:pt x="5" y="211"/>
                  </a:lnTo>
                  <a:lnTo>
                    <a:pt x="8" y="211"/>
                  </a:lnTo>
                  <a:lnTo>
                    <a:pt x="10" y="209"/>
                  </a:lnTo>
                  <a:lnTo>
                    <a:pt x="10" y="209"/>
                  </a:lnTo>
                  <a:lnTo>
                    <a:pt x="37" y="182"/>
                  </a:lnTo>
                  <a:lnTo>
                    <a:pt x="61" y="153"/>
                  </a:lnTo>
                  <a:lnTo>
                    <a:pt x="89" y="127"/>
                  </a:lnTo>
                  <a:lnTo>
                    <a:pt x="102" y="114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27" y="93"/>
                  </a:lnTo>
                  <a:lnTo>
                    <a:pt x="136" y="83"/>
                  </a:lnTo>
                  <a:lnTo>
                    <a:pt x="145" y="71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71" y="47"/>
                  </a:lnTo>
                  <a:lnTo>
                    <a:pt x="188" y="34"/>
                  </a:lnTo>
                  <a:lnTo>
                    <a:pt x="226" y="11"/>
                  </a:lnTo>
                  <a:lnTo>
                    <a:pt x="226" y="11"/>
                  </a:lnTo>
                  <a:lnTo>
                    <a:pt x="228" y="9"/>
                  </a:lnTo>
                  <a:lnTo>
                    <a:pt x="229" y="7"/>
                  </a:lnTo>
                  <a:lnTo>
                    <a:pt x="228" y="3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0" y="1"/>
                  </a:lnTo>
                  <a:lnTo>
                    <a:pt x="22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chenying0907 880"/>
            <p:cNvSpPr/>
            <p:nvPr/>
          </p:nvSpPr>
          <p:spPr bwMode="auto">
            <a:xfrm>
              <a:off x="3559176" y="3119438"/>
              <a:ext cx="95250" cy="8572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230" y="0"/>
                </a:cxn>
                <a:cxn ang="0">
                  <a:pos x="217" y="8"/>
                </a:cxn>
                <a:cxn ang="0">
                  <a:pos x="206" y="17"/>
                </a:cxn>
                <a:cxn ang="0">
                  <a:pos x="194" y="27"/>
                </a:cxn>
                <a:cxn ang="0">
                  <a:pos x="182" y="39"/>
                </a:cxn>
                <a:cxn ang="0">
                  <a:pos x="161" y="61"/>
                </a:cxn>
                <a:cxn ang="0">
                  <a:pos x="140" y="85"/>
                </a:cxn>
                <a:cxn ang="0">
                  <a:pos x="140" y="85"/>
                </a:cxn>
                <a:cxn ang="0">
                  <a:pos x="110" y="115"/>
                </a:cxn>
                <a:cxn ang="0">
                  <a:pos x="77" y="145"/>
                </a:cxn>
                <a:cxn ang="0">
                  <a:pos x="45" y="17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8" y="200"/>
                </a:cxn>
                <a:cxn ang="0">
                  <a:pos x="5" y="202"/>
                </a:cxn>
                <a:cxn ang="0">
                  <a:pos x="5" y="202"/>
                </a:cxn>
                <a:cxn ang="0">
                  <a:pos x="3" y="205"/>
                </a:cxn>
                <a:cxn ang="0">
                  <a:pos x="3" y="205"/>
                </a:cxn>
                <a:cxn ang="0">
                  <a:pos x="0" y="209"/>
                </a:cxn>
                <a:cxn ang="0">
                  <a:pos x="0" y="212"/>
                </a:cxn>
                <a:cxn ang="0">
                  <a:pos x="2" y="215"/>
                </a:cxn>
                <a:cxn ang="0">
                  <a:pos x="3" y="215"/>
                </a:cxn>
                <a:cxn ang="0">
                  <a:pos x="5" y="215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3" y="214"/>
                </a:cxn>
                <a:cxn ang="0">
                  <a:pos x="15" y="212"/>
                </a:cxn>
                <a:cxn ang="0">
                  <a:pos x="16" y="209"/>
                </a:cxn>
                <a:cxn ang="0">
                  <a:pos x="16" y="209"/>
                </a:cxn>
                <a:cxn ang="0">
                  <a:pos x="45" y="187"/>
                </a:cxn>
                <a:cxn ang="0">
                  <a:pos x="72" y="163"/>
                </a:cxn>
                <a:cxn ang="0">
                  <a:pos x="100" y="140"/>
                </a:cxn>
                <a:cxn ang="0">
                  <a:pos x="126" y="115"/>
                </a:cxn>
                <a:cxn ang="0">
                  <a:pos x="126" y="115"/>
                </a:cxn>
                <a:cxn ang="0">
                  <a:pos x="155" y="86"/>
                </a:cxn>
                <a:cxn ang="0">
                  <a:pos x="182" y="56"/>
                </a:cxn>
                <a:cxn ang="0">
                  <a:pos x="182" y="56"/>
                </a:cxn>
                <a:cxn ang="0">
                  <a:pos x="195" y="43"/>
                </a:cxn>
                <a:cxn ang="0">
                  <a:pos x="208" y="31"/>
                </a:cxn>
                <a:cxn ang="0">
                  <a:pos x="221" y="19"/>
                </a:cxn>
                <a:cxn ang="0">
                  <a:pos x="237" y="10"/>
                </a:cxn>
                <a:cxn ang="0">
                  <a:pos x="237" y="10"/>
                </a:cxn>
                <a:cxn ang="0">
                  <a:pos x="238" y="8"/>
                </a:cxn>
                <a:cxn ang="0">
                  <a:pos x="240" y="6"/>
                </a:cxn>
                <a:cxn ang="0">
                  <a:pos x="238" y="2"/>
                </a:cxn>
                <a:cxn ang="0">
                  <a:pos x="236" y="0"/>
                </a:cxn>
                <a:cxn ang="0">
                  <a:pos x="233" y="0"/>
                </a:cxn>
                <a:cxn ang="0">
                  <a:pos x="230" y="0"/>
                </a:cxn>
                <a:cxn ang="0">
                  <a:pos x="230" y="0"/>
                </a:cxn>
              </a:cxnLst>
              <a:rect l="0" t="0" r="r" b="b"/>
              <a:pathLst>
                <a:path w="240" h="215">
                  <a:moveTo>
                    <a:pt x="230" y="0"/>
                  </a:moveTo>
                  <a:lnTo>
                    <a:pt x="230" y="0"/>
                  </a:lnTo>
                  <a:lnTo>
                    <a:pt x="217" y="8"/>
                  </a:lnTo>
                  <a:lnTo>
                    <a:pt x="206" y="17"/>
                  </a:lnTo>
                  <a:lnTo>
                    <a:pt x="194" y="27"/>
                  </a:lnTo>
                  <a:lnTo>
                    <a:pt x="182" y="39"/>
                  </a:lnTo>
                  <a:lnTo>
                    <a:pt x="161" y="61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10" y="115"/>
                  </a:lnTo>
                  <a:lnTo>
                    <a:pt x="77" y="145"/>
                  </a:lnTo>
                  <a:lnTo>
                    <a:pt x="45" y="17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8" y="200"/>
                  </a:lnTo>
                  <a:lnTo>
                    <a:pt x="5" y="202"/>
                  </a:lnTo>
                  <a:lnTo>
                    <a:pt x="5" y="202"/>
                  </a:lnTo>
                  <a:lnTo>
                    <a:pt x="3" y="205"/>
                  </a:lnTo>
                  <a:lnTo>
                    <a:pt x="3" y="205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2" y="215"/>
                  </a:lnTo>
                  <a:lnTo>
                    <a:pt x="3" y="215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3" y="214"/>
                  </a:lnTo>
                  <a:lnTo>
                    <a:pt x="15" y="212"/>
                  </a:lnTo>
                  <a:lnTo>
                    <a:pt x="16" y="209"/>
                  </a:lnTo>
                  <a:lnTo>
                    <a:pt x="16" y="209"/>
                  </a:lnTo>
                  <a:lnTo>
                    <a:pt x="45" y="187"/>
                  </a:lnTo>
                  <a:lnTo>
                    <a:pt x="72" y="163"/>
                  </a:lnTo>
                  <a:lnTo>
                    <a:pt x="100" y="140"/>
                  </a:lnTo>
                  <a:lnTo>
                    <a:pt x="126" y="115"/>
                  </a:lnTo>
                  <a:lnTo>
                    <a:pt x="126" y="115"/>
                  </a:lnTo>
                  <a:lnTo>
                    <a:pt x="155" y="86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95" y="43"/>
                  </a:lnTo>
                  <a:lnTo>
                    <a:pt x="208" y="31"/>
                  </a:lnTo>
                  <a:lnTo>
                    <a:pt x="221" y="19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8" y="8"/>
                  </a:lnTo>
                  <a:lnTo>
                    <a:pt x="240" y="6"/>
                  </a:lnTo>
                  <a:lnTo>
                    <a:pt x="238" y="2"/>
                  </a:lnTo>
                  <a:lnTo>
                    <a:pt x="236" y="0"/>
                  </a:lnTo>
                  <a:lnTo>
                    <a:pt x="233" y="0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chenying0907 881"/>
            <p:cNvSpPr/>
            <p:nvPr/>
          </p:nvSpPr>
          <p:spPr bwMode="auto">
            <a:xfrm>
              <a:off x="3589338" y="3135313"/>
              <a:ext cx="92075" cy="9207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05" y="22"/>
                </a:cxn>
                <a:cxn ang="0">
                  <a:pos x="194" y="31"/>
                </a:cxn>
                <a:cxn ang="0">
                  <a:pos x="185" y="43"/>
                </a:cxn>
                <a:cxn ang="0">
                  <a:pos x="185" y="43"/>
                </a:cxn>
                <a:cxn ang="0">
                  <a:pos x="171" y="59"/>
                </a:cxn>
                <a:cxn ang="0">
                  <a:pos x="155" y="74"/>
                </a:cxn>
                <a:cxn ang="0">
                  <a:pos x="140" y="89"/>
                </a:cxn>
                <a:cxn ang="0">
                  <a:pos x="127" y="106"/>
                </a:cxn>
                <a:cxn ang="0">
                  <a:pos x="127" y="106"/>
                </a:cxn>
                <a:cxn ang="0">
                  <a:pos x="114" y="123"/>
                </a:cxn>
                <a:cxn ang="0">
                  <a:pos x="100" y="139"/>
                </a:cxn>
                <a:cxn ang="0">
                  <a:pos x="86" y="154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53" y="184"/>
                </a:cxn>
                <a:cxn ang="0">
                  <a:pos x="36" y="197"/>
                </a:cxn>
                <a:cxn ang="0">
                  <a:pos x="19" y="210"/>
                </a:cxn>
                <a:cxn ang="0">
                  <a:pos x="3" y="225"/>
                </a:cxn>
                <a:cxn ang="0">
                  <a:pos x="3" y="225"/>
                </a:cxn>
                <a:cxn ang="0">
                  <a:pos x="0" y="226"/>
                </a:cxn>
                <a:cxn ang="0">
                  <a:pos x="0" y="229"/>
                </a:cxn>
                <a:cxn ang="0">
                  <a:pos x="3" y="233"/>
                </a:cxn>
                <a:cxn ang="0">
                  <a:pos x="6" y="234"/>
                </a:cxn>
                <a:cxn ang="0">
                  <a:pos x="8" y="234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5" y="220"/>
                </a:cxn>
                <a:cxn ang="0">
                  <a:pos x="41" y="208"/>
                </a:cxn>
                <a:cxn ang="0">
                  <a:pos x="55" y="197"/>
                </a:cxn>
                <a:cxn ang="0">
                  <a:pos x="71" y="184"/>
                </a:cxn>
                <a:cxn ang="0">
                  <a:pos x="71" y="184"/>
                </a:cxn>
                <a:cxn ang="0">
                  <a:pos x="99" y="157"/>
                </a:cxn>
                <a:cxn ang="0">
                  <a:pos x="113" y="142"/>
                </a:cxn>
                <a:cxn ang="0">
                  <a:pos x="125" y="128"/>
                </a:cxn>
                <a:cxn ang="0">
                  <a:pos x="125" y="128"/>
                </a:cxn>
                <a:cxn ang="0">
                  <a:pos x="151" y="97"/>
                </a:cxn>
                <a:cxn ang="0">
                  <a:pos x="177" y="67"/>
                </a:cxn>
                <a:cxn ang="0">
                  <a:pos x="205" y="38"/>
                </a:cxn>
                <a:cxn ang="0">
                  <a:pos x="233" y="10"/>
                </a:cxn>
                <a:cxn ang="0">
                  <a:pos x="233" y="10"/>
                </a:cxn>
                <a:cxn ang="0">
                  <a:pos x="235" y="8"/>
                </a:cxn>
                <a:cxn ang="0">
                  <a:pos x="235" y="5"/>
                </a:cxn>
                <a:cxn ang="0">
                  <a:pos x="233" y="1"/>
                </a:cxn>
                <a:cxn ang="0">
                  <a:pos x="229" y="0"/>
                </a:cxn>
                <a:cxn ang="0">
                  <a:pos x="227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5" h="234">
                  <a:moveTo>
                    <a:pt x="225" y="1"/>
                  </a:moveTo>
                  <a:lnTo>
                    <a:pt x="225" y="1"/>
                  </a:lnTo>
                  <a:lnTo>
                    <a:pt x="205" y="22"/>
                  </a:lnTo>
                  <a:lnTo>
                    <a:pt x="194" y="31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71" y="59"/>
                  </a:lnTo>
                  <a:lnTo>
                    <a:pt x="155" y="74"/>
                  </a:lnTo>
                  <a:lnTo>
                    <a:pt x="140" y="89"/>
                  </a:lnTo>
                  <a:lnTo>
                    <a:pt x="127" y="106"/>
                  </a:lnTo>
                  <a:lnTo>
                    <a:pt x="127" y="106"/>
                  </a:lnTo>
                  <a:lnTo>
                    <a:pt x="114" y="123"/>
                  </a:lnTo>
                  <a:lnTo>
                    <a:pt x="100" y="139"/>
                  </a:lnTo>
                  <a:lnTo>
                    <a:pt x="86" y="154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53" y="184"/>
                  </a:lnTo>
                  <a:lnTo>
                    <a:pt x="36" y="197"/>
                  </a:lnTo>
                  <a:lnTo>
                    <a:pt x="19" y="210"/>
                  </a:lnTo>
                  <a:lnTo>
                    <a:pt x="3" y="225"/>
                  </a:lnTo>
                  <a:lnTo>
                    <a:pt x="3" y="225"/>
                  </a:lnTo>
                  <a:lnTo>
                    <a:pt x="0" y="226"/>
                  </a:lnTo>
                  <a:lnTo>
                    <a:pt x="0" y="229"/>
                  </a:lnTo>
                  <a:lnTo>
                    <a:pt x="3" y="233"/>
                  </a:lnTo>
                  <a:lnTo>
                    <a:pt x="6" y="234"/>
                  </a:lnTo>
                  <a:lnTo>
                    <a:pt x="8" y="234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5" y="220"/>
                  </a:lnTo>
                  <a:lnTo>
                    <a:pt x="41" y="208"/>
                  </a:lnTo>
                  <a:lnTo>
                    <a:pt x="55" y="197"/>
                  </a:lnTo>
                  <a:lnTo>
                    <a:pt x="71" y="184"/>
                  </a:lnTo>
                  <a:lnTo>
                    <a:pt x="71" y="184"/>
                  </a:lnTo>
                  <a:lnTo>
                    <a:pt x="99" y="157"/>
                  </a:lnTo>
                  <a:lnTo>
                    <a:pt x="113" y="142"/>
                  </a:lnTo>
                  <a:lnTo>
                    <a:pt x="125" y="128"/>
                  </a:lnTo>
                  <a:lnTo>
                    <a:pt x="125" y="128"/>
                  </a:lnTo>
                  <a:lnTo>
                    <a:pt x="151" y="97"/>
                  </a:lnTo>
                  <a:lnTo>
                    <a:pt x="177" y="67"/>
                  </a:lnTo>
                  <a:lnTo>
                    <a:pt x="205" y="38"/>
                  </a:lnTo>
                  <a:lnTo>
                    <a:pt x="233" y="10"/>
                  </a:lnTo>
                  <a:lnTo>
                    <a:pt x="233" y="10"/>
                  </a:lnTo>
                  <a:lnTo>
                    <a:pt x="235" y="8"/>
                  </a:lnTo>
                  <a:lnTo>
                    <a:pt x="235" y="5"/>
                  </a:lnTo>
                  <a:lnTo>
                    <a:pt x="233" y="1"/>
                  </a:lnTo>
                  <a:lnTo>
                    <a:pt x="229" y="0"/>
                  </a:lnTo>
                  <a:lnTo>
                    <a:pt x="227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chenying0907 882"/>
            <p:cNvSpPr/>
            <p:nvPr/>
          </p:nvSpPr>
          <p:spPr bwMode="auto">
            <a:xfrm>
              <a:off x="3629026" y="3171826"/>
              <a:ext cx="68263" cy="60325"/>
            </a:xfrm>
            <a:custGeom>
              <a:avLst/>
              <a:gdLst/>
              <a:ahLst/>
              <a:cxnLst>
                <a:cxn ang="0">
                  <a:pos x="161" y="2"/>
                </a:cxn>
                <a:cxn ang="0">
                  <a:pos x="161" y="2"/>
                </a:cxn>
                <a:cxn ang="0">
                  <a:pos x="120" y="36"/>
                </a:cxn>
                <a:cxn ang="0">
                  <a:pos x="80" y="71"/>
                </a:cxn>
                <a:cxn ang="0">
                  <a:pos x="40" y="108"/>
                </a:cxn>
                <a:cxn ang="0">
                  <a:pos x="1" y="144"/>
                </a:cxn>
                <a:cxn ang="0">
                  <a:pos x="1" y="144"/>
                </a:cxn>
                <a:cxn ang="0">
                  <a:pos x="0" y="147"/>
                </a:cxn>
                <a:cxn ang="0">
                  <a:pos x="0" y="148"/>
                </a:cxn>
                <a:cxn ang="0">
                  <a:pos x="1" y="152"/>
                </a:cxn>
                <a:cxn ang="0">
                  <a:pos x="5" y="155"/>
                </a:cxn>
                <a:cxn ang="0">
                  <a:pos x="8" y="153"/>
                </a:cxn>
                <a:cxn ang="0">
                  <a:pos x="9" y="152"/>
                </a:cxn>
                <a:cxn ang="0">
                  <a:pos x="9" y="152"/>
                </a:cxn>
                <a:cxn ang="0">
                  <a:pos x="48" y="116"/>
                </a:cxn>
                <a:cxn ang="0">
                  <a:pos x="87" y="79"/>
                </a:cxn>
                <a:cxn ang="0">
                  <a:pos x="128" y="44"/>
                </a:cxn>
                <a:cxn ang="0">
                  <a:pos x="170" y="10"/>
                </a:cxn>
                <a:cxn ang="0">
                  <a:pos x="170" y="10"/>
                </a:cxn>
                <a:cxn ang="0">
                  <a:pos x="171" y="8"/>
                </a:cxn>
                <a:cxn ang="0">
                  <a:pos x="171" y="6"/>
                </a:cxn>
                <a:cxn ang="0">
                  <a:pos x="171" y="4"/>
                </a:cxn>
                <a:cxn ang="0">
                  <a:pos x="170" y="3"/>
                </a:cxn>
                <a:cxn ang="0">
                  <a:pos x="166" y="0"/>
                </a:cxn>
                <a:cxn ang="0">
                  <a:pos x="163" y="0"/>
                </a:cxn>
                <a:cxn ang="0">
                  <a:pos x="161" y="2"/>
                </a:cxn>
                <a:cxn ang="0">
                  <a:pos x="161" y="2"/>
                </a:cxn>
              </a:cxnLst>
              <a:rect l="0" t="0" r="r" b="b"/>
              <a:pathLst>
                <a:path w="171" h="155">
                  <a:moveTo>
                    <a:pt x="161" y="2"/>
                  </a:moveTo>
                  <a:lnTo>
                    <a:pt x="161" y="2"/>
                  </a:lnTo>
                  <a:lnTo>
                    <a:pt x="120" y="36"/>
                  </a:lnTo>
                  <a:lnTo>
                    <a:pt x="80" y="71"/>
                  </a:lnTo>
                  <a:lnTo>
                    <a:pt x="40" y="108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7"/>
                  </a:lnTo>
                  <a:lnTo>
                    <a:pt x="0" y="148"/>
                  </a:lnTo>
                  <a:lnTo>
                    <a:pt x="1" y="152"/>
                  </a:lnTo>
                  <a:lnTo>
                    <a:pt x="5" y="155"/>
                  </a:lnTo>
                  <a:lnTo>
                    <a:pt x="8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48" y="116"/>
                  </a:lnTo>
                  <a:lnTo>
                    <a:pt x="87" y="79"/>
                  </a:lnTo>
                  <a:lnTo>
                    <a:pt x="128" y="44"/>
                  </a:lnTo>
                  <a:lnTo>
                    <a:pt x="170" y="10"/>
                  </a:lnTo>
                  <a:lnTo>
                    <a:pt x="170" y="10"/>
                  </a:lnTo>
                  <a:lnTo>
                    <a:pt x="171" y="8"/>
                  </a:lnTo>
                  <a:lnTo>
                    <a:pt x="171" y="6"/>
                  </a:lnTo>
                  <a:lnTo>
                    <a:pt x="171" y="4"/>
                  </a:lnTo>
                  <a:lnTo>
                    <a:pt x="170" y="3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1" y="2"/>
                  </a:lnTo>
                  <a:lnTo>
                    <a:pt x="16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chenying0907 883"/>
            <p:cNvSpPr/>
            <p:nvPr/>
          </p:nvSpPr>
          <p:spPr bwMode="auto">
            <a:xfrm>
              <a:off x="3644901" y="3186113"/>
              <a:ext cx="73025" cy="68263"/>
            </a:xfrm>
            <a:custGeom>
              <a:avLst/>
              <a:gdLst/>
              <a:ahLst/>
              <a:cxnLst>
                <a:cxn ang="0">
                  <a:pos x="174" y="2"/>
                </a:cxn>
                <a:cxn ang="0">
                  <a:pos x="174" y="2"/>
                </a:cxn>
                <a:cxn ang="0">
                  <a:pos x="157" y="22"/>
                </a:cxn>
                <a:cxn ang="0">
                  <a:pos x="149" y="31"/>
                </a:cxn>
                <a:cxn ang="0">
                  <a:pos x="140" y="40"/>
                </a:cxn>
                <a:cxn ang="0">
                  <a:pos x="140" y="40"/>
                </a:cxn>
                <a:cxn ang="0">
                  <a:pos x="128" y="49"/>
                </a:cxn>
                <a:cxn ang="0">
                  <a:pos x="115" y="59"/>
                </a:cxn>
                <a:cxn ang="0">
                  <a:pos x="103" y="68"/>
                </a:cxn>
                <a:cxn ang="0">
                  <a:pos x="92" y="78"/>
                </a:cxn>
                <a:cxn ang="0">
                  <a:pos x="92" y="78"/>
                </a:cxn>
                <a:cxn ang="0">
                  <a:pos x="68" y="98"/>
                </a:cxn>
                <a:cxn ang="0">
                  <a:pos x="45" y="119"/>
                </a:cxn>
                <a:cxn ang="0">
                  <a:pos x="31" y="129"/>
                </a:cxn>
                <a:cxn ang="0">
                  <a:pos x="21" y="140"/>
                </a:cxn>
                <a:cxn ang="0">
                  <a:pos x="11" y="151"/>
                </a:cxn>
                <a:cxn ang="0">
                  <a:pos x="1" y="163"/>
                </a:cxn>
                <a:cxn ang="0">
                  <a:pos x="1" y="163"/>
                </a:cxn>
                <a:cxn ang="0">
                  <a:pos x="0" y="166"/>
                </a:cxn>
                <a:cxn ang="0">
                  <a:pos x="0" y="167"/>
                </a:cxn>
                <a:cxn ang="0">
                  <a:pos x="3" y="171"/>
                </a:cxn>
                <a:cxn ang="0">
                  <a:pos x="8" y="171"/>
                </a:cxn>
                <a:cxn ang="0">
                  <a:pos x="9" y="171"/>
                </a:cxn>
                <a:cxn ang="0">
                  <a:pos x="12" y="168"/>
                </a:cxn>
                <a:cxn ang="0">
                  <a:pos x="12" y="168"/>
                </a:cxn>
                <a:cxn ang="0">
                  <a:pos x="18" y="159"/>
                </a:cxn>
                <a:cxn ang="0">
                  <a:pos x="28" y="150"/>
                </a:cxn>
                <a:cxn ang="0">
                  <a:pos x="47" y="134"/>
                </a:cxn>
                <a:cxn ang="0">
                  <a:pos x="47" y="134"/>
                </a:cxn>
                <a:cxn ang="0">
                  <a:pos x="73" y="110"/>
                </a:cxn>
                <a:cxn ang="0">
                  <a:pos x="99" y="86"/>
                </a:cxn>
                <a:cxn ang="0">
                  <a:pos x="99" y="86"/>
                </a:cxn>
                <a:cxn ang="0">
                  <a:pos x="111" y="76"/>
                </a:cxn>
                <a:cxn ang="0">
                  <a:pos x="124" y="66"/>
                </a:cxn>
                <a:cxn ang="0">
                  <a:pos x="148" y="48"/>
                </a:cxn>
                <a:cxn ang="0">
                  <a:pos x="148" y="48"/>
                </a:cxn>
                <a:cxn ang="0">
                  <a:pos x="157" y="39"/>
                </a:cxn>
                <a:cxn ang="0">
                  <a:pos x="166" y="30"/>
                </a:cxn>
                <a:cxn ang="0">
                  <a:pos x="182" y="10"/>
                </a:cxn>
                <a:cxn ang="0">
                  <a:pos x="182" y="10"/>
                </a:cxn>
                <a:cxn ang="0">
                  <a:pos x="183" y="8"/>
                </a:cxn>
                <a:cxn ang="0">
                  <a:pos x="183" y="6"/>
                </a:cxn>
                <a:cxn ang="0">
                  <a:pos x="181" y="2"/>
                </a:cxn>
                <a:cxn ang="0">
                  <a:pos x="179" y="1"/>
                </a:cxn>
                <a:cxn ang="0">
                  <a:pos x="178" y="0"/>
                </a:cxn>
                <a:cxn ang="0">
                  <a:pos x="175" y="1"/>
                </a:cxn>
                <a:cxn ang="0">
                  <a:pos x="174" y="2"/>
                </a:cxn>
                <a:cxn ang="0">
                  <a:pos x="174" y="2"/>
                </a:cxn>
              </a:cxnLst>
              <a:rect l="0" t="0" r="r" b="b"/>
              <a:pathLst>
                <a:path w="183" h="171">
                  <a:moveTo>
                    <a:pt x="174" y="2"/>
                  </a:moveTo>
                  <a:lnTo>
                    <a:pt x="174" y="2"/>
                  </a:lnTo>
                  <a:lnTo>
                    <a:pt x="157" y="22"/>
                  </a:lnTo>
                  <a:lnTo>
                    <a:pt x="149" y="31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28" y="49"/>
                  </a:lnTo>
                  <a:lnTo>
                    <a:pt x="115" y="59"/>
                  </a:lnTo>
                  <a:lnTo>
                    <a:pt x="103" y="68"/>
                  </a:lnTo>
                  <a:lnTo>
                    <a:pt x="92" y="78"/>
                  </a:lnTo>
                  <a:lnTo>
                    <a:pt x="92" y="78"/>
                  </a:lnTo>
                  <a:lnTo>
                    <a:pt x="68" y="98"/>
                  </a:lnTo>
                  <a:lnTo>
                    <a:pt x="45" y="119"/>
                  </a:lnTo>
                  <a:lnTo>
                    <a:pt x="31" y="129"/>
                  </a:lnTo>
                  <a:lnTo>
                    <a:pt x="21" y="140"/>
                  </a:lnTo>
                  <a:lnTo>
                    <a:pt x="11" y="151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8" y="171"/>
                  </a:lnTo>
                  <a:lnTo>
                    <a:pt x="9" y="171"/>
                  </a:lnTo>
                  <a:lnTo>
                    <a:pt x="12" y="168"/>
                  </a:lnTo>
                  <a:lnTo>
                    <a:pt x="12" y="168"/>
                  </a:lnTo>
                  <a:lnTo>
                    <a:pt x="18" y="159"/>
                  </a:lnTo>
                  <a:lnTo>
                    <a:pt x="28" y="150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73" y="110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111" y="76"/>
                  </a:lnTo>
                  <a:lnTo>
                    <a:pt x="124" y="66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57" y="39"/>
                  </a:lnTo>
                  <a:lnTo>
                    <a:pt x="166" y="30"/>
                  </a:lnTo>
                  <a:lnTo>
                    <a:pt x="182" y="10"/>
                  </a:lnTo>
                  <a:lnTo>
                    <a:pt x="182" y="10"/>
                  </a:lnTo>
                  <a:lnTo>
                    <a:pt x="183" y="8"/>
                  </a:lnTo>
                  <a:lnTo>
                    <a:pt x="183" y="6"/>
                  </a:lnTo>
                  <a:lnTo>
                    <a:pt x="181" y="2"/>
                  </a:lnTo>
                  <a:lnTo>
                    <a:pt x="179" y="1"/>
                  </a:lnTo>
                  <a:lnTo>
                    <a:pt x="178" y="0"/>
                  </a:lnTo>
                  <a:lnTo>
                    <a:pt x="175" y="1"/>
                  </a:lnTo>
                  <a:lnTo>
                    <a:pt x="174" y="2"/>
                  </a:lnTo>
                  <a:lnTo>
                    <a:pt x="17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chenying0907 884"/>
            <p:cNvSpPr/>
            <p:nvPr/>
          </p:nvSpPr>
          <p:spPr bwMode="auto">
            <a:xfrm>
              <a:off x="3673476" y="3219451"/>
              <a:ext cx="49213" cy="42863"/>
            </a:xfrm>
            <a:custGeom>
              <a:avLst/>
              <a:gdLst/>
              <a:ahLst/>
              <a:cxnLst>
                <a:cxn ang="0">
                  <a:pos x="116" y="1"/>
                </a:cxn>
                <a:cxn ang="0">
                  <a:pos x="116" y="1"/>
                </a:cxn>
                <a:cxn ang="0">
                  <a:pos x="110" y="5"/>
                </a:cxn>
                <a:cxn ang="0">
                  <a:pos x="102" y="8"/>
                </a:cxn>
                <a:cxn ang="0">
                  <a:pos x="96" y="10"/>
                </a:cxn>
                <a:cxn ang="0">
                  <a:pos x="91" y="15"/>
                </a:cxn>
                <a:cxn ang="0">
                  <a:pos x="91" y="15"/>
                </a:cxn>
                <a:cxn ang="0">
                  <a:pos x="76" y="30"/>
                </a:cxn>
                <a:cxn ang="0">
                  <a:pos x="61" y="43"/>
                </a:cxn>
                <a:cxn ang="0">
                  <a:pos x="61" y="43"/>
                </a:cxn>
                <a:cxn ang="0">
                  <a:pos x="45" y="55"/>
                </a:cxn>
                <a:cxn ang="0">
                  <a:pos x="29" y="68"/>
                </a:cxn>
                <a:cxn ang="0">
                  <a:pos x="15" y="82"/>
                </a:cxn>
                <a:cxn ang="0">
                  <a:pos x="2" y="98"/>
                </a:cxn>
                <a:cxn ang="0">
                  <a:pos x="2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3" y="106"/>
                </a:cxn>
                <a:cxn ang="0">
                  <a:pos x="4" y="107"/>
                </a:cxn>
                <a:cxn ang="0">
                  <a:pos x="6" y="108"/>
                </a:cxn>
                <a:cxn ang="0">
                  <a:pos x="8" y="107"/>
                </a:cxn>
                <a:cxn ang="0">
                  <a:pos x="10" y="106"/>
                </a:cxn>
                <a:cxn ang="0">
                  <a:pos x="10" y="106"/>
                </a:cxn>
                <a:cxn ang="0">
                  <a:pos x="25" y="89"/>
                </a:cxn>
                <a:cxn ang="0">
                  <a:pos x="41" y="73"/>
                </a:cxn>
                <a:cxn ang="0">
                  <a:pos x="59" y="59"/>
                </a:cxn>
                <a:cxn ang="0">
                  <a:pos x="78" y="44"/>
                </a:cxn>
                <a:cxn ang="0">
                  <a:pos x="78" y="44"/>
                </a:cxn>
                <a:cxn ang="0">
                  <a:pos x="88" y="34"/>
                </a:cxn>
                <a:cxn ang="0">
                  <a:pos x="98" y="23"/>
                </a:cxn>
                <a:cxn ang="0">
                  <a:pos x="98" y="23"/>
                </a:cxn>
                <a:cxn ang="0">
                  <a:pos x="104" y="19"/>
                </a:cxn>
                <a:cxn ang="0">
                  <a:pos x="110" y="15"/>
                </a:cxn>
                <a:cxn ang="0">
                  <a:pos x="118" y="13"/>
                </a:cxn>
                <a:cxn ang="0">
                  <a:pos x="125" y="9"/>
                </a:cxn>
                <a:cxn ang="0">
                  <a:pos x="125" y="9"/>
                </a:cxn>
                <a:cxn ang="0">
                  <a:pos x="126" y="8"/>
                </a:cxn>
                <a:cxn ang="0">
                  <a:pos x="126" y="5"/>
                </a:cxn>
                <a:cxn ang="0">
                  <a:pos x="126" y="4"/>
                </a:cxn>
                <a:cxn ang="0">
                  <a:pos x="125" y="1"/>
                </a:cxn>
                <a:cxn ang="0">
                  <a:pos x="121" y="0"/>
                </a:cxn>
                <a:cxn ang="0">
                  <a:pos x="118" y="0"/>
                </a:cxn>
                <a:cxn ang="0">
                  <a:pos x="116" y="1"/>
                </a:cxn>
                <a:cxn ang="0">
                  <a:pos x="116" y="1"/>
                </a:cxn>
              </a:cxnLst>
              <a:rect l="0" t="0" r="r" b="b"/>
              <a:pathLst>
                <a:path w="126" h="108">
                  <a:moveTo>
                    <a:pt x="116" y="1"/>
                  </a:moveTo>
                  <a:lnTo>
                    <a:pt x="116" y="1"/>
                  </a:lnTo>
                  <a:lnTo>
                    <a:pt x="110" y="5"/>
                  </a:lnTo>
                  <a:lnTo>
                    <a:pt x="102" y="8"/>
                  </a:lnTo>
                  <a:lnTo>
                    <a:pt x="96" y="10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76" y="30"/>
                  </a:lnTo>
                  <a:lnTo>
                    <a:pt x="61" y="43"/>
                  </a:lnTo>
                  <a:lnTo>
                    <a:pt x="61" y="43"/>
                  </a:lnTo>
                  <a:lnTo>
                    <a:pt x="45" y="55"/>
                  </a:lnTo>
                  <a:lnTo>
                    <a:pt x="29" y="68"/>
                  </a:lnTo>
                  <a:lnTo>
                    <a:pt x="15" y="82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3" y="106"/>
                  </a:lnTo>
                  <a:lnTo>
                    <a:pt x="4" y="107"/>
                  </a:lnTo>
                  <a:lnTo>
                    <a:pt x="6" y="108"/>
                  </a:lnTo>
                  <a:lnTo>
                    <a:pt x="8" y="107"/>
                  </a:lnTo>
                  <a:lnTo>
                    <a:pt x="10" y="106"/>
                  </a:lnTo>
                  <a:lnTo>
                    <a:pt x="10" y="106"/>
                  </a:lnTo>
                  <a:lnTo>
                    <a:pt x="25" y="89"/>
                  </a:lnTo>
                  <a:lnTo>
                    <a:pt x="41" y="73"/>
                  </a:lnTo>
                  <a:lnTo>
                    <a:pt x="59" y="59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88" y="34"/>
                  </a:lnTo>
                  <a:lnTo>
                    <a:pt x="98" y="23"/>
                  </a:lnTo>
                  <a:lnTo>
                    <a:pt x="98" y="23"/>
                  </a:lnTo>
                  <a:lnTo>
                    <a:pt x="104" y="19"/>
                  </a:lnTo>
                  <a:lnTo>
                    <a:pt x="110" y="15"/>
                  </a:lnTo>
                  <a:lnTo>
                    <a:pt x="118" y="13"/>
                  </a:lnTo>
                  <a:lnTo>
                    <a:pt x="125" y="9"/>
                  </a:lnTo>
                  <a:lnTo>
                    <a:pt x="125" y="9"/>
                  </a:lnTo>
                  <a:lnTo>
                    <a:pt x="126" y="8"/>
                  </a:lnTo>
                  <a:lnTo>
                    <a:pt x="126" y="5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6" y="1"/>
                  </a:lnTo>
                  <a:lnTo>
                    <a:pt x="116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chenying0907 885"/>
            <p:cNvSpPr/>
            <p:nvPr/>
          </p:nvSpPr>
          <p:spPr bwMode="auto">
            <a:xfrm>
              <a:off x="3289301" y="3514726"/>
              <a:ext cx="87313" cy="93663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12" y="0"/>
                </a:cxn>
                <a:cxn ang="0">
                  <a:pos x="204" y="1"/>
                </a:cxn>
                <a:cxn ang="0">
                  <a:pos x="196" y="3"/>
                </a:cxn>
                <a:cxn ang="0">
                  <a:pos x="190" y="6"/>
                </a:cxn>
                <a:cxn ang="0">
                  <a:pos x="184" y="10"/>
                </a:cxn>
                <a:cxn ang="0">
                  <a:pos x="173" y="19"/>
                </a:cxn>
                <a:cxn ang="0">
                  <a:pos x="162" y="30"/>
                </a:cxn>
                <a:cxn ang="0">
                  <a:pos x="162" y="30"/>
                </a:cxn>
                <a:cxn ang="0">
                  <a:pos x="145" y="47"/>
                </a:cxn>
                <a:cxn ang="0">
                  <a:pos x="127" y="62"/>
                </a:cxn>
                <a:cxn ang="0">
                  <a:pos x="110" y="79"/>
                </a:cxn>
                <a:cxn ang="0">
                  <a:pos x="93" y="96"/>
                </a:cxn>
                <a:cxn ang="0">
                  <a:pos x="93" y="96"/>
                </a:cxn>
                <a:cxn ang="0">
                  <a:pos x="65" y="129"/>
                </a:cxn>
                <a:cxn ang="0">
                  <a:pos x="39" y="163"/>
                </a:cxn>
                <a:cxn ang="0">
                  <a:pos x="39" y="163"/>
                </a:cxn>
                <a:cxn ang="0">
                  <a:pos x="17" y="194"/>
                </a:cxn>
                <a:cxn ang="0">
                  <a:pos x="8" y="210"/>
                </a:cxn>
                <a:cxn ang="0">
                  <a:pos x="0" y="227"/>
                </a:cxn>
                <a:cxn ang="0">
                  <a:pos x="0" y="227"/>
                </a:cxn>
                <a:cxn ang="0">
                  <a:pos x="0" y="230"/>
                </a:cxn>
                <a:cxn ang="0">
                  <a:pos x="1" y="231"/>
                </a:cxn>
                <a:cxn ang="0">
                  <a:pos x="3" y="232"/>
                </a:cxn>
                <a:cxn ang="0">
                  <a:pos x="4" y="234"/>
                </a:cxn>
                <a:cxn ang="0">
                  <a:pos x="8" y="234"/>
                </a:cxn>
                <a:cxn ang="0">
                  <a:pos x="10" y="232"/>
                </a:cxn>
                <a:cxn ang="0">
                  <a:pos x="12" y="230"/>
                </a:cxn>
                <a:cxn ang="0">
                  <a:pos x="12" y="230"/>
                </a:cxn>
                <a:cxn ang="0">
                  <a:pos x="18" y="214"/>
                </a:cxn>
                <a:cxn ang="0">
                  <a:pos x="27" y="198"/>
                </a:cxn>
                <a:cxn ang="0">
                  <a:pos x="38" y="183"/>
                </a:cxn>
                <a:cxn ang="0">
                  <a:pos x="48" y="168"/>
                </a:cxn>
                <a:cxn ang="0">
                  <a:pos x="72" y="139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106" y="99"/>
                </a:cxn>
                <a:cxn ang="0">
                  <a:pos x="118" y="86"/>
                </a:cxn>
                <a:cxn ang="0">
                  <a:pos x="143" y="64"/>
                </a:cxn>
                <a:cxn ang="0">
                  <a:pos x="143" y="64"/>
                </a:cxn>
                <a:cxn ang="0">
                  <a:pos x="157" y="48"/>
                </a:cxn>
                <a:cxn ang="0">
                  <a:pos x="174" y="32"/>
                </a:cxn>
                <a:cxn ang="0">
                  <a:pos x="183" y="24"/>
                </a:cxn>
                <a:cxn ang="0">
                  <a:pos x="192" y="18"/>
                </a:cxn>
                <a:cxn ang="0">
                  <a:pos x="201" y="14"/>
                </a:cxn>
                <a:cxn ang="0">
                  <a:pos x="212" y="11"/>
                </a:cxn>
                <a:cxn ang="0">
                  <a:pos x="212" y="11"/>
                </a:cxn>
                <a:cxn ang="0">
                  <a:pos x="213" y="10"/>
                </a:cxn>
                <a:cxn ang="0">
                  <a:pos x="216" y="9"/>
                </a:cxn>
                <a:cxn ang="0">
                  <a:pos x="217" y="5"/>
                </a:cxn>
                <a:cxn ang="0">
                  <a:pos x="217" y="3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17" h="234">
                  <a:moveTo>
                    <a:pt x="212" y="0"/>
                  </a:moveTo>
                  <a:lnTo>
                    <a:pt x="212" y="0"/>
                  </a:lnTo>
                  <a:lnTo>
                    <a:pt x="204" y="1"/>
                  </a:lnTo>
                  <a:lnTo>
                    <a:pt x="196" y="3"/>
                  </a:lnTo>
                  <a:lnTo>
                    <a:pt x="190" y="6"/>
                  </a:lnTo>
                  <a:lnTo>
                    <a:pt x="184" y="10"/>
                  </a:lnTo>
                  <a:lnTo>
                    <a:pt x="173" y="19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45" y="47"/>
                  </a:lnTo>
                  <a:lnTo>
                    <a:pt x="127" y="62"/>
                  </a:lnTo>
                  <a:lnTo>
                    <a:pt x="110" y="79"/>
                  </a:lnTo>
                  <a:lnTo>
                    <a:pt x="93" y="96"/>
                  </a:lnTo>
                  <a:lnTo>
                    <a:pt x="93" y="96"/>
                  </a:lnTo>
                  <a:lnTo>
                    <a:pt x="65" y="129"/>
                  </a:lnTo>
                  <a:lnTo>
                    <a:pt x="39" y="163"/>
                  </a:lnTo>
                  <a:lnTo>
                    <a:pt x="39" y="163"/>
                  </a:lnTo>
                  <a:lnTo>
                    <a:pt x="17" y="194"/>
                  </a:lnTo>
                  <a:lnTo>
                    <a:pt x="8" y="210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1"/>
                  </a:lnTo>
                  <a:lnTo>
                    <a:pt x="3" y="232"/>
                  </a:lnTo>
                  <a:lnTo>
                    <a:pt x="4" y="234"/>
                  </a:lnTo>
                  <a:lnTo>
                    <a:pt x="8" y="234"/>
                  </a:lnTo>
                  <a:lnTo>
                    <a:pt x="10" y="232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8" y="214"/>
                  </a:lnTo>
                  <a:lnTo>
                    <a:pt x="27" y="198"/>
                  </a:lnTo>
                  <a:lnTo>
                    <a:pt x="38" y="183"/>
                  </a:lnTo>
                  <a:lnTo>
                    <a:pt x="48" y="168"/>
                  </a:lnTo>
                  <a:lnTo>
                    <a:pt x="72" y="139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106" y="99"/>
                  </a:lnTo>
                  <a:lnTo>
                    <a:pt x="118" y="86"/>
                  </a:lnTo>
                  <a:lnTo>
                    <a:pt x="143" y="64"/>
                  </a:lnTo>
                  <a:lnTo>
                    <a:pt x="143" y="64"/>
                  </a:lnTo>
                  <a:lnTo>
                    <a:pt x="157" y="48"/>
                  </a:lnTo>
                  <a:lnTo>
                    <a:pt x="174" y="32"/>
                  </a:lnTo>
                  <a:lnTo>
                    <a:pt x="183" y="24"/>
                  </a:lnTo>
                  <a:lnTo>
                    <a:pt x="192" y="18"/>
                  </a:lnTo>
                  <a:lnTo>
                    <a:pt x="201" y="14"/>
                  </a:lnTo>
                  <a:lnTo>
                    <a:pt x="212" y="11"/>
                  </a:lnTo>
                  <a:lnTo>
                    <a:pt x="212" y="11"/>
                  </a:lnTo>
                  <a:lnTo>
                    <a:pt x="213" y="10"/>
                  </a:lnTo>
                  <a:lnTo>
                    <a:pt x="216" y="9"/>
                  </a:lnTo>
                  <a:lnTo>
                    <a:pt x="217" y="5"/>
                  </a:lnTo>
                  <a:lnTo>
                    <a:pt x="217" y="3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chenying0907 886"/>
            <p:cNvSpPr/>
            <p:nvPr/>
          </p:nvSpPr>
          <p:spPr bwMode="auto">
            <a:xfrm>
              <a:off x="3252788" y="3548063"/>
              <a:ext cx="125413" cy="130175"/>
            </a:xfrm>
            <a:custGeom>
              <a:avLst/>
              <a:gdLst/>
              <a:ahLst/>
              <a:cxnLst>
                <a:cxn ang="0">
                  <a:pos x="305" y="1"/>
                </a:cxn>
                <a:cxn ang="0">
                  <a:pos x="305" y="1"/>
                </a:cxn>
                <a:cxn ang="0">
                  <a:pos x="296" y="6"/>
                </a:cxn>
                <a:cxn ang="0">
                  <a:pos x="287" y="13"/>
                </a:cxn>
                <a:cxn ang="0">
                  <a:pos x="278" y="18"/>
                </a:cxn>
                <a:cxn ang="0">
                  <a:pos x="270" y="24"/>
                </a:cxn>
                <a:cxn ang="0">
                  <a:pos x="270" y="24"/>
                </a:cxn>
                <a:cxn ang="0">
                  <a:pos x="249" y="45"/>
                </a:cxn>
                <a:cxn ang="0">
                  <a:pos x="227" y="65"/>
                </a:cxn>
                <a:cxn ang="0">
                  <a:pos x="227" y="65"/>
                </a:cxn>
                <a:cxn ang="0">
                  <a:pos x="181" y="107"/>
                </a:cxn>
                <a:cxn ang="0">
                  <a:pos x="159" y="129"/>
                </a:cxn>
                <a:cxn ang="0">
                  <a:pos x="138" y="151"/>
                </a:cxn>
                <a:cxn ang="0">
                  <a:pos x="138" y="151"/>
                </a:cxn>
                <a:cxn ang="0">
                  <a:pos x="95" y="200"/>
                </a:cxn>
                <a:cxn ang="0">
                  <a:pos x="50" y="247"/>
                </a:cxn>
                <a:cxn ang="0">
                  <a:pos x="50" y="247"/>
                </a:cxn>
                <a:cxn ang="0">
                  <a:pos x="36" y="264"/>
                </a:cxn>
                <a:cxn ang="0">
                  <a:pos x="21" y="282"/>
                </a:cxn>
                <a:cxn ang="0">
                  <a:pos x="10" y="302"/>
                </a:cxn>
                <a:cxn ang="0">
                  <a:pos x="4" y="312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2" y="327"/>
                </a:cxn>
                <a:cxn ang="0">
                  <a:pos x="4" y="329"/>
                </a:cxn>
                <a:cxn ang="0">
                  <a:pos x="10" y="329"/>
                </a:cxn>
                <a:cxn ang="0">
                  <a:pos x="11" y="328"/>
                </a:cxn>
                <a:cxn ang="0">
                  <a:pos x="12" y="325"/>
                </a:cxn>
                <a:cxn ang="0">
                  <a:pos x="12" y="325"/>
                </a:cxn>
                <a:cxn ang="0">
                  <a:pos x="17" y="313"/>
                </a:cxn>
                <a:cxn ang="0">
                  <a:pos x="23" y="302"/>
                </a:cxn>
                <a:cxn ang="0">
                  <a:pos x="31" y="290"/>
                </a:cxn>
                <a:cxn ang="0">
                  <a:pos x="38" y="279"/>
                </a:cxn>
                <a:cxn ang="0">
                  <a:pos x="55" y="259"/>
                </a:cxn>
                <a:cxn ang="0">
                  <a:pos x="74" y="239"/>
                </a:cxn>
                <a:cxn ang="0">
                  <a:pos x="74" y="239"/>
                </a:cxn>
                <a:cxn ang="0">
                  <a:pos x="113" y="196"/>
                </a:cxn>
                <a:cxn ang="0">
                  <a:pos x="154" y="151"/>
                </a:cxn>
                <a:cxn ang="0">
                  <a:pos x="154" y="151"/>
                </a:cxn>
                <a:cxn ang="0">
                  <a:pos x="172" y="130"/>
                </a:cxn>
                <a:cxn ang="0">
                  <a:pos x="193" y="111"/>
                </a:cxn>
                <a:cxn ang="0">
                  <a:pos x="235" y="73"/>
                </a:cxn>
                <a:cxn ang="0">
                  <a:pos x="235" y="73"/>
                </a:cxn>
                <a:cxn ang="0">
                  <a:pos x="271" y="39"/>
                </a:cxn>
                <a:cxn ang="0">
                  <a:pos x="271" y="39"/>
                </a:cxn>
                <a:cxn ang="0">
                  <a:pos x="280" y="31"/>
                </a:cxn>
                <a:cxn ang="0">
                  <a:pos x="292" y="23"/>
                </a:cxn>
                <a:cxn ang="0">
                  <a:pos x="303" y="17"/>
                </a:cxn>
                <a:cxn ang="0">
                  <a:pos x="313" y="9"/>
                </a:cxn>
                <a:cxn ang="0">
                  <a:pos x="313" y="9"/>
                </a:cxn>
                <a:cxn ang="0">
                  <a:pos x="314" y="6"/>
                </a:cxn>
                <a:cxn ang="0">
                  <a:pos x="316" y="5"/>
                </a:cxn>
                <a:cxn ang="0">
                  <a:pos x="314" y="2"/>
                </a:cxn>
                <a:cxn ang="0">
                  <a:pos x="313" y="1"/>
                </a:cxn>
                <a:cxn ang="0">
                  <a:pos x="309" y="0"/>
                </a:cxn>
                <a:cxn ang="0">
                  <a:pos x="308" y="0"/>
                </a:cxn>
                <a:cxn ang="0">
                  <a:pos x="305" y="1"/>
                </a:cxn>
                <a:cxn ang="0">
                  <a:pos x="305" y="1"/>
                </a:cxn>
              </a:cxnLst>
              <a:rect l="0" t="0" r="r" b="b"/>
              <a:pathLst>
                <a:path w="316" h="329">
                  <a:moveTo>
                    <a:pt x="305" y="1"/>
                  </a:moveTo>
                  <a:lnTo>
                    <a:pt x="305" y="1"/>
                  </a:lnTo>
                  <a:lnTo>
                    <a:pt x="296" y="6"/>
                  </a:lnTo>
                  <a:lnTo>
                    <a:pt x="287" y="13"/>
                  </a:lnTo>
                  <a:lnTo>
                    <a:pt x="278" y="18"/>
                  </a:lnTo>
                  <a:lnTo>
                    <a:pt x="270" y="24"/>
                  </a:lnTo>
                  <a:lnTo>
                    <a:pt x="270" y="24"/>
                  </a:lnTo>
                  <a:lnTo>
                    <a:pt x="249" y="45"/>
                  </a:lnTo>
                  <a:lnTo>
                    <a:pt x="227" y="65"/>
                  </a:lnTo>
                  <a:lnTo>
                    <a:pt x="227" y="65"/>
                  </a:lnTo>
                  <a:lnTo>
                    <a:pt x="181" y="107"/>
                  </a:lnTo>
                  <a:lnTo>
                    <a:pt x="159" y="129"/>
                  </a:lnTo>
                  <a:lnTo>
                    <a:pt x="138" y="151"/>
                  </a:lnTo>
                  <a:lnTo>
                    <a:pt x="138" y="151"/>
                  </a:lnTo>
                  <a:lnTo>
                    <a:pt x="95" y="200"/>
                  </a:lnTo>
                  <a:lnTo>
                    <a:pt x="50" y="247"/>
                  </a:lnTo>
                  <a:lnTo>
                    <a:pt x="50" y="247"/>
                  </a:lnTo>
                  <a:lnTo>
                    <a:pt x="36" y="264"/>
                  </a:lnTo>
                  <a:lnTo>
                    <a:pt x="21" y="282"/>
                  </a:lnTo>
                  <a:lnTo>
                    <a:pt x="10" y="302"/>
                  </a:lnTo>
                  <a:lnTo>
                    <a:pt x="4" y="312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2" y="327"/>
                  </a:lnTo>
                  <a:lnTo>
                    <a:pt x="4" y="329"/>
                  </a:lnTo>
                  <a:lnTo>
                    <a:pt x="10" y="329"/>
                  </a:lnTo>
                  <a:lnTo>
                    <a:pt x="11" y="328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7" y="313"/>
                  </a:lnTo>
                  <a:lnTo>
                    <a:pt x="23" y="302"/>
                  </a:lnTo>
                  <a:lnTo>
                    <a:pt x="31" y="290"/>
                  </a:lnTo>
                  <a:lnTo>
                    <a:pt x="38" y="279"/>
                  </a:lnTo>
                  <a:lnTo>
                    <a:pt x="55" y="259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113" y="196"/>
                  </a:lnTo>
                  <a:lnTo>
                    <a:pt x="154" y="151"/>
                  </a:lnTo>
                  <a:lnTo>
                    <a:pt x="154" y="151"/>
                  </a:lnTo>
                  <a:lnTo>
                    <a:pt x="172" y="130"/>
                  </a:lnTo>
                  <a:lnTo>
                    <a:pt x="193" y="111"/>
                  </a:lnTo>
                  <a:lnTo>
                    <a:pt x="235" y="73"/>
                  </a:lnTo>
                  <a:lnTo>
                    <a:pt x="235" y="73"/>
                  </a:lnTo>
                  <a:lnTo>
                    <a:pt x="271" y="39"/>
                  </a:lnTo>
                  <a:lnTo>
                    <a:pt x="271" y="39"/>
                  </a:lnTo>
                  <a:lnTo>
                    <a:pt x="280" y="31"/>
                  </a:lnTo>
                  <a:lnTo>
                    <a:pt x="292" y="23"/>
                  </a:lnTo>
                  <a:lnTo>
                    <a:pt x="303" y="17"/>
                  </a:lnTo>
                  <a:lnTo>
                    <a:pt x="313" y="9"/>
                  </a:lnTo>
                  <a:lnTo>
                    <a:pt x="313" y="9"/>
                  </a:lnTo>
                  <a:lnTo>
                    <a:pt x="314" y="6"/>
                  </a:lnTo>
                  <a:lnTo>
                    <a:pt x="316" y="5"/>
                  </a:lnTo>
                  <a:lnTo>
                    <a:pt x="314" y="2"/>
                  </a:lnTo>
                  <a:lnTo>
                    <a:pt x="313" y="1"/>
                  </a:lnTo>
                  <a:lnTo>
                    <a:pt x="309" y="0"/>
                  </a:lnTo>
                  <a:lnTo>
                    <a:pt x="308" y="0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chenying0907 887"/>
            <p:cNvSpPr/>
            <p:nvPr/>
          </p:nvSpPr>
          <p:spPr bwMode="auto">
            <a:xfrm>
              <a:off x="3255963" y="3578226"/>
              <a:ext cx="133350" cy="146050"/>
            </a:xfrm>
            <a:custGeom>
              <a:avLst/>
              <a:gdLst/>
              <a:ahLst/>
              <a:cxnLst>
                <a:cxn ang="0">
                  <a:pos x="328" y="1"/>
                </a:cxn>
                <a:cxn ang="0">
                  <a:pos x="277" y="42"/>
                </a:cxn>
                <a:cxn ang="0">
                  <a:pos x="230" y="86"/>
                </a:cxn>
                <a:cxn ang="0">
                  <a:pos x="186" y="136"/>
                </a:cxn>
                <a:cxn ang="0">
                  <a:pos x="144" y="184"/>
                </a:cxn>
                <a:cxn ang="0">
                  <a:pos x="122" y="208"/>
                </a:cxn>
                <a:cxn ang="0">
                  <a:pos x="73" y="252"/>
                </a:cxn>
                <a:cxn ang="0">
                  <a:pos x="50" y="275"/>
                </a:cxn>
                <a:cxn ang="0">
                  <a:pos x="26" y="303"/>
                </a:cxn>
                <a:cxn ang="0">
                  <a:pos x="12" y="324"/>
                </a:cxn>
                <a:cxn ang="0">
                  <a:pos x="3" y="348"/>
                </a:cxn>
                <a:cxn ang="0">
                  <a:pos x="0" y="360"/>
                </a:cxn>
                <a:cxn ang="0">
                  <a:pos x="3" y="365"/>
                </a:cxn>
                <a:cxn ang="0">
                  <a:pos x="9" y="365"/>
                </a:cxn>
                <a:cxn ang="0">
                  <a:pos x="16" y="358"/>
                </a:cxn>
                <a:cxn ang="0">
                  <a:pos x="17" y="353"/>
                </a:cxn>
                <a:cxn ang="0">
                  <a:pos x="13" y="349"/>
                </a:cxn>
                <a:cxn ang="0">
                  <a:pos x="17" y="337"/>
                </a:cxn>
                <a:cxn ang="0">
                  <a:pos x="30" y="315"/>
                </a:cxn>
                <a:cxn ang="0">
                  <a:pos x="55" y="285"/>
                </a:cxn>
                <a:cxn ang="0">
                  <a:pos x="72" y="268"/>
                </a:cxn>
                <a:cxn ang="0">
                  <a:pos x="116" y="228"/>
                </a:cxn>
                <a:cxn ang="0">
                  <a:pos x="149" y="196"/>
                </a:cxn>
                <a:cxn ang="0">
                  <a:pos x="158" y="186"/>
                </a:cxn>
                <a:cxn ang="0">
                  <a:pos x="220" y="115"/>
                </a:cxn>
                <a:cxn ang="0">
                  <a:pos x="263" y="71"/>
                </a:cxn>
                <a:cxn ang="0">
                  <a:pos x="309" y="30"/>
                </a:cxn>
                <a:cxn ang="0">
                  <a:pos x="334" y="12"/>
                </a:cxn>
                <a:cxn ang="0">
                  <a:pos x="336" y="8"/>
                </a:cxn>
                <a:cxn ang="0">
                  <a:pos x="334" y="1"/>
                </a:cxn>
                <a:cxn ang="0">
                  <a:pos x="330" y="0"/>
                </a:cxn>
                <a:cxn ang="0">
                  <a:pos x="328" y="1"/>
                </a:cxn>
              </a:cxnLst>
              <a:rect l="0" t="0" r="r" b="b"/>
              <a:pathLst>
                <a:path w="336" h="366">
                  <a:moveTo>
                    <a:pt x="328" y="1"/>
                  </a:moveTo>
                  <a:lnTo>
                    <a:pt x="328" y="1"/>
                  </a:lnTo>
                  <a:lnTo>
                    <a:pt x="302" y="21"/>
                  </a:lnTo>
                  <a:lnTo>
                    <a:pt x="277" y="42"/>
                  </a:lnTo>
                  <a:lnTo>
                    <a:pt x="252" y="64"/>
                  </a:lnTo>
                  <a:lnTo>
                    <a:pt x="230" y="86"/>
                  </a:lnTo>
                  <a:lnTo>
                    <a:pt x="208" y="111"/>
                  </a:lnTo>
                  <a:lnTo>
                    <a:pt x="186" y="136"/>
                  </a:lnTo>
                  <a:lnTo>
                    <a:pt x="144" y="184"/>
                  </a:lnTo>
                  <a:lnTo>
                    <a:pt x="144" y="184"/>
                  </a:lnTo>
                  <a:lnTo>
                    <a:pt x="133" y="198"/>
                  </a:lnTo>
                  <a:lnTo>
                    <a:pt x="122" y="208"/>
                  </a:lnTo>
                  <a:lnTo>
                    <a:pt x="98" y="230"/>
                  </a:lnTo>
                  <a:lnTo>
                    <a:pt x="73" y="252"/>
                  </a:lnTo>
                  <a:lnTo>
                    <a:pt x="50" y="275"/>
                  </a:lnTo>
                  <a:lnTo>
                    <a:pt x="50" y="275"/>
                  </a:lnTo>
                  <a:lnTo>
                    <a:pt x="34" y="293"/>
                  </a:lnTo>
                  <a:lnTo>
                    <a:pt x="26" y="303"/>
                  </a:lnTo>
                  <a:lnTo>
                    <a:pt x="18" y="314"/>
                  </a:lnTo>
                  <a:lnTo>
                    <a:pt x="12" y="324"/>
                  </a:lnTo>
                  <a:lnTo>
                    <a:pt x="7" y="336"/>
                  </a:lnTo>
                  <a:lnTo>
                    <a:pt x="3" y="348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4"/>
                  </a:lnTo>
                  <a:lnTo>
                    <a:pt x="3" y="365"/>
                  </a:lnTo>
                  <a:lnTo>
                    <a:pt x="7" y="366"/>
                  </a:lnTo>
                  <a:lnTo>
                    <a:pt x="9" y="365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17" y="356"/>
                  </a:lnTo>
                  <a:lnTo>
                    <a:pt x="17" y="353"/>
                  </a:lnTo>
                  <a:lnTo>
                    <a:pt x="16" y="352"/>
                  </a:lnTo>
                  <a:lnTo>
                    <a:pt x="13" y="349"/>
                  </a:lnTo>
                  <a:lnTo>
                    <a:pt x="13" y="349"/>
                  </a:lnTo>
                  <a:lnTo>
                    <a:pt x="17" y="337"/>
                  </a:lnTo>
                  <a:lnTo>
                    <a:pt x="24" y="327"/>
                  </a:lnTo>
                  <a:lnTo>
                    <a:pt x="30" y="315"/>
                  </a:lnTo>
                  <a:lnTo>
                    <a:pt x="38" y="305"/>
                  </a:lnTo>
                  <a:lnTo>
                    <a:pt x="55" y="285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94" y="247"/>
                  </a:lnTo>
                  <a:lnTo>
                    <a:pt x="116" y="228"/>
                  </a:lnTo>
                  <a:lnTo>
                    <a:pt x="139" y="207"/>
                  </a:lnTo>
                  <a:lnTo>
                    <a:pt x="149" y="196"/>
                  </a:lnTo>
                  <a:lnTo>
                    <a:pt x="158" y="186"/>
                  </a:lnTo>
                  <a:lnTo>
                    <a:pt x="158" y="186"/>
                  </a:lnTo>
                  <a:lnTo>
                    <a:pt x="199" y="139"/>
                  </a:lnTo>
                  <a:lnTo>
                    <a:pt x="220" y="115"/>
                  </a:lnTo>
                  <a:lnTo>
                    <a:pt x="241" y="93"/>
                  </a:lnTo>
                  <a:lnTo>
                    <a:pt x="263" y="71"/>
                  </a:lnTo>
                  <a:lnTo>
                    <a:pt x="285" y="50"/>
                  </a:lnTo>
                  <a:lnTo>
                    <a:pt x="309" y="30"/>
                  </a:lnTo>
                  <a:lnTo>
                    <a:pt x="334" y="12"/>
                  </a:lnTo>
                  <a:lnTo>
                    <a:pt x="334" y="12"/>
                  </a:lnTo>
                  <a:lnTo>
                    <a:pt x="335" y="9"/>
                  </a:lnTo>
                  <a:lnTo>
                    <a:pt x="336" y="8"/>
                  </a:lnTo>
                  <a:lnTo>
                    <a:pt x="335" y="3"/>
                  </a:lnTo>
                  <a:lnTo>
                    <a:pt x="334" y="1"/>
                  </a:lnTo>
                  <a:lnTo>
                    <a:pt x="332" y="0"/>
                  </a:lnTo>
                  <a:lnTo>
                    <a:pt x="330" y="0"/>
                  </a:lnTo>
                  <a:lnTo>
                    <a:pt x="328" y="1"/>
                  </a:lnTo>
                  <a:lnTo>
                    <a:pt x="32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chenying0907 888"/>
            <p:cNvSpPr/>
            <p:nvPr/>
          </p:nvSpPr>
          <p:spPr bwMode="auto">
            <a:xfrm>
              <a:off x="3267076" y="3592513"/>
              <a:ext cx="152400" cy="169863"/>
            </a:xfrm>
            <a:custGeom>
              <a:avLst/>
              <a:gdLst/>
              <a:ahLst/>
              <a:cxnLst>
                <a:cxn ang="0">
                  <a:pos x="371" y="2"/>
                </a:cxn>
                <a:cxn ang="0">
                  <a:pos x="371" y="2"/>
                </a:cxn>
                <a:cxn ang="0">
                  <a:pos x="319" y="51"/>
                </a:cxn>
                <a:cxn ang="0">
                  <a:pos x="293" y="76"/>
                </a:cxn>
                <a:cxn ang="0">
                  <a:pos x="267" y="100"/>
                </a:cxn>
                <a:cxn ang="0">
                  <a:pos x="267" y="100"/>
                </a:cxn>
                <a:cxn ang="0">
                  <a:pos x="212" y="147"/>
                </a:cxn>
                <a:cxn ang="0">
                  <a:pos x="186" y="172"/>
                </a:cxn>
                <a:cxn ang="0">
                  <a:pos x="161" y="199"/>
                </a:cxn>
                <a:cxn ang="0">
                  <a:pos x="161" y="199"/>
                </a:cxn>
                <a:cxn ang="0">
                  <a:pos x="149" y="212"/>
                </a:cxn>
                <a:cxn ang="0">
                  <a:pos x="138" y="228"/>
                </a:cxn>
                <a:cxn ang="0">
                  <a:pos x="119" y="258"/>
                </a:cxn>
                <a:cxn ang="0">
                  <a:pos x="99" y="289"/>
                </a:cxn>
                <a:cxn ang="0">
                  <a:pos x="81" y="321"/>
                </a:cxn>
                <a:cxn ang="0">
                  <a:pos x="81" y="321"/>
                </a:cxn>
                <a:cxn ang="0">
                  <a:pos x="63" y="346"/>
                </a:cxn>
                <a:cxn ang="0">
                  <a:pos x="46" y="372"/>
                </a:cxn>
                <a:cxn ang="0">
                  <a:pos x="46" y="372"/>
                </a:cxn>
                <a:cxn ang="0">
                  <a:pos x="38" y="385"/>
                </a:cxn>
                <a:cxn ang="0">
                  <a:pos x="29" y="399"/>
                </a:cxn>
                <a:cxn ang="0">
                  <a:pos x="22" y="406"/>
                </a:cxn>
                <a:cxn ang="0">
                  <a:pos x="17" y="411"/>
                </a:cxn>
                <a:cxn ang="0">
                  <a:pos x="10" y="415"/>
                </a:cxn>
                <a:cxn ang="0">
                  <a:pos x="4" y="416"/>
                </a:cxn>
                <a:cxn ang="0">
                  <a:pos x="4" y="416"/>
                </a:cxn>
                <a:cxn ang="0">
                  <a:pos x="1" y="418"/>
                </a:cxn>
                <a:cxn ang="0">
                  <a:pos x="0" y="419"/>
                </a:cxn>
                <a:cxn ang="0">
                  <a:pos x="0" y="421"/>
                </a:cxn>
                <a:cxn ang="0">
                  <a:pos x="0" y="423"/>
                </a:cxn>
                <a:cxn ang="0">
                  <a:pos x="2" y="427"/>
                </a:cxn>
                <a:cxn ang="0">
                  <a:pos x="4" y="428"/>
                </a:cxn>
                <a:cxn ang="0">
                  <a:pos x="6" y="428"/>
                </a:cxn>
                <a:cxn ang="0">
                  <a:pos x="6" y="428"/>
                </a:cxn>
                <a:cxn ang="0">
                  <a:pos x="15" y="425"/>
                </a:cxn>
                <a:cxn ang="0">
                  <a:pos x="25" y="419"/>
                </a:cxn>
                <a:cxn ang="0">
                  <a:pos x="31" y="412"/>
                </a:cxn>
                <a:cxn ang="0">
                  <a:pos x="39" y="403"/>
                </a:cxn>
                <a:cxn ang="0">
                  <a:pos x="51" y="385"/>
                </a:cxn>
                <a:cxn ang="0">
                  <a:pos x="61" y="368"/>
                </a:cxn>
                <a:cxn ang="0">
                  <a:pos x="61" y="368"/>
                </a:cxn>
                <a:cxn ang="0">
                  <a:pos x="153" y="229"/>
                </a:cxn>
                <a:cxn ang="0">
                  <a:pos x="153" y="229"/>
                </a:cxn>
                <a:cxn ang="0">
                  <a:pos x="163" y="212"/>
                </a:cxn>
                <a:cxn ang="0">
                  <a:pos x="176" y="197"/>
                </a:cxn>
                <a:cxn ang="0">
                  <a:pos x="191" y="182"/>
                </a:cxn>
                <a:cxn ang="0">
                  <a:pos x="205" y="168"/>
                </a:cxn>
                <a:cxn ang="0">
                  <a:pos x="235" y="140"/>
                </a:cxn>
                <a:cxn ang="0">
                  <a:pos x="267" y="114"/>
                </a:cxn>
                <a:cxn ang="0">
                  <a:pos x="267" y="114"/>
                </a:cxn>
                <a:cxn ang="0">
                  <a:pos x="295" y="89"/>
                </a:cxn>
                <a:cxn ang="0">
                  <a:pos x="324" y="63"/>
                </a:cxn>
                <a:cxn ang="0">
                  <a:pos x="380" y="10"/>
                </a:cxn>
                <a:cxn ang="0">
                  <a:pos x="380" y="10"/>
                </a:cxn>
                <a:cxn ang="0">
                  <a:pos x="382" y="8"/>
                </a:cxn>
                <a:cxn ang="0">
                  <a:pos x="382" y="6"/>
                </a:cxn>
                <a:cxn ang="0">
                  <a:pos x="380" y="2"/>
                </a:cxn>
                <a:cxn ang="0">
                  <a:pos x="377" y="0"/>
                </a:cxn>
                <a:cxn ang="0">
                  <a:pos x="374" y="0"/>
                </a:cxn>
                <a:cxn ang="0">
                  <a:pos x="371" y="2"/>
                </a:cxn>
                <a:cxn ang="0">
                  <a:pos x="371" y="2"/>
                </a:cxn>
              </a:cxnLst>
              <a:rect l="0" t="0" r="r" b="b"/>
              <a:pathLst>
                <a:path w="382" h="428">
                  <a:moveTo>
                    <a:pt x="371" y="2"/>
                  </a:moveTo>
                  <a:lnTo>
                    <a:pt x="371" y="2"/>
                  </a:lnTo>
                  <a:lnTo>
                    <a:pt x="319" y="51"/>
                  </a:lnTo>
                  <a:lnTo>
                    <a:pt x="293" y="76"/>
                  </a:lnTo>
                  <a:lnTo>
                    <a:pt x="267" y="100"/>
                  </a:lnTo>
                  <a:lnTo>
                    <a:pt x="267" y="100"/>
                  </a:lnTo>
                  <a:lnTo>
                    <a:pt x="212" y="147"/>
                  </a:lnTo>
                  <a:lnTo>
                    <a:pt x="186" y="172"/>
                  </a:lnTo>
                  <a:lnTo>
                    <a:pt x="161" y="199"/>
                  </a:lnTo>
                  <a:lnTo>
                    <a:pt x="161" y="199"/>
                  </a:lnTo>
                  <a:lnTo>
                    <a:pt x="149" y="212"/>
                  </a:lnTo>
                  <a:lnTo>
                    <a:pt x="138" y="228"/>
                  </a:lnTo>
                  <a:lnTo>
                    <a:pt x="119" y="258"/>
                  </a:lnTo>
                  <a:lnTo>
                    <a:pt x="99" y="289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63" y="346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38" y="385"/>
                  </a:lnTo>
                  <a:lnTo>
                    <a:pt x="29" y="399"/>
                  </a:lnTo>
                  <a:lnTo>
                    <a:pt x="22" y="406"/>
                  </a:lnTo>
                  <a:lnTo>
                    <a:pt x="17" y="411"/>
                  </a:lnTo>
                  <a:lnTo>
                    <a:pt x="10" y="415"/>
                  </a:lnTo>
                  <a:lnTo>
                    <a:pt x="4" y="416"/>
                  </a:lnTo>
                  <a:lnTo>
                    <a:pt x="4" y="416"/>
                  </a:lnTo>
                  <a:lnTo>
                    <a:pt x="1" y="418"/>
                  </a:lnTo>
                  <a:lnTo>
                    <a:pt x="0" y="419"/>
                  </a:lnTo>
                  <a:lnTo>
                    <a:pt x="0" y="421"/>
                  </a:lnTo>
                  <a:lnTo>
                    <a:pt x="0" y="423"/>
                  </a:lnTo>
                  <a:lnTo>
                    <a:pt x="2" y="427"/>
                  </a:lnTo>
                  <a:lnTo>
                    <a:pt x="4" y="428"/>
                  </a:lnTo>
                  <a:lnTo>
                    <a:pt x="6" y="428"/>
                  </a:lnTo>
                  <a:lnTo>
                    <a:pt x="6" y="428"/>
                  </a:lnTo>
                  <a:lnTo>
                    <a:pt x="15" y="425"/>
                  </a:lnTo>
                  <a:lnTo>
                    <a:pt x="25" y="419"/>
                  </a:lnTo>
                  <a:lnTo>
                    <a:pt x="31" y="412"/>
                  </a:lnTo>
                  <a:lnTo>
                    <a:pt x="39" y="403"/>
                  </a:lnTo>
                  <a:lnTo>
                    <a:pt x="51" y="385"/>
                  </a:lnTo>
                  <a:lnTo>
                    <a:pt x="61" y="368"/>
                  </a:lnTo>
                  <a:lnTo>
                    <a:pt x="61" y="368"/>
                  </a:lnTo>
                  <a:lnTo>
                    <a:pt x="153" y="229"/>
                  </a:lnTo>
                  <a:lnTo>
                    <a:pt x="153" y="229"/>
                  </a:lnTo>
                  <a:lnTo>
                    <a:pt x="163" y="212"/>
                  </a:lnTo>
                  <a:lnTo>
                    <a:pt x="176" y="197"/>
                  </a:lnTo>
                  <a:lnTo>
                    <a:pt x="191" y="182"/>
                  </a:lnTo>
                  <a:lnTo>
                    <a:pt x="205" y="168"/>
                  </a:lnTo>
                  <a:lnTo>
                    <a:pt x="235" y="140"/>
                  </a:lnTo>
                  <a:lnTo>
                    <a:pt x="267" y="114"/>
                  </a:lnTo>
                  <a:lnTo>
                    <a:pt x="267" y="114"/>
                  </a:lnTo>
                  <a:lnTo>
                    <a:pt x="295" y="89"/>
                  </a:lnTo>
                  <a:lnTo>
                    <a:pt x="324" y="63"/>
                  </a:lnTo>
                  <a:lnTo>
                    <a:pt x="380" y="10"/>
                  </a:lnTo>
                  <a:lnTo>
                    <a:pt x="380" y="10"/>
                  </a:lnTo>
                  <a:lnTo>
                    <a:pt x="382" y="8"/>
                  </a:lnTo>
                  <a:lnTo>
                    <a:pt x="382" y="6"/>
                  </a:lnTo>
                  <a:lnTo>
                    <a:pt x="380" y="2"/>
                  </a:lnTo>
                  <a:lnTo>
                    <a:pt x="377" y="0"/>
                  </a:lnTo>
                  <a:lnTo>
                    <a:pt x="374" y="0"/>
                  </a:lnTo>
                  <a:lnTo>
                    <a:pt x="371" y="2"/>
                  </a:lnTo>
                  <a:lnTo>
                    <a:pt x="371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chenying0907 889"/>
            <p:cNvSpPr/>
            <p:nvPr/>
          </p:nvSpPr>
          <p:spPr bwMode="auto">
            <a:xfrm>
              <a:off x="3327401" y="3587751"/>
              <a:ext cx="139700" cy="176213"/>
            </a:xfrm>
            <a:custGeom>
              <a:avLst/>
              <a:gdLst/>
              <a:ahLst/>
              <a:cxnLst>
                <a:cxn ang="0">
                  <a:pos x="340" y="1"/>
                </a:cxn>
                <a:cxn ang="0">
                  <a:pos x="323" y="15"/>
                </a:cxn>
                <a:cxn ang="0">
                  <a:pos x="310" y="34"/>
                </a:cxn>
                <a:cxn ang="0">
                  <a:pos x="298" y="49"/>
                </a:cxn>
                <a:cxn ang="0">
                  <a:pos x="264" y="94"/>
                </a:cxn>
                <a:cxn ang="0">
                  <a:pos x="214" y="162"/>
                </a:cxn>
                <a:cxn ang="0">
                  <a:pos x="161" y="227"/>
                </a:cxn>
                <a:cxn ang="0">
                  <a:pos x="110" y="285"/>
                </a:cxn>
                <a:cxn ang="0">
                  <a:pos x="74" y="329"/>
                </a:cxn>
                <a:cxn ang="0">
                  <a:pos x="64" y="345"/>
                </a:cxn>
                <a:cxn ang="0">
                  <a:pos x="25" y="405"/>
                </a:cxn>
                <a:cxn ang="0">
                  <a:pos x="9" y="421"/>
                </a:cxn>
                <a:cxn ang="0">
                  <a:pos x="2" y="429"/>
                </a:cxn>
                <a:cxn ang="0">
                  <a:pos x="0" y="439"/>
                </a:cxn>
                <a:cxn ang="0">
                  <a:pos x="1" y="442"/>
                </a:cxn>
                <a:cxn ang="0">
                  <a:pos x="6" y="444"/>
                </a:cxn>
                <a:cxn ang="0">
                  <a:pos x="12" y="442"/>
                </a:cxn>
                <a:cxn ang="0">
                  <a:pos x="12" y="439"/>
                </a:cxn>
                <a:cxn ang="0">
                  <a:pos x="16" y="431"/>
                </a:cxn>
                <a:cxn ang="0">
                  <a:pos x="33" y="412"/>
                </a:cxn>
                <a:cxn ang="0">
                  <a:pos x="40" y="402"/>
                </a:cxn>
                <a:cxn ang="0">
                  <a:pos x="65" y="363"/>
                </a:cxn>
                <a:cxn ang="0">
                  <a:pos x="74" y="350"/>
                </a:cxn>
                <a:cxn ang="0">
                  <a:pos x="123" y="289"/>
                </a:cxn>
                <a:cxn ang="0">
                  <a:pos x="175" y="227"/>
                </a:cxn>
                <a:cxn ang="0">
                  <a:pos x="217" y="176"/>
                </a:cxn>
                <a:cxn ang="0">
                  <a:pos x="256" y="124"/>
                </a:cxn>
                <a:cxn ang="0">
                  <a:pos x="301" y="65"/>
                </a:cxn>
                <a:cxn ang="0">
                  <a:pos x="311" y="51"/>
                </a:cxn>
                <a:cxn ang="0">
                  <a:pos x="327" y="28"/>
                </a:cxn>
                <a:cxn ang="0">
                  <a:pos x="339" y="15"/>
                </a:cxn>
                <a:cxn ang="0">
                  <a:pos x="345" y="10"/>
                </a:cxn>
                <a:cxn ang="0">
                  <a:pos x="349" y="6"/>
                </a:cxn>
                <a:cxn ang="0">
                  <a:pos x="344" y="0"/>
                </a:cxn>
                <a:cxn ang="0">
                  <a:pos x="340" y="1"/>
                </a:cxn>
              </a:cxnLst>
              <a:rect l="0" t="0" r="r" b="b"/>
              <a:pathLst>
                <a:path w="349" h="444">
                  <a:moveTo>
                    <a:pt x="340" y="1"/>
                  </a:moveTo>
                  <a:lnTo>
                    <a:pt x="340" y="1"/>
                  </a:lnTo>
                  <a:lnTo>
                    <a:pt x="329" y="7"/>
                  </a:lnTo>
                  <a:lnTo>
                    <a:pt x="323" y="15"/>
                  </a:lnTo>
                  <a:lnTo>
                    <a:pt x="316" y="23"/>
                  </a:lnTo>
                  <a:lnTo>
                    <a:pt x="310" y="34"/>
                  </a:lnTo>
                  <a:lnTo>
                    <a:pt x="310" y="34"/>
                  </a:lnTo>
                  <a:lnTo>
                    <a:pt x="298" y="49"/>
                  </a:lnTo>
                  <a:lnTo>
                    <a:pt x="286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14" y="162"/>
                  </a:lnTo>
                  <a:lnTo>
                    <a:pt x="188" y="194"/>
                  </a:lnTo>
                  <a:lnTo>
                    <a:pt x="161" y="227"/>
                  </a:lnTo>
                  <a:lnTo>
                    <a:pt x="161" y="227"/>
                  </a:lnTo>
                  <a:lnTo>
                    <a:pt x="110" y="285"/>
                  </a:lnTo>
                  <a:lnTo>
                    <a:pt x="86" y="313"/>
                  </a:lnTo>
                  <a:lnTo>
                    <a:pt x="74" y="329"/>
                  </a:lnTo>
                  <a:lnTo>
                    <a:pt x="64" y="345"/>
                  </a:lnTo>
                  <a:lnTo>
                    <a:pt x="64" y="345"/>
                  </a:lnTo>
                  <a:lnTo>
                    <a:pt x="25" y="405"/>
                  </a:lnTo>
                  <a:lnTo>
                    <a:pt x="25" y="405"/>
                  </a:lnTo>
                  <a:lnTo>
                    <a:pt x="18" y="413"/>
                  </a:lnTo>
                  <a:lnTo>
                    <a:pt x="9" y="421"/>
                  </a:lnTo>
                  <a:lnTo>
                    <a:pt x="6" y="425"/>
                  </a:lnTo>
                  <a:lnTo>
                    <a:pt x="2" y="429"/>
                  </a:lnTo>
                  <a:lnTo>
                    <a:pt x="1" y="434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2"/>
                  </a:lnTo>
                  <a:lnTo>
                    <a:pt x="2" y="443"/>
                  </a:lnTo>
                  <a:lnTo>
                    <a:pt x="6" y="444"/>
                  </a:lnTo>
                  <a:lnTo>
                    <a:pt x="10" y="443"/>
                  </a:lnTo>
                  <a:lnTo>
                    <a:pt x="12" y="442"/>
                  </a:lnTo>
                  <a:lnTo>
                    <a:pt x="12" y="439"/>
                  </a:lnTo>
                  <a:lnTo>
                    <a:pt x="12" y="439"/>
                  </a:lnTo>
                  <a:lnTo>
                    <a:pt x="13" y="435"/>
                  </a:lnTo>
                  <a:lnTo>
                    <a:pt x="16" y="431"/>
                  </a:lnTo>
                  <a:lnTo>
                    <a:pt x="23" y="421"/>
                  </a:lnTo>
                  <a:lnTo>
                    <a:pt x="33" y="412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56" y="376"/>
                  </a:lnTo>
                  <a:lnTo>
                    <a:pt x="65" y="363"/>
                  </a:lnTo>
                  <a:lnTo>
                    <a:pt x="74" y="350"/>
                  </a:lnTo>
                  <a:lnTo>
                    <a:pt x="74" y="350"/>
                  </a:lnTo>
                  <a:lnTo>
                    <a:pt x="98" y="319"/>
                  </a:lnTo>
                  <a:lnTo>
                    <a:pt x="123" y="289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96" y="202"/>
                  </a:lnTo>
                  <a:lnTo>
                    <a:pt x="217" y="176"/>
                  </a:lnTo>
                  <a:lnTo>
                    <a:pt x="256" y="124"/>
                  </a:lnTo>
                  <a:lnTo>
                    <a:pt x="256" y="124"/>
                  </a:lnTo>
                  <a:lnTo>
                    <a:pt x="278" y="94"/>
                  </a:lnTo>
                  <a:lnTo>
                    <a:pt x="301" y="65"/>
                  </a:lnTo>
                  <a:lnTo>
                    <a:pt x="301" y="65"/>
                  </a:lnTo>
                  <a:lnTo>
                    <a:pt x="311" y="51"/>
                  </a:lnTo>
                  <a:lnTo>
                    <a:pt x="322" y="35"/>
                  </a:lnTo>
                  <a:lnTo>
                    <a:pt x="327" y="28"/>
                  </a:lnTo>
                  <a:lnTo>
                    <a:pt x="332" y="21"/>
                  </a:lnTo>
                  <a:lnTo>
                    <a:pt x="339" y="15"/>
                  </a:lnTo>
                  <a:lnTo>
                    <a:pt x="345" y="10"/>
                  </a:lnTo>
                  <a:lnTo>
                    <a:pt x="345" y="10"/>
                  </a:lnTo>
                  <a:lnTo>
                    <a:pt x="348" y="9"/>
                  </a:lnTo>
                  <a:lnTo>
                    <a:pt x="349" y="6"/>
                  </a:lnTo>
                  <a:lnTo>
                    <a:pt x="348" y="2"/>
                  </a:lnTo>
                  <a:lnTo>
                    <a:pt x="344" y="0"/>
                  </a:lnTo>
                  <a:lnTo>
                    <a:pt x="343" y="0"/>
                  </a:lnTo>
                  <a:lnTo>
                    <a:pt x="340" y="1"/>
                  </a:lnTo>
                  <a:lnTo>
                    <a:pt x="34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chenying0907 890"/>
            <p:cNvSpPr/>
            <p:nvPr/>
          </p:nvSpPr>
          <p:spPr bwMode="auto">
            <a:xfrm>
              <a:off x="3362326" y="3660776"/>
              <a:ext cx="88900" cy="106363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31"/>
                </a:cxn>
                <a:cxn ang="0">
                  <a:pos x="156" y="62"/>
                </a:cxn>
                <a:cxn ang="0">
                  <a:pos x="128" y="94"/>
                </a:cxn>
                <a:cxn ang="0">
                  <a:pos x="102" y="127"/>
                </a:cxn>
                <a:cxn ang="0">
                  <a:pos x="102" y="127"/>
                </a:cxn>
                <a:cxn ang="0">
                  <a:pos x="75" y="163"/>
                </a:cxn>
                <a:cxn ang="0">
                  <a:pos x="47" y="201"/>
                </a:cxn>
                <a:cxn ang="0">
                  <a:pos x="47" y="201"/>
                </a:cxn>
                <a:cxn ang="0">
                  <a:pos x="35" y="215"/>
                </a:cxn>
                <a:cxn ang="0">
                  <a:pos x="22" y="229"/>
                </a:cxn>
                <a:cxn ang="0">
                  <a:pos x="11" y="243"/>
                </a:cxn>
                <a:cxn ang="0">
                  <a:pos x="0" y="259"/>
                </a:cxn>
                <a:cxn ang="0">
                  <a:pos x="0" y="259"/>
                </a:cxn>
                <a:cxn ang="0">
                  <a:pos x="0" y="261"/>
                </a:cxn>
                <a:cxn ang="0">
                  <a:pos x="0" y="264"/>
                </a:cxn>
                <a:cxn ang="0">
                  <a:pos x="3" y="266"/>
                </a:cxn>
                <a:cxn ang="0">
                  <a:pos x="7" y="268"/>
                </a:cxn>
                <a:cxn ang="0">
                  <a:pos x="9" y="266"/>
                </a:cxn>
                <a:cxn ang="0">
                  <a:pos x="11" y="265"/>
                </a:cxn>
                <a:cxn ang="0">
                  <a:pos x="11" y="265"/>
                </a:cxn>
                <a:cxn ang="0">
                  <a:pos x="16" y="256"/>
                </a:cxn>
                <a:cxn ang="0">
                  <a:pos x="22" y="247"/>
                </a:cxn>
                <a:cxn ang="0">
                  <a:pos x="34" y="231"/>
                </a:cxn>
                <a:cxn ang="0">
                  <a:pos x="49" y="217"/>
                </a:cxn>
                <a:cxn ang="0">
                  <a:pos x="62" y="201"/>
                </a:cxn>
                <a:cxn ang="0">
                  <a:pos x="62" y="201"/>
                </a:cxn>
                <a:cxn ang="0">
                  <a:pos x="84" y="171"/>
                </a:cxn>
                <a:cxn ang="0">
                  <a:pos x="106" y="141"/>
                </a:cxn>
                <a:cxn ang="0">
                  <a:pos x="106" y="141"/>
                </a:cxn>
                <a:cxn ang="0">
                  <a:pos x="132" y="107"/>
                </a:cxn>
                <a:cxn ang="0">
                  <a:pos x="161" y="73"/>
                </a:cxn>
                <a:cxn ang="0">
                  <a:pos x="191" y="40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3" y="8"/>
                </a:cxn>
                <a:cxn ang="0">
                  <a:pos x="223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3" h="268">
                  <a:moveTo>
                    <a:pt x="213" y="1"/>
                  </a:moveTo>
                  <a:lnTo>
                    <a:pt x="213" y="1"/>
                  </a:lnTo>
                  <a:lnTo>
                    <a:pt x="185" y="31"/>
                  </a:lnTo>
                  <a:lnTo>
                    <a:pt x="156" y="62"/>
                  </a:lnTo>
                  <a:lnTo>
                    <a:pt x="128" y="94"/>
                  </a:lnTo>
                  <a:lnTo>
                    <a:pt x="102" y="127"/>
                  </a:lnTo>
                  <a:lnTo>
                    <a:pt x="102" y="127"/>
                  </a:lnTo>
                  <a:lnTo>
                    <a:pt x="75" y="163"/>
                  </a:lnTo>
                  <a:lnTo>
                    <a:pt x="47" y="201"/>
                  </a:lnTo>
                  <a:lnTo>
                    <a:pt x="47" y="201"/>
                  </a:lnTo>
                  <a:lnTo>
                    <a:pt x="35" y="215"/>
                  </a:lnTo>
                  <a:lnTo>
                    <a:pt x="22" y="229"/>
                  </a:lnTo>
                  <a:lnTo>
                    <a:pt x="11" y="243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61"/>
                  </a:lnTo>
                  <a:lnTo>
                    <a:pt x="0" y="264"/>
                  </a:lnTo>
                  <a:lnTo>
                    <a:pt x="3" y="266"/>
                  </a:lnTo>
                  <a:lnTo>
                    <a:pt x="7" y="268"/>
                  </a:lnTo>
                  <a:lnTo>
                    <a:pt x="9" y="266"/>
                  </a:lnTo>
                  <a:lnTo>
                    <a:pt x="11" y="265"/>
                  </a:lnTo>
                  <a:lnTo>
                    <a:pt x="11" y="265"/>
                  </a:lnTo>
                  <a:lnTo>
                    <a:pt x="16" y="256"/>
                  </a:lnTo>
                  <a:lnTo>
                    <a:pt x="22" y="247"/>
                  </a:lnTo>
                  <a:lnTo>
                    <a:pt x="34" y="231"/>
                  </a:lnTo>
                  <a:lnTo>
                    <a:pt x="49" y="217"/>
                  </a:lnTo>
                  <a:lnTo>
                    <a:pt x="62" y="201"/>
                  </a:lnTo>
                  <a:lnTo>
                    <a:pt x="62" y="201"/>
                  </a:lnTo>
                  <a:lnTo>
                    <a:pt x="84" y="171"/>
                  </a:lnTo>
                  <a:lnTo>
                    <a:pt x="106" y="141"/>
                  </a:lnTo>
                  <a:lnTo>
                    <a:pt x="106" y="141"/>
                  </a:lnTo>
                  <a:lnTo>
                    <a:pt x="132" y="107"/>
                  </a:lnTo>
                  <a:lnTo>
                    <a:pt x="161" y="73"/>
                  </a:lnTo>
                  <a:lnTo>
                    <a:pt x="191" y="40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3" y="8"/>
                  </a:lnTo>
                  <a:lnTo>
                    <a:pt x="223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chenying0907 891"/>
            <p:cNvSpPr/>
            <p:nvPr/>
          </p:nvSpPr>
          <p:spPr bwMode="auto">
            <a:xfrm>
              <a:off x="3398838" y="3705226"/>
              <a:ext cx="47625" cy="66675"/>
            </a:xfrm>
            <a:custGeom>
              <a:avLst/>
              <a:gdLst/>
              <a:ahLst/>
              <a:cxnLst>
                <a:cxn ang="0">
                  <a:pos x="108" y="4"/>
                </a:cxn>
                <a:cxn ang="0">
                  <a:pos x="108" y="4"/>
                </a:cxn>
                <a:cxn ang="0">
                  <a:pos x="106" y="14"/>
                </a:cxn>
                <a:cxn ang="0">
                  <a:pos x="102" y="21"/>
                </a:cxn>
                <a:cxn ang="0">
                  <a:pos x="97" y="29"/>
                </a:cxn>
                <a:cxn ang="0">
                  <a:pos x="90" y="37"/>
                </a:cxn>
                <a:cxn ang="0">
                  <a:pos x="76" y="53"/>
                </a:cxn>
                <a:cxn ang="0">
                  <a:pos x="64" y="67"/>
                </a:cxn>
                <a:cxn ang="0">
                  <a:pos x="64" y="67"/>
                </a:cxn>
                <a:cxn ang="0">
                  <a:pos x="48" y="89"/>
                </a:cxn>
                <a:cxn ang="0">
                  <a:pos x="34" y="113"/>
                </a:cxn>
                <a:cxn ang="0">
                  <a:pos x="18" y="135"/>
                </a:cxn>
                <a:cxn ang="0">
                  <a:pos x="10" y="146"/>
                </a:cxn>
                <a:cxn ang="0">
                  <a:pos x="1" y="156"/>
                </a:cxn>
                <a:cxn ang="0">
                  <a:pos x="1" y="156"/>
                </a:cxn>
                <a:cxn ang="0">
                  <a:pos x="0" y="159"/>
                </a:cxn>
                <a:cxn ang="0">
                  <a:pos x="0" y="160"/>
                </a:cxn>
                <a:cxn ang="0">
                  <a:pos x="1" y="164"/>
                </a:cxn>
                <a:cxn ang="0">
                  <a:pos x="5" y="167"/>
                </a:cxn>
                <a:cxn ang="0">
                  <a:pos x="8" y="165"/>
                </a:cxn>
                <a:cxn ang="0">
                  <a:pos x="9" y="164"/>
                </a:cxn>
                <a:cxn ang="0">
                  <a:pos x="9" y="164"/>
                </a:cxn>
                <a:cxn ang="0">
                  <a:pos x="26" y="144"/>
                </a:cxn>
                <a:cxn ang="0">
                  <a:pos x="40" y="123"/>
                </a:cxn>
                <a:cxn ang="0">
                  <a:pos x="68" y="80"/>
                </a:cxn>
                <a:cxn ang="0">
                  <a:pos x="68" y="80"/>
                </a:cxn>
                <a:cxn ang="0">
                  <a:pos x="74" y="71"/>
                </a:cxn>
                <a:cxn ang="0">
                  <a:pos x="82" y="63"/>
                </a:cxn>
                <a:cxn ang="0">
                  <a:pos x="98" y="46"/>
                </a:cxn>
                <a:cxn ang="0">
                  <a:pos x="104" y="37"/>
                </a:cxn>
                <a:cxn ang="0">
                  <a:pos x="111" y="28"/>
                </a:cxn>
                <a:cxn ang="0">
                  <a:pos x="116" y="17"/>
                </a:cxn>
                <a:cxn ang="0">
                  <a:pos x="119" y="7"/>
                </a:cxn>
                <a:cxn ang="0">
                  <a:pos x="119" y="7"/>
                </a:cxn>
                <a:cxn ang="0">
                  <a:pos x="119" y="6"/>
                </a:cxn>
                <a:cxn ang="0">
                  <a:pos x="117" y="3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1" y="0"/>
                </a:cxn>
                <a:cxn ang="0">
                  <a:pos x="108" y="2"/>
                </a:cxn>
                <a:cxn ang="0">
                  <a:pos x="108" y="4"/>
                </a:cxn>
                <a:cxn ang="0">
                  <a:pos x="108" y="4"/>
                </a:cxn>
              </a:cxnLst>
              <a:rect l="0" t="0" r="r" b="b"/>
              <a:pathLst>
                <a:path w="119" h="167">
                  <a:moveTo>
                    <a:pt x="108" y="4"/>
                  </a:moveTo>
                  <a:lnTo>
                    <a:pt x="108" y="4"/>
                  </a:lnTo>
                  <a:lnTo>
                    <a:pt x="106" y="14"/>
                  </a:lnTo>
                  <a:lnTo>
                    <a:pt x="102" y="21"/>
                  </a:lnTo>
                  <a:lnTo>
                    <a:pt x="97" y="29"/>
                  </a:lnTo>
                  <a:lnTo>
                    <a:pt x="90" y="37"/>
                  </a:lnTo>
                  <a:lnTo>
                    <a:pt x="76" y="5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48" y="89"/>
                  </a:lnTo>
                  <a:lnTo>
                    <a:pt x="34" y="113"/>
                  </a:lnTo>
                  <a:lnTo>
                    <a:pt x="18" y="135"/>
                  </a:lnTo>
                  <a:lnTo>
                    <a:pt x="10" y="14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9"/>
                  </a:lnTo>
                  <a:lnTo>
                    <a:pt x="0" y="160"/>
                  </a:lnTo>
                  <a:lnTo>
                    <a:pt x="1" y="164"/>
                  </a:lnTo>
                  <a:lnTo>
                    <a:pt x="5" y="167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26" y="144"/>
                  </a:lnTo>
                  <a:lnTo>
                    <a:pt x="40" y="123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98" y="46"/>
                  </a:lnTo>
                  <a:lnTo>
                    <a:pt x="104" y="37"/>
                  </a:lnTo>
                  <a:lnTo>
                    <a:pt x="111" y="28"/>
                  </a:lnTo>
                  <a:lnTo>
                    <a:pt x="116" y="17"/>
                  </a:lnTo>
                  <a:lnTo>
                    <a:pt x="119" y="7"/>
                  </a:lnTo>
                  <a:lnTo>
                    <a:pt x="119" y="7"/>
                  </a:lnTo>
                  <a:lnTo>
                    <a:pt x="119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1" y="0"/>
                  </a:lnTo>
                  <a:lnTo>
                    <a:pt x="108" y="2"/>
                  </a:lnTo>
                  <a:lnTo>
                    <a:pt x="108" y="4"/>
                  </a:lnTo>
                  <a:lnTo>
                    <a:pt x="10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chenying0907 892"/>
            <p:cNvSpPr/>
            <p:nvPr/>
          </p:nvSpPr>
          <p:spPr bwMode="auto">
            <a:xfrm>
              <a:off x="3432176" y="3724276"/>
              <a:ext cx="47625" cy="53975"/>
            </a:xfrm>
            <a:custGeom>
              <a:avLst/>
              <a:gdLst/>
              <a:ahLst/>
              <a:cxnLst>
                <a:cxn ang="0">
                  <a:pos x="110" y="2"/>
                </a:cxn>
                <a:cxn ang="0">
                  <a:pos x="110" y="2"/>
                </a:cxn>
                <a:cxn ang="0">
                  <a:pos x="74" y="38"/>
                </a:cxn>
                <a:cxn ang="0">
                  <a:pos x="57" y="56"/>
                </a:cxn>
                <a:cxn ang="0">
                  <a:pos x="42" y="76"/>
                </a:cxn>
                <a:cxn ang="0">
                  <a:pos x="42" y="76"/>
                </a:cxn>
                <a:cxn ang="0">
                  <a:pos x="30" y="89"/>
                </a:cxn>
                <a:cxn ang="0">
                  <a:pos x="18" y="101"/>
                </a:cxn>
                <a:cxn ang="0">
                  <a:pos x="13" y="107"/>
                </a:cxn>
                <a:cxn ang="0">
                  <a:pos x="8" y="114"/>
                </a:cxn>
                <a:cxn ang="0">
                  <a:pos x="4" y="122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4" y="136"/>
                </a:cxn>
                <a:cxn ang="0">
                  <a:pos x="8" y="136"/>
                </a:cxn>
                <a:cxn ang="0">
                  <a:pos x="10" y="135"/>
                </a:cxn>
                <a:cxn ang="0">
                  <a:pos x="12" y="132"/>
                </a:cxn>
                <a:cxn ang="0">
                  <a:pos x="12" y="132"/>
                </a:cxn>
                <a:cxn ang="0">
                  <a:pos x="14" y="124"/>
                </a:cxn>
                <a:cxn ang="0">
                  <a:pos x="19" y="117"/>
                </a:cxn>
                <a:cxn ang="0">
                  <a:pos x="25" y="109"/>
                </a:cxn>
                <a:cxn ang="0">
                  <a:pos x="31" y="102"/>
                </a:cxn>
                <a:cxn ang="0">
                  <a:pos x="43" y="89"/>
                </a:cxn>
                <a:cxn ang="0">
                  <a:pos x="56" y="76"/>
                </a:cxn>
                <a:cxn ang="0">
                  <a:pos x="56" y="76"/>
                </a:cxn>
                <a:cxn ang="0">
                  <a:pos x="70" y="59"/>
                </a:cxn>
                <a:cxn ang="0">
                  <a:pos x="86" y="42"/>
                </a:cxn>
                <a:cxn ang="0">
                  <a:pos x="119" y="9"/>
                </a:cxn>
                <a:cxn ang="0">
                  <a:pos x="119" y="9"/>
                </a:cxn>
                <a:cxn ang="0">
                  <a:pos x="120" y="8"/>
                </a:cxn>
                <a:cxn ang="0">
                  <a:pos x="120" y="5"/>
                </a:cxn>
                <a:cxn ang="0">
                  <a:pos x="117" y="2"/>
                </a:cxn>
                <a:cxn ang="0">
                  <a:pos x="115" y="0"/>
                </a:cxn>
                <a:cxn ang="0">
                  <a:pos x="112" y="0"/>
                </a:cxn>
                <a:cxn ang="0">
                  <a:pos x="110" y="2"/>
                </a:cxn>
                <a:cxn ang="0">
                  <a:pos x="110" y="2"/>
                </a:cxn>
              </a:cxnLst>
              <a:rect l="0" t="0" r="r" b="b"/>
              <a:pathLst>
                <a:path w="120" h="136">
                  <a:moveTo>
                    <a:pt x="110" y="2"/>
                  </a:moveTo>
                  <a:lnTo>
                    <a:pt x="110" y="2"/>
                  </a:lnTo>
                  <a:lnTo>
                    <a:pt x="74" y="38"/>
                  </a:lnTo>
                  <a:lnTo>
                    <a:pt x="57" y="56"/>
                  </a:lnTo>
                  <a:lnTo>
                    <a:pt x="42" y="76"/>
                  </a:lnTo>
                  <a:lnTo>
                    <a:pt x="42" y="76"/>
                  </a:lnTo>
                  <a:lnTo>
                    <a:pt x="30" y="89"/>
                  </a:lnTo>
                  <a:lnTo>
                    <a:pt x="18" y="101"/>
                  </a:lnTo>
                  <a:lnTo>
                    <a:pt x="13" y="107"/>
                  </a:lnTo>
                  <a:lnTo>
                    <a:pt x="8" y="114"/>
                  </a:lnTo>
                  <a:lnTo>
                    <a:pt x="4" y="12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4" y="136"/>
                  </a:lnTo>
                  <a:lnTo>
                    <a:pt x="8" y="136"/>
                  </a:lnTo>
                  <a:lnTo>
                    <a:pt x="10" y="135"/>
                  </a:lnTo>
                  <a:lnTo>
                    <a:pt x="12" y="132"/>
                  </a:lnTo>
                  <a:lnTo>
                    <a:pt x="12" y="132"/>
                  </a:lnTo>
                  <a:lnTo>
                    <a:pt x="14" y="124"/>
                  </a:lnTo>
                  <a:lnTo>
                    <a:pt x="19" y="117"/>
                  </a:lnTo>
                  <a:lnTo>
                    <a:pt x="25" y="109"/>
                  </a:lnTo>
                  <a:lnTo>
                    <a:pt x="31" y="102"/>
                  </a:lnTo>
                  <a:lnTo>
                    <a:pt x="43" y="89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0" y="59"/>
                  </a:lnTo>
                  <a:lnTo>
                    <a:pt x="86" y="42"/>
                  </a:lnTo>
                  <a:lnTo>
                    <a:pt x="119" y="9"/>
                  </a:lnTo>
                  <a:lnTo>
                    <a:pt x="119" y="9"/>
                  </a:lnTo>
                  <a:lnTo>
                    <a:pt x="120" y="8"/>
                  </a:lnTo>
                  <a:lnTo>
                    <a:pt x="120" y="5"/>
                  </a:lnTo>
                  <a:lnTo>
                    <a:pt x="117" y="2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110" y="2"/>
                  </a:lnTo>
                  <a:lnTo>
                    <a:pt x="11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chenying0907 893"/>
            <p:cNvSpPr/>
            <p:nvPr/>
          </p:nvSpPr>
          <p:spPr bwMode="auto">
            <a:xfrm>
              <a:off x="3463926" y="3732213"/>
              <a:ext cx="38100" cy="47625"/>
            </a:xfrm>
            <a:custGeom>
              <a:avLst/>
              <a:gdLst/>
              <a:ahLst/>
              <a:cxnLst>
                <a:cxn ang="0">
                  <a:pos x="86" y="3"/>
                </a:cxn>
                <a:cxn ang="0">
                  <a:pos x="86" y="3"/>
                </a:cxn>
                <a:cxn ang="0">
                  <a:pos x="74" y="23"/>
                </a:cxn>
                <a:cxn ang="0">
                  <a:pos x="60" y="41"/>
                </a:cxn>
                <a:cxn ang="0">
                  <a:pos x="44" y="58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18" y="82"/>
                </a:cxn>
                <a:cxn ang="0">
                  <a:pos x="7" y="92"/>
                </a:cxn>
                <a:cxn ang="0">
                  <a:pos x="3" y="99"/>
                </a:cxn>
                <a:cxn ang="0">
                  <a:pos x="1" y="104"/>
                </a:cxn>
                <a:cxn ang="0">
                  <a:pos x="0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1" y="118"/>
                </a:cxn>
                <a:cxn ang="0">
                  <a:pos x="3" y="119"/>
                </a:cxn>
                <a:cxn ang="0">
                  <a:pos x="7" y="121"/>
                </a:cxn>
                <a:cxn ang="0">
                  <a:pos x="10" y="118"/>
                </a:cxn>
                <a:cxn ang="0">
                  <a:pos x="11" y="116"/>
                </a:cxn>
                <a:cxn ang="0">
                  <a:pos x="11" y="113"/>
                </a:cxn>
                <a:cxn ang="0">
                  <a:pos x="11" y="113"/>
                </a:cxn>
                <a:cxn ang="0">
                  <a:pos x="11" y="109"/>
                </a:cxn>
                <a:cxn ang="0">
                  <a:pos x="14" y="102"/>
                </a:cxn>
                <a:cxn ang="0">
                  <a:pos x="18" y="97"/>
                </a:cxn>
                <a:cxn ang="0">
                  <a:pos x="23" y="92"/>
                </a:cxn>
                <a:cxn ang="0">
                  <a:pos x="35" y="82"/>
                </a:cxn>
                <a:cxn ang="0">
                  <a:pos x="44" y="74"/>
                </a:cxn>
                <a:cxn ang="0">
                  <a:pos x="44" y="74"/>
                </a:cxn>
                <a:cxn ang="0">
                  <a:pos x="58" y="59"/>
                </a:cxn>
                <a:cxn ang="0">
                  <a:pos x="73" y="44"/>
                </a:cxn>
                <a:cxn ang="0">
                  <a:pos x="86" y="27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4" y="2"/>
                </a:cxn>
                <a:cxn ang="0">
                  <a:pos x="90" y="0"/>
                </a:cxn>
                <a:cxn ang="0">
                  <a:pos x="88" y="2"/>
                </a:cxn>
                <a:cxn ang="0">
                  <a:pos x="86" y="3"/>
                </a:cxn>
                <a:cxn ang="0">
                  <a:pos x="86" y="3"/>
                </a:cxn>
              </a:cxnLst>
              <a:rect l="0" t="0" r="r" b="b"/>
              <a:pathLst>
                <a:path w="96" h="121">
                  <a:moveTo>
                    <a:pt x="86" y="3"/>
                  </a:moveTo>
                  <a:lnTo>
                    <a:pt x="86" y="3"/>
                  </a:lnTo>
                  <a:lnTo>
                    <a:pt x="74" y="23"/>
                  </a:lnTo>
                  <a:lnTo>
                    <a:pt x="60" y="41"/>
                  </a:lnTo>
                  <a:lnTo>
                    <a:pt x="44" y="58"/>
                  </a:lnTo>
                  <a:lnTo>
                    <a:pt x="27" y="74"/>
                  </a:lnTo>
                  <a:lnTo>
                    <a:pt x="27" y="74"/>
                  </a:lnTo>
                  <a:lnTo>
                    <a:pt x="18" y="82"/>
                  </a:lnTo>
                  <a:lnTo>
                    <a:pt x="7" y="92"/>
                  </a:lnTo>
                  <a:lnTo>
                    <a:pt x="3" y="99"/>
                  </a:lnTo>
                  <a:lnTo>
                    <a:pt x="1" y="104"/>
                  </a:lnTo>
                  <a:lnTo>
                    <a:pt x="0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118"/>
                  </a:lnTo>
                  <a:lnTo>
                    <a:pt x="3" y="119"/>
                  </a:lnTo>
                  <a:lnTo>
                    <a:pt x="7" y="121"/>
                  </a:lnTo>
                  <a:lnTo>
                    <a:pt x="10" y="118"/>
                  </a:lnTo>
                  <a:lnTo>
                    <a:pt x="11" y="116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11" y="109"/>
                  </a:lnTo>
                  <a:lnTo>
                    <a:pt x="14" y="102"/>
                  </a:lnTo>
                  <a:lnTo>
                    <a:pt x="18" y="97"/>
                  </a:lnTo>
                  <a:lnTo>
                    <a:pt x="23" y="92"/>
                  </a:lnTo>
                  <a:lnTo>
                    <a:pt x="35" y="82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58" y="59"/>
                  </a:lnTo>
                  <a:lnTo>
                    <a:pt x="73" y="44"/>
                  </a:lnTo>
                  <a:lnTo>
                    <a:pt x="86" y="27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88" y="2"/>
                  </a:lnTo>
                  <a:lnTo>
                    <a:pt x="86" y="3"/>
                  </a:lnTo>
                  <a:lnTo>
                    <a:pt x="8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chenying0907 894"/>
            <p:cNvSpPr/>
            <p:nvPr/>
          </p:nvSpPr>
          <p:spPr bwMode="auto">
            <a:xfrm>
              <a:off x="3511551" y="3668713"/>
              <a:ext cx="79375" cy="104775"/>
            </a:xfrm>
            <a:custGeom>
              <a:avLst/>
              <a:gdLst/>
              <a:ahLst/>
              <a:cxnLst>
                <a:cxn ang="0">
                  <a:pos x="190" y="1"/>
                </a:cxn>
                <a:cxn ang="0">
                  <a:pos x="190" y="1"/>
                </a:cxn>
                <a:cxn ang="0">
                  <a:pos x="161" y="33"/>
                </a:cxn>
                <a:cxn ang="0">
                  <a:pos x="132" y="65"/>
                </a:cxn>
                <a:cxn ang="0">
                  <a:pos x="106" y="98"/>
                </a:cxn>
                <a:cxn ang="0">
                  <a:pos x="80" y="132"/>
                </a:cxn>
                <a:cxn ang="0">
                  <a:pos x="80" y="132"/>
                </a:cxn>
                <a:cxn ang="0">
                  <a:pos x="67" y="153"/>
                </a:cxn>
                <a:cxn ang="0">
                  <a:pos x="54" y="174"/>
                </a:cxn>
                <a:cxn ang="0">
                  <a:pos x="40" y="193"/>
                </a:cxn>
                <a:cxn ang="0">
                  <a:pos x="33" y="204"/>
                </a:cxn>
                <a:cxn ang="0">
                  <a:pos x="25" y="213"/>
                </a:cxn>
                <a:cxn ang="0">
                  <a:pos x="25" y="213"/>
                </a:cxn>
                <a:cxn ang="0">
                  <a:pos x="16" y="222"/>
                </a:cxn>
                <a:cxn ang="0">
                  <a:pos x="9" y="233"/>
                </a:cxn>
                <a:cxn ang="0">
                  <a:pos x="3" y="244"/>
                </a:cxn>
                <a:cxn ang="0">
                  <a:pos x="0" y="258"/>
                </a:cxn>
                <a:cxn ang="0">
                  <a:pos x="0" y="258"/>
                </a:cxn>
                <a:cxn ang="0">
                  <a:pos x="0" y="259"/>
                </a:cxn>
                <a:cxn ang="0">
                  <a:pos x="1" y="261"/>
                </a:cxn>
                <a:cxn ang="0">
                  <a:pos x="3" y="261"/>
                </a:cxn>
                <a:cxn ang="0">
                  <a:pos x="5" y="263"/>
                </a:cxn>
                <a:cxn ang="0">
                  <a:pos x="9" y="261"/>
                </a:cxn>
                <a:cxn ang="0">
                  <a:pos x="10" y="259"/>
                </a:cxn>
                <a:cxn ang="0">
                  <a:pos x="12" y="258"/>
                </a:cxn>
                <a:cxn ang="0">
                  <a:pos x="12" y="258"/>
                </a:cxn>
                <a:cxn ang="0">
                  <a:pos x="13" y="248"/>
                </a:cxn>
                <a:cxn ang="0">
                  <a:pos x="17" y="241"/>
                </a:cxn>
                <a:cxn ang="0">
                  <a:pos x="22" y="233"/>
                </a:cxn>
                <a:cxn ang="0">
                  <a:pos x="27" y="225"/>
                </a:cxn>
                <a:cxn ang="0">
                  <a:pos x="40" y="210"/>
                </a:cxn>
                <a:cxn ang="0">
                  <a:pos x="51" y="196"/>
                </a:cxn>
                <a:cxn ang="0">
                  <a:pos x="51" y="196"/>
                </a:cxn>
                <a:cxn ang="0">
                  <a:pos x="76" y="159"/>
                </a:cxn>
                <a:cxn ang="0">
                  <a:pos x="88" y="141"/>
                </a:cxn>
                <a:cxn ang="0">
                  <a:pos x="101" y="124"/>
                </a:cxn>
                <a:cxn ang="0">
                  <a:pos x="101" y="124"/>
                </a:cxn>
                <a:cxn ang="0">
                  <a:pos x="148" y="65"/>
                </a:cxn>
                <a:cxn ang="0">
                  <a:pos x="173" y="37"/>
                </a:cxn>
                <a:cxn ang="0">
                  <a:pos x="197" y="10"/>
                </a:cxn>
                <a:cxn ang="0">
                  <a:pos x="197" y="10"/>
                </a:cxn>
                <a:cxn ang="0">
                  <a:pos x="199" y="8"/>
                </a:cxn>
                <a:cxn ang="0">
                  <a:pos x="200" y="5"/>
                </a:cxn>
                <a:cxn ang="0">
                  <a:pos x="197" y="1"/>
                </a:cxn>
                <a:cxn ang="0">
                  <a:pos x="193" y="0"/>
                </a:cxn>
                <a:cxn ang="0">
                  <a:pos x="192" y="0"/>
                </a:cxn>
                <a:cxn ang="0">
                  <a:pos x="190" y="1"/>
                </a:cxn>
                <a:cxn ang="0">
                  <a:pos x="190" y="1"/>
                </a:cxn>
              </a:cxnLst>
              <a:rect l="0" t="0" r="r" b="b"/>
              <a:pathLst>
                <a:path w="200" h="263">
                  <a:moveTo>
                    <a:pt x="190" y="1"/>
                  </a:moveTo>
                  <a:lnTo>
                    <a:pt x="190" y="1"/>
                  </a:lnTo>
                  <a:lnTo>
                    <a:pt x="161" y="33"/>
                  </a:lnTo>
                  <a:lnTo>
                    <a:pt x="132" y="65"/>
                  </a:lnTo>
                  <a:lnTo>
                    <a:pt x="106" y="9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67" y="153"/>
                  </a:lnTo>
                  <a:lnTo>
                    <a:pt x="54" y="174"/>
                  </a:lnTo>
                  <a:lnTo>
                    <a:pt x="40" y="193"/>
                  </a:lnTo>
                  <a:lnTo>
                    <a:pt x="33" y="204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16" y="222"/>
                  </a:lnTo>
                  <a:lnTo>
                    <a:pt x="9" y="233"/>
                  </a:lnTo>
                  <a:lnTo>
                    <a:pt x="3" y="244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9"/>
                  </a:lnTo>
                  <a:lnTo>
                    <a:pt x="1" y="261"/>
                  </a:lnTo>
                  <a:lnTo>
                    <a:pt x="3" y="261"/>
                  </a:lnTo>
                  <a:lnTo>
                    <a:pt x="5" y="263"/>
                  </a:lnTo>
                  <a:lnTo>
                    <a:pt x="9" y="261"/>
                  </a:lnTo>
                  <a:lnTo>
                    <a:pt x="10" y="259"/>
                  </a:lnTo>
                  <a:lnTo>
                    <a:pt x="12" y="258"/>
                  </a:lnTo>
                  <a:lnTo>
                    <a:pt x="12" y="258"/>
                  </a:lnTo>
                  <a:lnTo>
                    <a:pt x="13" y="248"/>
                  </a:lnTo>
                  <a:lnTo>
                    <a:pt x="17" y="241"/>
                  </a:lnTo>
                  <a:lnTo>
                    <a:pt x="22" y="233"/>
                  </a:lnTo>
                  <a:lnTo>
                    <a:pt x="27" y="225"/>
                  </a:lnTo>
                  <a:lnTo>
                    <a:pt x="40" y="210"/>
                  </a:lnTo>
                  <a:lnTo>
                    <a:pt x="51" y="196"/>
                  </a:lnTo>
                  <a:lnTo>
                    <a:pt x="51" y="196"/>
                  </a:lnTo>
                  <a:lnTo>
                    <a:pt x="76" y="159"/>
                  </a:lnTo>
                  <a:lnTo>
                    <a:pt x="88" y="141"/>
                  </a:lnTo>
                  <a:lnTo>
                    <a:pt x="101" y="124"/>
                  </a:lnTo>
                  <a:lnTo>
                    <a:pt x="101" y="124"/>
                  </a:lnTo>
                  <a:lnTo>
                    <a:pt x="148" y="65"/>
                  </a:lnTo>
                  <a:lnTo>
                    <a:pt x="173" y="37"/>
                  </a:lnTo>
                  <a:lnTo>
                    <a:pt x="197" y="10"/>
                  </a:lnTo>
                  <a:lnTo>
                    <a:pt x="197" y="10"/>
                  </a:lnTo>
                  <a:lnTo>
                    <a:pt x="199" y="8"/>
                  </a:lnTo>
                  <a:lnTo>
                    <a:pt x="200" y="5"/>
                  </a:lnTo>
                  <a:lnTo>
                    <a:pt x="197" y="1"/>
                  </a:lnTo>
                  <a:lnTo>
                    <a:pt x="193" y="0"/>
                  </a:lnTo>
                  <a:lnTo>
                    <a:pt x="192" y="0"/>
                  </a:lnTo>
                  <a:lnTo>
                    <a:pt x="190" y="1"/>
                  </a:lnTo>
                  <a:lnTo>
                    <a:pt x="19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chenying0907 895"/>
            <p:cNvSpPr/>
            <p:nvPr/>
          </p:nvSpPr>
          <p:spPr bwMode="auto">
            <a:xfrm>
              <a:off x="3559176" y="3678238"/>
              <a:ext cx="74613" cy="98425"/>
            </a:xfrm>
            <a:custGeom>
              <a:avLst/>
              <a:gdLst/>
              <a:ahLst/>
              <a:cxnLst>
                <a:cxn ang="0">
                  <a:pos x="178" y="2"/>
                </a:cxn>
                <a:cxn ang="0">
                  <a:pos x="178" y="2"/>
                </a:cxn>
                <a:cxn ang="0">
                  <a:pos x="165" y="12"/>
                </a:cxn>
                <a:cxn ang="0">
                  <a:pos x="151" y="24"/>
                </a:cxn>
                <a:cxn ang="0">
                  <a:pos x="136" y="36"/>
                </a:cxn>
                <a:cxn ang="0">
                  <a:pos x="131" y="42"/>
                </a:cxn>
                <a:cxn ang="0">
                  <a:pos x="126" y="49"/>
                </a:cxn>
                <a:cxn ang="0">
                  <a:pos x="126" y="49"/>
                </a:cxn>
                <a:cxn ang="0">
                  <a:pos x="104" y="82"/>
                </a:cxn>
                <a:cxn ang="0">
                  <a:pos x="80" y="116"/>
                </a:cxn>
                <a:cxn ang="0">
                  <a:pos x="80" y="116"/>
                </a:cxn>
                <a:cxn ang="0">
                  <a:pos x="68" y="133"/>
                </a:cxn>
                <a:cxn ang="0">
                  <a:pos x="56" y="151"/>
                </a:cxn>
                <a:cxn ang="0">
                  <a:pos x="34" y="189"/>
                </a:cxn>
                <a:cxn ang="0">
                  <a:pos x="34" y="189"/>
                </a:cxn>
                <a:cxn ang="0">
                  <a:pos x="25" y="201"/>
                </a:cxn>
                <a:cxn ang="0">
                  <a:pos x="15" y="212"/>
                </a:cxn>
                <a:cxn ang="0">
                  <a:pos x="5" y="224"/>
                </a:cxn>
                <a:cxn ang="0">
                  <a:pos x="2" y="231"/>
                </a:cxn>
                <a:cxn ang="0">
                  <a:pos x="0" y="238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0" y="242"/>
                </a:cxn>
                <a:cxn ang="0">
                  <a:pos x="4" y="245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3" y="235"/>
                </a:cxn>
                <a:cxn ang="0">
                  <a:pos x="17" y="228"/>
                </a:cxn>
                <a:cxn ang="0">
                  <a:pos x="29" y="219"/>
                </a:cxn>
                <a:cxn ang="0">
                  <a:pos x="29" y="219"/>
                </a:cxn>
                <a:cxn ang="0">
                  <a:pos x="33" y="214"/>
                </a:cxn>
                <a:cxn ang="0">
                  <a:pos x="37" y="207"/>
                </a:cxn>
                <a:cxn ang="0">
                  <a:pos x="45" y="195"/>
                </a:cxn>
                <a:cxn ang="0">
                  <a:pos x="45" y="195"/>
                </a:cxn>
                <a:cxn ang="0">
                  <a:pos x="84" y="129"/>
                </a:cxn>
                <a:cxn ang="0">
                  <a:pos x="84" y="129"/>
                </a:cxn>
                <a:cxn ang="0">
                  <a:pos x="94" y="114"/>
                </a:cxn>
                <a:cxn ang="0">
                  <a:pos x="104" y="100"/>
                </a:cxn>
                <a:cxn ang="0">
                  <a:pos x="124" y="72"/>
                </a:cxn>
                <a:cxn ang="0">
                  <a:pos x="124" y="72"/>
                </a:cxn>
                <a:cxn ang="0">
                  <a:pos x="131" y="63"/>
                </a:cxn>
                <a:cxn ang="0">
                  <a:pos x="138" y="54"/>
                </a:cxn>
                <a:cxn ang="0">
                  <a:pos x="153" y="40"/>
                </a:cxn>
                <a:cxn ang="0">
                  <a:pos x="186" y="10"/>
                </a:cxn>
                <a:cxn ang="0">
                  <a:pos x="186" y="10"/>
                </a:cxn>
                <a:cxn ang="0">
                  <a:pos x="187" y="7"/>
                </a:cxn>
                <a:cxn ang="0">
                  <a:pos x="189" y="6"/>
                </a:cxn>
                <a:cxn ang="0">
                  <a:pos x="186" y="2"/>
                </a:cxn>
                <a:cxn ang="0">
                  <a:pos x="182" y="0"/>
                </a:cxn>
                <a:cxn ang="0">
                  <a:pos x="181" y="0"/>
                </a:cxn>
                <a:cxn ang="0">
                  <a:pos x="178" y="2"/>
                </a:cxn>
                <a:cxn ang="0">
                  <a:pos x="178" y="2"/>
                </a:cxn>
              </a:cxnLst>
              <a:rect l="0" t="0" r="r" b="b"/>
              <a:pathLst>
                <a:path w="189" h="245">
                  <a:moveTo>
                    <a:pt x="178" y="2"/>
                  </a:moveTo>
                  <a:lnTo>
                    <a:pt x="178" y="2"/>
                  </a:lnTo>
                  <a:lnTo>
                    <a:pt x="165" y="12"/>
                  </a:lnTo>
                  <a:lnTo>
                    <a:pt x="151" y="24"/>
                  </a:lnTo>
                  <a:lnTo>
                    <a:pt x="136" y="36"/>
                  </a:lnTo>
                  <a:lnTo>
                    <a:pt x="131" y="42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04" y="82"/>
                  </a:lnTo>
                  <a:lnTo>
                    <a:pt x="80" y="116"/>
                  </a:lnTo>
                  <a:lnTo>
                    <a:pt x="80" y="116"/>
                  </a:lnTo>
                  <a:lnTo>
                    <a:pt x="68" y="133"/>
                  </a:lnTo>
                  <a:lnTo>
                    <a:pt x="56" y="151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5" y="201"/>
                  </a:lnTo>
                  <a:lnTo>
                    <a:pt x="15" y="212"/>
                  </a:lnTo>
                  <a:lnTo>
                    <a:pt x="5" y="224"/>
                  </a:lnTo>
                  <a:lnTo>
                    <a:pt x="2" y="23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0" y="242"/>
                  </a:lnTo>
                  <a:lnTo>
                    <a:pt x="4" y="245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3" y="235"/>
                  </a:lnTo>
                  <a:lnTo>
                    <a:pt x="17" y="228"/>
                  </a:lnTo>
                  <a:lnTo>
                    <a:pt x="29" y="219"/>
                  </a:lnTo>
                  <a:lnTo>
                    <a:pt x="29" y="219"/>
                  </a:lnTo>
                  <a:lnTo>
                    <a:pt x="33" y="214"/>
                  </a:lnTo>
                  <a:lnTo>
                    <a:pt x="37" y="207"/>
                  </a:lnTo>
                  <a:lnTo>
                    <a:pt x="45" y="195"/>
                  </a:lnTo>
                  <a:lnTo>
                    <a:pt x="45" y="195"/>
                  </a:lnTo>
                  <a:lnTo>
                    <a:pt x="84" y="129"/>
                  </a:lnTo>
                  <a:lnTo>
                    <a:pt x="84" y="129"/>
                  </a:lnTo>
                  <a:lnTo>
                    <a:pt x="94" y="114"/>
                  </a:lnTo>
                  <a:lnTo>
                    <a:pt x="104" y="100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31" y="63"/>
                  </a:lnTo>
                  <a:lnTo>
                    <a:pt x="138" y="54"/>
                  </a:lnTo>
                  <a:lnTo>
                    <a:pt x="153" y="40"/>
                  </a:lnTo>
                  <a:lnTo>
                    <a:pt x="186" y="10"/>
                  </a:lnTo>
                  <a:lnTo>
                    <a:pt x="186" y="10"/>
                  </a:lnTo>
                  <a:lnTo>
                    <a:pt x="187" y="7"/>
                  </a:lnTo>
                  <a:lnTo>
                    <a:pt x="189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1" y="0"/>
                  </a:lnTo>
                  <a:lnTo>
                    <a:pt x="178" y="2"/>
                  </a:lnTo>
                  <a:lnTo>
                    <a:pt x="17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chenying0907 896"/>
            <p:cNvSpPr/>
            <p:nvPr/>
          </p:nvSpPr>
          <p:spPr bwMode="auto">
            <a:xfrm>
              <a:off x="3594101" y="3630613"/>
              <a:ext cx="122238" cy="15240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80" y="22"/>
                </a:cxn>
                <a:cxn ang="0">
                  <a:pos x="263" y="43"/>
                </a:cxn>
                <a:cxn ang="0">
                  <a:pos x="228" y="86"/>
                </a:cxn>
                <a:cxn ang="0">
                  <a:pos x="228" y="86"/>
                </a:cxn>
                <a:cxn ang="0">
                  <a:pos x="190" y="132"/>
                </a:cxn>
                <a:cxn ang="0">
                  <a:pos x="173" y="154"/>
                </a:cxn>
                <a:cxn ang="0">
                  <a:pos x="156" y="179"/>
                </a:cxn>
                <a:cxn ang="0">
                  <a:pos x="156" y="179"/>
                </a:cxn>
                <a:cxn ang="0">
                  <a:pos x="135" y="205"/>
                </a:cxn>
                <a:cxn ang="0">
                  <a:pos x="114" y="230"/>
                </a:cxn>
                <a:cxn ang="0">
                  <a:pos x="70" y="280"/>
                </a:cxn>
                <a:cxn ang="0">
                  <a:pos x="70" y="280"/>
                </a:cxn>
                <a:cxn ang="0">
                  <a:pos x="53" y="302"/>
                </a:cxn>
                <a:cxn ang="0">
                  <a:pos x="36" y="327"/>
                </a:cxn>
                <a:cxn ang="0">
                  <a:pos x="20" y="351"/>
                </a:cxn>
                <a:cxn ang="0">
                  <a:pos x="11" y="361"/>
                </a:cxn>
                <a:cxn ang="0">
                  <a:pos x="2" y="373"/>
                </a:cxn>
                <a:cxn ang="0">
                  <a:pos x="2" y="373"/>
                </a:cxn>
                <a:cxn ang="0">
                  <a:pos x="0" y="375"/>
                </a:cxn>
                <a:cxn ang="0">
                  <a:pos x="0" y="377"/>
                </a:cxn>
                <a:cxn ang="0">
                  <a:pos x="3" y="381"/>
                </a:cxn>
                <a:cxn ang="0">
                  <a:pos x="5" y="382"/>
                </a:cxn>
                <a:cxn ang="0">
                  <a:pos x="8" y="382"/>
                </a:cxn>
                <a:cxn ang="0">
                  <a:pos x="9" y="381"/>
                </a:cxn>
                <a:cxn ang="0">
                  <a:pos x="9" y="381"/>
                </a:cxn>
                <a:cxn ang="0">
                  <a:pos x="26" y="360"/>
                </a:cxn>
                <a:cxn ang="0">
                  <a:pos x="41" y="339"/>
                </a:cxn>
                <a:cxn ang="0">
                  <a:pos x="55" y="317"/>
                </a:cxn>
                <a:cxn ang="0">
                  <a:pos x="71" y="296"/>
                </a:cxn>
                <a:cxn ang="0">
                  <a:pos x="71" y="296"/>
                </a:cxn>
                <a:cxn ang="0">
                  <a:pos x="91" y="272"/>
                </a:cxn>
                <a:cxn ang="0">
                  <a:pos x="111" y="250"/>
                </a:cxn>
                <a:cxn ang="0">
                  <a:pos x="153" y="204"/>
                </a:cxn>
                <a:cxn ang="0">
                  <a:pos x="153" y="204"/>
                </a:cxn>
                <a:cxn ang="0">
                  <a:pos x="161" y="194"/>
                </a:cxn>
                <a:cxn ang="0">
                  <a:pos x="169" y="182"/>
                </a:cxn>
                <a:cxn ang="0">
                  <a:pos x="183" y="158"/>
                </a:cxn>
                <a:cxn ang="0">
                  <a:pos x="183" y="158"/>
                </a:cxn>
                <a:cxn ang="0">
                  <a:pos x="206" y="130"/>
                </a:cxn>
                <a:cxn ang="0">
                  <a:pos x="229" y="102"/>
                </a:cxn>
                <a:cxn ang="0">
                  <a:pos x="229" y="102"/>
                </a:cxn>
                <a:cxn ang="0">
                  <a:pos x="267" y="55"/>
                </a:cxn>
                <a:cxn ang="0">
                  <a:pos x="287" y="32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8" y="8"/>
                </a:cxn>
                <a:cxn ang="0">
                  <a:pos x="309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1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9" h="382">
                  <a:moveTo>
                    <a:pt x="298" y="1"/>
                  </a:moveTo>
                  <a:lnTo>
                    <a:pt x="298" y="1"/>
                  </a:lnTo>
                  <a:lnTo>
                    <a:pt x="280" y="22"/>
                  </a:lnTo>
                  <a:lnTo>
                    <a:pt x="263" y="43"/>
                  </a:lnTo>
                  <a:lnTo>
                    <a:pt x="228" y="86"/>
                  </a:lnTo>
                  <a:lnTo>
                    <a:pt x="228" y="86"/>
                  </a:lnTo>
                  <a:lnTo>
                    <a:pt x="190" y="132"/>
                  </a:lnTo>
                  <a:lnTo>
                    <a:pt x="173" y="154"/>
                  </a:lnTo>
                  <a:lnTo>
                    <a:pt x="156" y="179"/>
                  </a:lnTo>
                  <a:lnTo>
                    <a:pt x="156" y="179"/>
                  </a:lnTo>
                  <a:lnTo>
                    <a:pt x="135" y="205"/>
                  </a:lnTo>
                  <a:lnTo>
                    <a:pt x="114" y="230"/>
                  </a:lnTo>
                  <a:lnTo>
                    <a:pt x="70" y="280"/>
                  </a:lnTo>
                  <a:lnTo>
                    <a:pt x="70" y="280"/>
                  </a:lnTo>
                  <a:lnTo>
                    <a:pt x="53" y="302"/>
                  </a:lnTo>
                  <a:lnTo>
                    <a:pt x="36" y="327"/>
                  </a:lnTo>
                  <a:lnTo>
                    <a:pt x="20" y="351"/>
                  </a:lnTo>
                  <a:lnTo>
                    <a:pt x="11" y="361"/>
                  </a:lnTo>
                  <a:lnTo>
                    <a:pt x="2" y="373"/>
                  </a:lnTo>
                  <a:lnTo>
                    <a:pt x="2" y="373"/>
                  </a:lnTo>
                  <a:lnTo>
                    <a:pt x="0" y="375"/>
                  </a:lnTo>
                  <a:lnTo>
                    <a:pt x="0" y="377"/>
                  </a:lnTo>
                  <a:lnTo>
                    <a:pt x="3" y="381"/>
                  </a:lnTo>
                  <a:lnTo>
                    <a:pt x="5" y="382"/>
                  </a:lnTo>
                  <a:lnTo>
                    <a:pt x="8" y="382"/>
                  </a:lnTo>
                  <a:lnTo>
                    <a:pt x="9" y="381"/>
                  </a:lnTo>
                  <a:lnTo>
                    <a:pt x="9" y="381"/>
                  </a:lnTo>
                  <a:lnTo>
                    <a:pt x="26" y="360"/>
                  </a:lnTo>
                  <a:lnTo>
                    <a:pt x="41" y="339"/>
                  </a:lnTo>
                  <a:lnTo>
                    <a:pt x="55" y="317"/>
                  </a:lnTo>
                  <a:lnTo>
                    <a:pt x="71" y="296"/>
                  </a:lnTo>
                  <a:lnTo>
                    <a:pt x="71" y="296"/>
                  </a:lnTo>
                  <a:lnTo>
                    <a:pt x="91" y="272"/>
                  </a:lnTo>
                  <a:lnTo>
                    <a:pt x="111" y="250"/>
                  </a:lnTo>
                  <a:lnTo>
                    <a:pt x="153" y="204"/>
                  </a:lnTo>
                  <a:lnTo>
                    <a:pt x="153" y="204"/>
                  </a:lnTo>
                  <a:lnTo>
                    <a:pt x="161" y="194"/>
                  </a:lnTo>
                  <a:lnTo>
                    <a:pt x="169" y="182"/>
                  </a:lnTo>
                  <a:lnTo>
                    <a:pt x="183" y="158"/>
                  </a:lnTo>
                  <a:lnTo>
                    <a:pt x="183" y="158"/>
                  </a:lnTo>
                  <a:lnTo>
                    <a:pt x="206" y="130"/>
                  </a:lnTo>
                  <a:lnTo>
                    <a:pt x="229" y="102"/>
                  </a:lnTo>
                  <a:lnTo>
                    <a:pt x="229" y="102"/>
                  </a:lnTo>
                  <a:lnTo>
                    <a:pt x="267" y="55"/>
                  </a:lnTo>
                  <a:lnTo>
                    <a:pt x="287" y="32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8" y="8"/>
                  </a:lnTo>
                  <a:lnTo>
                    <a:pt x="309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1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chenying0907 897"/>
            <p:cNvSpPr/>
            <p:nvPr/>
          </p:nvSpPr>
          <p:spPr bwMode="auto">
            <a:xfrm>
              <a:off x="3629026" y="3665538"/>
              <a:ext cx="88900" cy="111125"/>
            </a:xfrm>
            <a:custGeom>
              <a:avLst/>
              <a:gdLst/>
              <a:ahLst/>
              <a:cxnLst>
                <a:cxn ang="0">
                  <a:pos x="222" y="5"/>
                </a:cxn>
                <a:cxn ang="0">
                  <a:pos x="220" y="1"/>
                </a:cxn>
                <a:cxn ang="0">
                  <a:pos x="216" y="1"/>
                </a:cxn>
                <a:cxn ang="0">
                  <a:pos x="212" y="5"/>
                </a:cxn>
                <a:cxn ang="0">
                  <a:pos x="212" y="8"/>
                </a:cxn>
                <a:cxn ang="0">
                  <a:pos x="210" y="13"/>
                </a:cxn>
                <a:cxn ang="0">
                  <a:pos x="201" y="28"/>
                </a:cxn>
                <a:cxn ang="0">
                  <a:pos x="180" y="50"/>
                </a:cxn>
                <a:cxn ang="0">
                  <a:pos x="170" y="60"/>
                </a:cxn>
                <a:cxn ang="0">
                  <a:pos x="124" y="123"/>
                </a:cxn>
                <a:cxn ang="0">
                  <a:pos x="107" y="144"/>
                </a:cxn>
                <a:cxn ang="0">
                  <a:pos x="51" y="207"/>
                </a:cxn>
                <a:cxn ang="0">
                  <a:pos x="39" y="219"/>
                </a:cxn>
                <a:cxn ang="0">
                  <a:pos x="29" y="232"/>
                </a:cxn>
                <a:cxn ang="0">
                  <a:pos x="23" y="242"/>
                </a:cxn>
                <a:cxn ang="0">
                  <a:pos x="12" y="262"/>
                </a:cxn>
                <a:cxn ang="0">
                  <a:pos x="2" y="270"/>
                </a:cxn>
                <a:cxn ang="0">
                  <a:pos x="0" y="273"/>
                </a:cxn>
                <a:cxn ang="0">
                  <a:pos x="2" y="280"/>
                </a:cxn>
                <a:cxn ang="0">
                  <a:pos x="6" y="280"/>
                </a:cxn>
                <a:cxn ang="0">
                  <a:pos x="8" y="280"/>
                </a:cxn>
                <a:cxn ang="0">
                  <a:pos x="21" y="267"/>
                </a:cxn>
                <a:cxn ang="0">
                  <a:pos x="40" y="237"/>
                </a:cxn>
                <a:cxn ang="0">
                  <a:pos x="51" y="222"/>
                </a:cxn>
                <a:cxn ang="0">
                  <a:pos x="129" y="136"/>
                </a:cxn>
                <a:cxn ang="0">
                  <a:pos x="138" y="124"/>
                </a:cxn>
                <a:cxn ang="0">
                  <a:pos x="162" y="90"/>
                </a:cxn>
                <a:cxn ang="0">
                  <a:pos x="187" y="56"/>
                </a:cxn>
                <a:cxn ang="0">
                  <a:pos x="197" y="46"/>
                </a:cxn>
                <a:cxn ang="0">
                  <a:pos x="216" y="28"/>
                </a:cxn>
                <a:cxn ang="0">
                  <a:pos x="221" y="17"/>
                </a:cxn>
                <a:cxn ang="0">
                  <a:pos x="222" y="5"/>
                </a:cxn>
              </a:cxnLst>
              <a:rect l="0" t="0" r="r" b="b"/>
              <a:pathLst>
                <a:path w="222" h="280">
                  <a:moveTo>
                    <a:pt x="222" y="5"/>
                  </a:moveTo>
                  <a:lnTo>
                    <a:pt x="222" y="5"/>
                  </a:lnTo>
                  <a:lnTo>
                    <a:pt x="221" y="3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6" y="1"/>
                  </a:lnTo>
                  <a:lnTo>
                    <a:pt x="212" y="3"/>
                  </a:lnTo>
                  <a:lnTo>
                    <a:pt x="212" y="5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12" y="11"/>
                  </a:lnTo>
                  <a:lnTo>
                    <a:pt x="210" y="13"/>
                  </a:lnTo>
                  <a:lnTo>
                    <a:pt x="206" y="20"/>
                  </a:lnTo>
                  <a:lnTo>
                    <a:pt x="201" y="28"/>
                  </a:lnTo>
                  <a:lnTo>
                    <a:pt x="195" y="35"/>
                  </a:lnTo>
                  <a:lnTo>
                    <a:pt x="180" y="50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40" y="102"/>
                  </a:lnTo>
                  <a:lnTo>
                    <a:pt x="124" y="123"/>
                  </a:lnTo>
                  <a:lnTo>
                    <a:pt x="107" y="144"/>
                  </a:lnTo>
                  <a:lnTo>
                    <a:pt x="107" y="144"/>
                  </a:lnTo>
                  <a:lnTo>
                    <a:pt x="80" y="175"/>
                  </a:lnTo>
                  <a:lnTo>
                    <a:pt x="51" y="207"/>
                  </a:lnTo>
                  <a:lnTo>
                    <a:pt x="51" y="207"/>
                  </a:lnTo>
                  <a:lnTo>
                    <a:pt x="39" y="219"/>
                  </a:lnTo>
                  <a:lnTo>
                    <a:pt x="34" y="225"/>
                  </a:lnTo>
                  <a:lnTo>
                    <a:pt x="29" y="232"/>
                  </a:lnTo>
                  <a:lnTo>
                    <a:pt x="29" y="232"/>
                  </a:lnTo>
                  <a:lnTo>
                    <a:pt x="23" y="242"/>
                  </a:lnTo>
                  <a:lnTo>
                    <a:pt x="18" y="253"/>
                  </a:lnTo>
                  <a:lnTo>
                    <a:pt x="12" y="262"/>
                  </a:lnTo>
                  <a:lnTo>
                    <a:pt x="2" y="270"/>
                  </a:lnTo>
                  <a:lnTo>
                    <a:pt x="2" y="270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1" y="277"/>
                  </a:lnTo>
                  <a:lnTo>
                    <a:pt x="2" y="280"/>
                  </a:lnTo>
                  <a:lnTo>
                    <a:pt x="4" y="280"/>
                  </a:lnTo>
                  <a:lnTo>
                    <a:pt x="6" y="280"/>
                  </a:lnTo>
                  <a:lnTo>
                    <a:pt x="8" y="280"/>
                  </a:lnTo>
                  <a:lnTo>
                    <a:pt x="8" y="280"/>
                  </a:lnTo>
                  <a:lnTo>
                    <a:pt x="16" y="273"/>
                  </a:lnTo>
                  <a:lnTo>
                    <a:pt x="21" y="267"/>
                  </a:lnTo>
                  <a:lnTo>
                    <a:pt x="31" y="253"/>
                  </a:lnTo>
                  <a:lnTo>
                    <a:pt x="40" y="237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90" y="179"/>
                  </a:lnTo>
                  <a:lnTo>
                    <a:pt x="129" y="136"/>
                  </a:lnTo>
                  <a:lnTo>
                    <a:pt x="129" y="136"/>
                  </a:lnTo>
                  <a:lnTo>
                    <a:pt x="138" y="124"/>
                  </a:lnTo>
                  <a:lnTo>
                    <a:pt x="146" y="114"/>
                  </a:lnTo>
                  <a:lnTo>
                    <a:pt x="162" y="90"/>
                  </a:lnTo>
                  <a:lnTo>
                    <a:pt x="178" y="67"/>
                  </a:lnTo>
                  <a:lnTo>
                    <a:pt x="187" y="56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206" y="37"/>
                  </a:lnTo>
                  <a:lnTo>
                    <a:pt x="216" y="28"/>
                  </a:lnTo>
                  <a:lnTo>
                    <a:pt x="218" y="22"/>
                  </a:lnTo>
                  <a:lnTo>
                    <a:pt x="221" y="17"/>
                  </a:lnTo>
                  <a:lnTo>
                    <a:pt x="222" y="12"/>
                  </a:lnTo>
                  <a:lnTo>
                    <a:pt x="222" y="5"/>
                  </a:lnTo>
                  <a:lnTo>
                    <a:pt x="2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chenying0907 898"/>
            <p:cNvSpPr/>
            <p:nvPr/>
          </p:nvSpPr>
          <p:spPr bwMode="auto">
            <a:xfrm>
              <a:off x="3668713" y="3692526"/>
              <a:ext cx="60325" cy="80963"/>
            </a:xfrm>
            <a:custGeom>
              <a:avLst/>
              <a:gdLst/>
              <a:ahLst/>
              <a:cxnLst>
                <a:cxn ang="0">
                  <a:pos x="142" y="4"/>
                </a:cxn>
                <a:cxn ang="0">
                  <a:pos x="142" y="4"/>
                </a:cxn>
                <a:cxn ang="0">
                  <a:pos x="141" y="8"/>
                </a:cxn>
                <a:cxn ang="0">
                  <a:pos x="138" y="14"/>
                </a:cxn>
                <a:cxn ang="0">
                  <a:pos x="130" y="24"/>
                </a:cxn>
                <a:cxn ang="0">
                  <a:pos x="121" y="34"/>
                </a:cxn>
                <a:cxn ang="0">
                  <a:pos x="115" y="42"/>
                </a:cxn>
                <a:cxn ang="0">
                  <a:pos x="115" y="42"/>
                </a:cxn>
                <a:cxn ang="0">
                  <a:pos x="95" y="70"/>
                </a:cxn>
                <a:cxn ang="0">
                  <a:pos x="77" y="97"/>
                </a:cxn>
                <a:cxn ang="0">
                  <a:pos x="77" y="97"/>
                </a:cxn>
                <a:cxn ang="0">
                  <a:pos x="68" y="110"/>
                </a:cxn>
                <a:cxn ang="0">
                  <a:pos x="58" y="122"/>
                </a:cxn>
                <a:cxn ang="0">
                  <a:pos x="38" y="147"/>
                </a:cxn>
                <a:cxn ang="0">
                  <a:pos x="18" y="170"/>
                </a:cxn>
                <a:cxn ang="0">
                  <a:pos x="9" y="184"/>
                </a:cxn>
                <a:cxn ang="0">
                  <a:pos x="1" y="197"/>
                </a:cxn>
                <a:cxn ang="0">
                  <a:pos x="1" y="197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2" y="204"/>
                </a:cxn>
                <a:cxn ang="0">
                  <a:pos x="6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19" y="189"/>
                </a:cxn>
                <a:cxn ang="0">
                  <a:pos x="30" y="177"/>
                </a:cxn>
                <a:cxn ang="0">
                  <a:pos x="51" y="152"/>
                </a:cxn>
                <a:cxn ang="0">
                  <a:pos x="51" y="152"/>
                </a:cxn>
                <a:cxn ang="0">
                  <a:pos x="69" y="129"/>
                </a:cxn>
                <a:cxn ang="0">
                  <a:pos x="87" y="102"/>
                </a:cxn>
                <a:cxn ang="0">
                  <a:pos x="87" y="102"/>
                </a:cxn>
                <a:cxn ang="0">
                  <a:pos x="124" y="49"/>
                </a:cxn>
                <a:cxn ang="0">
                  <a:pos x="124" y="49"/>
                </a:cxn>
                <a:cxn ang="0">
                  <a:pos x="133" y="38"/>
                </a:cxn>
                <a:cxn ang="0">
                  <a:pos x="141" y="29"/>
                </a:cxn>
                <a:cxn ang="0">
                  <a:pos x="149" y="19"/>
                </a:cxn>
                <a:cxn ang="0">
                  <a:pos x="151" y="14"/>
                </a:cxn>
                <a:cxn ang="0">
                  <a:pos x="154" y="7"/>
                </a:cxn>
                <a:cxn ang="0">
                  <a:pos x="154" y="7"/>
                </a:cxn>
                <a:cxn ang="0">
                  <a:pos x="154" y="4"/>
                </a:cxn>
                <a:cxn ang="0">
                  <a:pos x="153" y="3"/>
                </a:cxn>
                <a:cxn ang="0">
                  <a:pos x="149" y="0"/>
                </a:cxn>
                <a:cxn ang="0">
                  <a:pos x="145" y="0"/>
                </a:cxn>
                <a:cxn ang="0">
                  <a:pos x="144" y="2"/>
                </a:cxn>
                <a:cxn ang="0">
                  <a:pos x="142" y="4"/>
                </a:cxn>
                <a:cxn ang="0">
                  <a:pos x="142" y="4"/>
                </a:cxn>
              </a:cxnLst>
              <a:rect l="0" t="0" r="r" b="b"/>
              <a:pathLst>
                <a:path w="154" h="206">
                  <a:moveTo>
                    <a:pt x="142" y="4"/>
                  </a:moveTo>
                  <a:lnTo>
                    <a:pt x="142" y="4"/>
                  </a:lnTo>
                  <a:lnTo>
                    <a:pt x="141" y="8"/>
                  </a:lnTo>
                  <a:lnTo>
                    <a:pt x="138" y="14"/>
                  </a:lnTo>
                  <a:lnTo>
                    <a:pt x="130" y="24"/>
                  </a:lnTo>
                  <a:lnTo>
                    <a:pt x="121" y="34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95" y="7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68" y="110"/>
                  </a:lnTo>
                  <a:lnTo>
                    <a:pt x="58" y="122"/>
                  </a:lnTo>
                  <a:lnTo>
                    <a:pt x="38" y="147"/>
                  </a:lnTo>
                  <a:lnTo>
                    <a:pt x="18" y="170"/>
                  </a:lnTo>
                  <a:lnTo>
                    <a:pt x="9" y="184"/>
                  </a:lnTo>
                  <a:lnTo>
                    <a:pt x="1" y="197"/>
                  </a:lnTo>
                  <a:lnTo>
                    <a:pt x="1" y="197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2" y="204"/>
                  </a:lnTo>
                  <a:lnTo>
                    <a:pt x="6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19" y="189"/>
                  </a:lnTo>
                  <a:lnTo>
                    <a:pt x="30" y="177"/>
                  </a:lnTo>
                  <a:lnTo>
                    <a:pt x="51" y="152"/>
                  </a:lnTo>
                  <a:lnTo>
                    <a:pt x="51" y="152"/>
                  </a:lnTo>
                  <a:lnTo>
                    <a:pt x="69" y="129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124" y="49"/>
                  </a:lnTo>
                  <a:lnTo>
                    <a:pt x="124" y="49"/>
                  </a:lnTo>
                  <a:lnTo>
                    <a:pt x="133" y="38"/>
                  </a:lnTo>
                  <a:lnTo>
                    <a:pt x="141" y="29"/>
                  </a:lnTo>
                  <a:lnTo>
                    <a:pt x="149" y="19"/>
                  </a:lnTo>
                  <a:lnTo>
                    <a:pt x="151" y="14"/>
                  </a:lnTo>
                  <a:lnTo>
                    <a:pt x="154" y="7"/>
                  </a:lnTo>
                  <a:lnTo>
                    <a:pt x="154" y="7"/>
                  </a:lnTo>
                  <a:lnTo>
                    <a:pt x="154" y="4"/>
                  </a:lnTo>
                  <a:lnTo>
                    <a:pt x="153" y="3"/>
                  </a:lnTo>
                  <a:lnTo>
                    <a:pt x="149" y="0"/>
                  </a:lnTo>
                  <a:lnTo>
                    <a:pt x="145" y="0"/>
                  </a:lnTo>
                  <a:lnTo>
                    <a:pt x="144" y="2"/>
                  </a:lnTo>
                  <a:lnTo>
                    <a:pt x="142" y="4"/>
                  </a:lnTo>
                  <a:lnTo>
                    <a:pt x="14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chenying0907 899"/>
            <p:cNvSpPr/>
            <p:nvPr/>
          </p:nvSpPr>
          <p:spPr bwMode="auto">
            <a:xfrm>
              <a:off x="3697288" y="3721101"/>
              <a:ext cx="41275" cy="50800"/>
            </a:xfrm>
            <a:custGeom>
              <a:avLst/>
              <a:gdLst/>
              <a:ahLst/>
              <a:cxnLst>
                <a:cxn ang="0">
                  <a:pos x="93" y="2"/>
                </a:cxn>
                <a:cxn ang="0">
                  <a:pos x="93" y="2"/>
                </a:cxn>
                <a:cxn ang="0">
                  <a:pos x="80" y="15"/>
                </a:cxn>
                <a:cxn ang="0">
                  <a:pos x="68" y="30"/>
                </a:cxn>
                <a:cxn ang="0">
                  <a:pos x="46" y="59"/>
                </a:cxn>
                <a:cxn ang="0">
                  <a:pos x="24" y="87"/>
                </a:cxn>
                <a:cxn ang="0">
                  <a:pos x="1" y="116"/>
                </a:cxn>
                <a:cxn ang="0">
                  <a:pos x="1" y="116"/>
                </a:cxn>
                <a:cxn ang="0">
                  <a:pos x="0" y="119"/>
                </a:cxn>
                <a:cxn ang="0">
                  <a:pos x="0" y="120"/>
                </a:cxn>
                <a:cxn ang="0">
                  <a:pos x="1" y="124"/>
                </a:cxn>
                <a:cxn ang="0">
                  <a:pos x="4" y="125"/>
                </a:cxn>
                <a:cxn ang="0">
                  <a:pos x="5" y="127"/>
                </a:cxn>
                <a:cxn ang="0">
                  <a:pos x="8" y="125"/>
                </a:cxn>
                <a:cxn ang="0">
                  <a:pos x="9" y="124"/>
                </a:cxn>
                <a:cxn ang="0">
                  <a:pos x="9" y="124"/>
                </a:cxn>
                <a:cxn ang="0">
                  <a:pos x="32" y="95"/>
                </a:cxn>
                <a:cxn ang="0">
                  <a:pos x="54" y="66"/>
                </a:cxn>
                <a:cxn ang="0">
                  <a:pos x="76" y="38"/>
                </a:cxn>
                <a:cxn ang="0">
                  <a:pos x="89" y="23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8"/>
                </a:cxn>
                <a:cxn ang="0">
                  <a:pos x="102" y="6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3" y="2"/>
                </a:cxn>
                <a:cxn ang="0">
                  <a:pos x="93" y="2"/>
                </a:cxn>
              </a:cxnLst>
              <a:rect l="0" t="0" r="r" b="b"/>
              <a:pathLst>
                <a:path w="102" h="127">
                  <a:moveTo>
                    <a:pt x="93" y="2"/>
                  </a:moveTo>
                  <a:lnTo>
                    <a:pt x="93" y="2"/>
                  </a:lnTo>
                  <a:lnTo>
                    <a:pt x="80" y="15"/>
                  </a:lnTo>
                  <a:lnTo>
                    <a:pt x="68" y="30"/>
                  </a:lnTo>
                  <a:lnTo>
                    <a:pt x="46" y="59"/>
                  </a:lnTo>
                  <a:lnTo>
                    <a:pt x="24" y="87"/>
                  </a:lnTo>
                  <a:lnTo>
                    <a:pt x="1" y="116"/>
                  </a:lnTo>
                  <a:lnTo>
                    <a:pt x="1" y="116"/>
                  </a:lnTo>
                  <a:lnTo>
                    <a:pt x="0" y="119"/>
                  </a:lnTo>
                  <a:lnTo>
                    <a:pt x="0" y="120"/>
                  </a:lnTo>
                  <a:lnTo>
                    <a:pt x="1" y="124"/>
                  </a:lnTo>
                  <a:lnTo>
                    <a:pt x="4" y="125"/>
                  </a:lnTo>
                  <a:lnTo>
                    <a:pt x="5" y="127"/>
                  </a:lnTo>
                  <a:lnTo>
                    <a:pt x="8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32" y="95"/>
                  </a:lnTo>
                  <a:lnTo>
                    <a:pt x="54" y="66"/>
                  </a:lnTo>
                  <a:lnTo>
                    <a:pt x="76" y="38"/>
                  </a:lnTo>
                  <a:lnTo>
                    <a:pt x="89" y="23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8"/>
                  </a:lnTo>
                  <a:lnTo>
                    <a:pt x="102" y="6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3" y="2"/>
                  </a:lnTo>
                  <a:lnTo>
                    <a:pt x="9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chenying0907 900"/>
            <p:cNvSpPr/>
            <p:nvPr/>
          </p:nvSpPr>
          <p:spPr bwMode="auto">
            <a:xfrm>
              <a:off x="3511551" y="3597276"/>
              <a:ext cx="38100" cy="52388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68" y="35"/>
                </a:cxn>
                <a:cxn ang="0">
                  <a:pos x="48" y="65"/>
                </a:cxn>
                <a:cxn ang="0">
                  <a:pos x="26" y="95"/>
                </a:cxn>
                <a:cxn ang="0">
                  <a:pos x="1" y="121"/>
                </a:cxn>
                <a:cxn ang="0">
                  <a:pos x="1" y="121"/>
                </a:cxn>
                <a:cxn ang="0">
                  <a:pos x="0" y="124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5" y="132"/>
                </a:cxn>
                <a:cxn ang="0">
                  <a:pos x="8" y="132"/>
                </a:cxn>
                <a:cxn ang="0">
                  <a:pos x="9" y="131"/>
                </a:cxn>
                <a:cxn ang="0">
                  <a:pos x="9" y="131"/>
                </a:cxn>
                <a:cxn ang="0">
                  <a:pos x="35" y="102"/>
                </a:cxn>
                <a:cxn ang="0">
                  <a:pos x="57" y="73"/>
                </a:cxn>
                <a:cxn ang="0">
                  <a:pos x="78" y="42"/>
                </a:cxn>
                <a:cxn ang="0">
                  <a:pos x="95" y="9"/>
                </a:cxn>
                <a:cxn ang="0">
                  <a:pos x="95" y="9"/>
                </a:cxn>
                <a:cxn ang="0">
                  <a:pos x="97" y="6"/>
                </a:cxn>
                <a:cxn ang="0">
                  <a:pos x="97" y="4"/>
                </a:cxn>
                <a:cxn ang="0">
                  <a:pos x="94" y="1"/>
                </a:cxn>
                <a:cxn ang="0">
                  <a:pos x="90" y="0"/>
                </a:cxn>
                <a:cxn ang="0">
                  <a:pos x="88" y="1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7" h="132">
                  <a:moveTo>
                    <a:pt x="86" y="4"/>
                  </a:moveTo>
                  <a:lnTo>
                    <a:pt x="86" y="4"/>
                  </a:lnTo>
                  <a:lnTo>
                    <a:pt x="68" y="35"/>
                  </a:lnTo>
                  <a:lnTo>
                    <a:pt x="48" y="65"/>
                  </a:lnTo>
                  <a:lnTo>
                    <a:pt x="26" y="95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5" y="132"/>
                  </a:lnTo>
                  <a:lnTo>
                    <a:pt x="8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35" y="102"/>
                  </a:lnTo>
                  <a:lnTo>
                    <a:pt x="57" y="73"/>
                  </a:lnTo>
                  <a:lnTo>
                    <a:pt x="78" y="42"/>
                  </a:lnTo>
                  <a:lnTo>
                    <a:pt x="95" y="9"/>
                  </a:lnTo>
                  <a:lnTo>
                    <a:pt x="95" y="9"/>
                  </a:lnTo>
                  <a:lnTo>
                    <a:pt x="97" y="6"/>
                  </a:lnTo>
                  <a:lnTo>
                    <a:pt x="97" y="4"/>
                  </a:lnTo>
                  <a:lnTo>
                    <a:pt x="94" y="1"/>
                  </a:lnTo>
                  <a:lnTo>
                    <a:pt x="90" y="0"/>
                  </a:lnTo>
                  <a:lnTo>
                    <a:pt x="88" y="1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chenying0907 901"/>
            <p:cNvSpPr/>
            <p:nvPr/>
          </p:nvSpPr>
          <p:spPr bwMode="auto">
            <a:xfrm>
              <a:off x="3522663" y="3532188"/>
              <a:ext cx="114300" cy="157163"/>
            </a:xfrm>
            <a:custGeom>
              <a:avLst/>
              <a:gdLst/>
              <a:ahLst/>
              <a:cxnLst>
                <a:cxn ang="0">
                  <a:pos x="273" y="4"/>
                </a:cxn>
                <a:cxn ang="0">
                  <a:pos x="267" y="18"/>
                </a:cxn>
                <a:cxn ang="0">
                  <a:pos x="233" y="55"/>
                </a:cxn>
                <a:cxn ang="0">
                  <a:pos x="223" y="65"/>
                </a:cxn>
                <a:cxn ang="0">
                  <a:pos x="200" y="98"/>
                </a:cxn>
                <a:cxn ang="0">
                  <a:pos x="163" y="157"/>
                </a:cxn>
                <a:cxn ang="0">
                  <a:pos x="127" y="216"/>
                </a:cxn>
                <a:cxn ang="0">
                  <a:pos x="89" y="264"/>
                </a:cxn>
                <a:cxn ang="0">
                  <a:pos x="62" y="300"/>
                </a:cxn>
                <a:cxn ang="0">
                  <a:pos x="53" y="313"/>
                </a:cxn>
                <a:cxn ang="0">
                  <a:pos x="25" y="358"/>
                </a:cxn>
                <a:cxn ang="0">
                  <a:pos x="14" y="375"/>
                </a:cxn>
                <a:cxn ang="0">
                  <a:pos x="6" y="387"/>
                </a:cxn>
                <a:cxn ang="0">
                  <a:pos x="5" y="388"/>
                </a:cxn>
                <a:cxn ang="0">
                  <a:pos x="1" y="390"/>
                </a:cxn>
                <a:cxn ang="0">
                  <a:pos x="1" y="398"/>
                </a:cxn>
                <a:cxn ang="0">
                  <a:pos x="5" y="399"/>
                </a:cxn>
                <a:cxn ang="0">
                  <a:pos x="11" y="398"/>
                </a:cxn>
                <a:cxn ang="0">
                  <a:pos x="22" y="387"/>
                </a:cxn>
                <a:cxn ang="0">
                  <a:pos x="35" y="364"/>
                </a:cxn>
                <a:cxn ang="0">
                  <a:pos x="43" y="352"/>
                </a:cxn>
                <a:cxn ang="0">
                  <a:pos x="52" y="340"/>
                </a:cxn>
                <a:cxn ang="0">
                  <a:pos x="73" y="302"/>
                </a:cxn>
                <a:cxn ang="0">
                  <a:pos x="79" y="293"/>
                </a:cxn>
                <a:cxn ang="0">
                  <a:pos x="95" y="277"/>
                </a:cxn>
                <a:cxn ang="0">
                  <a:pos x="103" y="269"/>
                </a:cxn>
                <a:cxn ang="0">
                  <a:pos x="119" y="246"/>
                </a:cxn>
                <a:cxn ang="0">
                  <a:pos x="141" y="213"/>
                </a:cxn>
                <a:cxn ang="0">
                  <a:pos x="204" y="114"/>
                </a:cxn>
                <a:cxn ang="0">
                  <a:pos x="215" y="96"/>
                </a:cxn>
                <a:cxn ang="0">
                  <a:pos x="255" y="48"/>
                </a:cxn>
                <a:cxn ang="0">
                  <a:pos x="272" y="29"/>
                </a:cxn>
                <a:cxn ang="0">
                  <a:pos x="282" y="13"/>
                </a:cxn>
                <a:cxn ang="0">
                  <a:pos x="285" y="7"/>
                </a:cxn>
                <a:cxn ang="0">
                  <a:pos x="284" y="3"/>
                </a:cxn>
                <a:cxn ang="0">
                  <a:pos x="277" y="0"/>
                </a:cxn>
                <a:cxn ang="0">
                  <a:pos x="273" y="4"/>
                </a:cxn>
              </a:cxnLst>
              <a:rect l="0" t="0" r="r" b="b"/>
              <a:pathLst>
                <a:path w="285" h="399">
                  <a:moveTo>
                    <a:pt x="273" y="4"/>
                  </a:moveTo>
                  <a:lnTo>
                    <a:pt x="273" y="4"/>
                  </a:lnTo>
                  <a:lnTo>
                    <a:pt x="270" y="11"/>
                  </a:lnTo>
                  <a:lnTo>
                    <a:pt x="267" y="18"/>
                  </a:lnTo>
                  <a:lnTo>
                    <a:pt x="256" y="31"/>
                  </a:lnTo>
                  <a:lnTo>
                    <a:pt x="233" y="55"/>
                  </a:lnTo>
                  <a:lnTo>
                    <a:pt x="233" y="55"/>
                  </a:lnTo>
                  <a:lnTo>
                    <a:pt x="223" y="65"/>
                  </a:lnTo>
                  <a:lnTo>
                    <a:pt x="215" y="76"/>
                  </a:lnTo>
                  <a:lnTo>
                    <a:pt x="200" y="98"/>
                  </a:lnTo>
                  <a:lnTo>
                    <a:pt x="200" y="98"/>
                  </a:lnTo>
                  <a:lnTo>
                    <a:pt x="163" y="157"/>
                  </a:lnTo>
                  <a:lnTo>
                    <a:pt x="127" y="216"/>
                  </a:lnTo>
                  <a:lnTo>
                    <a:pt x="127" y="216"/>
                  </a:lnTo>
                  <a:lnTo>
                    <a:pt x="108" y="241"/>
                  </a:lnTo>
                  <a:lnTo>
                    <a:pt x="89" y="264"/>
                  </a:lnTo>
                  <a:lnTo>
                    <a:pt x="70" y="288"/>
                  </a:lnTo>
                  <a:lnTo>
                    <a:pt x="62" y="300"/>
                  </a:lnTo>
                  <a:lnTo>
                    <a:pt x="53" y="313"/>
                  </a:lnTo>
                  <a:lnTo>
                    <a:pt x="53" y="313"/>
                  </a:lnTo>
                  <a:lnTo>
                    <a:pt x="40" y="336"/>
                  </a:lnTo>
                  <a:lnTo>
                    <a:pt x="25" y="358"/>
                  </a:lnTo>
                  <a:lnTo>
                    <a:pt x="25" y="358"/>
                  </a:lnTo>
                  <a:lnTo>
                    <a:pt x="14" y="375"/>
                  </a:lnTo>
                  <a:lnTo>
                    <a:pt x="9" y="385"/>
                  </a:lnTo>
                  <a:lnTo>
                    <a:pt x="6" y="387"/>
                  </a:lnTo>
                  <a:lnTo>
                    <a:pt x="5" y="388"/>
                  </a:lnTo>
                  <a:lnTo>
                    <a:pt x="5" y="388"/>
                  </a:lnTo>
                  <a:lnTo>
                    <a:pt x="2" y="388"/>
                  </a:lnTo>
                  <a:lnTo>
                    <a:pt x="1" y="390"/>
                  </a:lnTo>
                  <a:lnTo>
                    <a:pt x="0" y="394"/>
                  </a:lnTo>
                  <a:lnTo>
                    <a:pt x="1" y="398"/>
                  </a:lnTo>
                  <a:lnTo>
                    <a:pt x="2" y="399"/>
                  </a:lnTo>
                  <a:lnTo>
                    <a:pt x="5" y="399"/>
                  </a:lnTo>
                  <a:lnTo>
                    <a:pt x="5" y="399"/>
                  </a:lnTo>
                  <a:lnTo>
                    <a:pt x="11" y="398"/>
                  </a:lnTo>
                  <a:lnTo>
                    <a:pt x="17" y="394"/>
                  </a:lnTo>
                  <a:lnTo>
                    <a:pt x="22" y="387"/>
                  </a:lnTo>
                  <a:lnTo>
                    <a:pt x="27" y="379"/>
                  </a:lnTo>
                  <a:lnTo>
                    <a:pt x="35" y="364"/>
                  </a:lnTo>
                  <a:lnTo>
                    <a:pt x="39" y="357"/>
                  </a:lnTo>
                  <a:lnTo>
                    <a:pt x="43" y="352"/>
                  </a:lnTo>
                  <a:lnTo>
                    <a:pt x="43" y="352"/>
                  </a:lnTo>
                  <a:lnTo>
                    <a:pt x="52" y="340"/>
                  </a:lnTo>
                  <a:lnTo>
                    <a:pt x="60" y="327"/>
                  </a:lnTo>
                  <a:lnTo>
                    <a:pt x="73" y="302"/>
                  </a:lnTo>
                  <a:lnTo>
                    <a:pt x="73" y="302"/>
                  </a:lnTo>
                  <a:lnTo>
                    <a:pt x="79" y="293"/>
                  </a:lnTo>
                  <a:lnTo>
                    <a:pt x="87" y="285"/>
                  </a:lnTo>
                  <a:lnTo>
                    <a:pt x="95" y="277"/>
                  </a:lnTo>
                  <a:lnTo>
                    <a:pt x="103" y="269"/>
                  </a:lnTo>
                  <a:lnTo>
                    <a:pt x="103" y="269"/>
                  </a:lnTo>
                  <a:lnTo>
                    <a:pt x="111" y="258"/>
                  </a:lnTo>
                  <a:lnTo>
                    <a:pt x="119" y="246"/>
                  </a:lnTo>
                  <a:lnTo>
                    <a:pt x="119" y="246"/>
                  </a:lnTo>
                  <a:lnTo>
                    <a:pt x="141" y="213"/>
                  </a:lnTo>
                  <a:lnTo>
                    <a:pt x="162" y="181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15" y="96"/>
                  </a:lnTo>
                  <a:lnTo>
                    <a:pt x="227" y="80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72" y="29"/>
                  </a:lnTo>
                  <a:lnTo>
                    <a:pt x="280" y="18"/>
                  </a:lnTo>
                  <a:lnTo>
                    <a:pt x="282" y="13"/>
                  </a:lnTo>
                  <a:lnTo>
                    <a:pt x="285" y="7"/>
                  </a:lnTo>
                  <a:lnTo>
                    <a:pt x="285" y="7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1"/>
                  </a:lnTo>
                  <a:lnTo>
                    <a:pt x="273" y="4"/>
                  </a:lnTo>
                  <a:lnTo>
                    <a:pt x="27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chenying0907 902"/>
            <p:cNvSpPr/>
            <p:nvPr/>
          </p:nvSpPr>
          <p:spPr bwMode="auto">
            <a:xfrm>
              <a:off x="3600451" y="3543301"/>
              <a:ext cx="68263" cy="95250"/>
            </a:xfrm>
            <a:custGeom>
              <a:avLst/>
              <a:gdLst/>
              <a:ahLst/>
              <a:cxnLst>
                <a:cxn ang="0">
                  <a:pos x="162" y="1"/>
                </a:cxn>
                <a:cxn ang="0">
                  <a:pos x="162" y="1"/>
                </a:cxn>
                <a:cxn ang="0">
                  <a:pos x="152" y="12"/>
                </a:cxn>
                <a:cxn ang="0">
                  <a:pos x="144" y="23"/>
                </a:cxn>
                <a:cxn ang="0">
                  <a:pos x="128" y="46"/>
                </a:cxn>
                <a:cxn ang="0">
                  <a:pos x="114" y="70"/>
                </a:cxn>
                <a:cxn ang="0">
                  <a:pos x="100" y="95"/>
                </a:cxn>
                <a:cxn ang="0">
                  <a:pos x="100" y="95"/>
                </a:cxn>
                <a:cxn ang="0">
                  <a:pos x="92" y="108"/>
                </a:cxn>
                <a:cxn ang="0">
                  <a:pos x="81" y="121"/>
                </a:cxn>
                <a:cxn ang="0">
                  <a:pos x="60" y="148"/>
                </a:cxn>
                <a:cxn ang="0">
                  <a:pos x="60" y="148"/>
                </a:cxn>
                <a:cxn ang="0">
                  <a:pos x="38" y="175"/>
                </a:cxn>
                <a:cxn ang="0">
                  <a:pos x="17" y="203"/>
                </a:cxn>
                <a:cxn ang="0">
                  <a:pos x="17" y="203"/>
                </a:cxn>
                <a:cxn ang="0">
                  <a:pos x="5" y="217"/>
                </a:cxn>
                <a:cxn ang="0">
                  <a:pos x="2" y="227"/>
                </a:cxn>
                <a:cxn ang="0">
                  <a:pos x="0" y="231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2" y="237"/>
                </a:cxn>
                <a:cxn ang="0">
                  <a:pos x="4" y="238"/>
                </a:cxn>
                <a:cxn ang="0">
                  <a:pos x="8" y="239"/>
                </a:cxn>
                <a:cxn ang="0">
                  <a:pos x="9" y="238"/>
                </a:cxn>
                <a:cxn ang="0">
                  <a:pos x="12" y="237"/>
                </a:cxn>
                <a:cxn ang="0">
                  <a:pos x="12" y="234"/>
                </a:cxn>
                <a:cxn ang="0">
                  <a:pos x="12" y="231"/>
                </a:cxn>
                <a:cxn ang="0">
                  <a:pos x="12" y="231"/>
                </a:cxn>
                <a:cxn ang="0">
                  <a:pos x="12" y="229"/>
                </a:cxn>
                <a:cxn ang="0">
                  <a:pos x="15" y="225"/>
                </a:cxn>
                <a:cxn ang="0">
                  <a:pos x="22" y="213"/>
                </a:cxn>
                <a:cxn ang="0">
                  <a:pos x="37" y="195"/>
                </a:cxn>
                <a:cxn ang="0">
                  <a:pos x="37" y="195"/>
                </a:cxn>
                <a:cxn ang="0">
                  <a:pos x="58" y="169"/>
                </a:cxn>
                <a:cxn ang="0">
                  <a:pos x="79" y="144"/>
                </a:cxn>
                <a:cxn ang="0">
                  <a:pos x="79" y="144"/>
                </a:cxn>
                <a:cxn ang="0">
                  <a:pos x="91" y="127"/>
                </a:cxn>
                <a:cxn ang="0">
                  <a:pos x="102" y="110"/>
                </a:cxn>
                <a:cxn ang="0">
                  <a:pos x="123" y="76"/>
                </a:cxn>
                <a:cxn ang="0">
                  <a:pos x="134" y="59"/>
                </a:cxn>
                <a:cxn ang="0">
                  <a:pos x="144" y="40"/>
                </a:cxn>
                <a:cxn ang="0">
                  <a:pos x="157" y="25"/>
                </a:cxn>
                <a:cxn ang="0">
                  <a:pos x="170" y="9"/>
                </a:cxn>
                <a:cxn ang="0">
                  <a:pos x="170" y="9"/>
                </a:cxn>
                <a:cxn ang="0">
                  <a:pos x="172" y="8"/>
                </a:cxn>
                <a:cxn ang="0">
                  <a:pos x="172" y="5"/>
                </a:cxn>
                <a:cxn ang="0">
                  <a:pos x="170" y="1"/>
                </a:cxn>
                <a:cxn ang="0">
                  <a:pos x="166" y="0"/>
                </a:cxn>
                <a:cxn ang="0">
                  <a:pos x="164" y="0"/>
                </a:cxn>
                <a:cxn ang="0">
                  <a:pos x="162" y="1"/>
                </a:cxn>
                <a:cxn ang="0">
                  <a:pos x="162" y="1"/>
                </a:cxn>
              </a:cxnLst>
              <a:rect l="0" t="0" r="r" b="b"/>
              <a:pathLst>
                <a:path w="172" h="239">
                  <a:moveTo>
                    <a:pt x="162" y="1"/>
                  </a:moveTo>
                  <a:lnTo>
                    <a:pt x="162" y="1"/>
                  </a:lnTo>
                  <a:lnTo>
                    <a:pt x="152" y="12"/>
                  </a:lnTo>
                  <a:lnTo>
                    <a:pt x="144" y="23"/>
                  </a:lnTo>
                  <a:lnTo>
                    <a:pt x="128" y="46"/>
                  </a:lnTo>
                  <a:lnTo>
                    <a:pt x="114" y="70"/>
                  </a:lnTo>
                  <a:lnTo>
                    <a:pt x="100" y="95"/>
                  </a:lnTo>
                  <a:lnTo>
                    <a:pt x="100" y="95"/>
                  </a:lnTo>
                  <a:lnTo>
                    <a:pt x="92" y="108"/>
                  </a:lnTo>
                  <a:lnTo>
                    <a:pt x="81" y="121"/>
                  </a:lnTo>
                  <a:lnTo>
                    <a:pt x="60" y="148"/>
                  </a:lnTo>
                  <a:lnTo>
                    <a:pt x="60" y="148"/>
                  </a:lnTo>
                  <a:lnTo>
                    <a:pt x="38" y="175"/>
                  </a:lnTo>
                  <a:lnTo>
                    <a:pt x="17" y="203"/>
                  </a:lnTo>
                  <a:lnTo>
                    <a:pt x="17" y="203"/>
                  </a:lnTo>
                  <a:lnTo>
                    <a:pt x="5" y="217"/>
                  </a:lnTo>
                  <a:lnTo>
                    <a:pt x="2" y="227"/>
                  </a:lnTo>
                  <a:lnTo>
                    <a:pt x="0" y="231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2" y="237"/>
                  </a:lnTo>
                  <a:lnTo>
                    <a:pt x="4" y="238"/>
                  </a:lnTo>
                  <a:lnTo>
                    <a:pt x="8" y="239"/>
                  </a:lnTo>
                  <a:lnTo>
                    <a:pt x="9" y="238"/>
                  </a:lnTo>
                  <a:lnTo>
                    <a:pt x="12" y="237"/>
                  </a:lnTo>
                  <a:lnTo>
                    <a:pt x="12" y="234"/>
                  </a:lnTo>
                  <a:lnTo>
                    <a:pt x="12" y="231"/>
                  </a:lnTo>
                  <a:lnTo>
                    <a:pt x="12" y="231"/>
                  </a:lnTo>
                  <a:lnTo>
                    <a:pt x="12" y="229"/>
                  </a:lnTo>
                  <a:lnTo>
                    <a:pt x="15" y="225"/>
                  </a:lnTo>
                  <a:lnTo>
                    <a:pt x="22" y="213"/>
                  </a:lnTo>
                  <a:lnTo>
                    <a:pt x="37" y="195"/>
                  </a:lnTo>
                  <a:lnTo>
                    <a:pt x="37" y="195"/>
                  </a:lnTo>
                  <a:lnTo>
                    <a:pt x="58" y="169"/>
                  </a:lnTo>
                  <a:lnTo>
                    <a:pt x="79" y="144"/>
                  </a:lnTo>
                  <a:lnTo>
                    <a:pt x="79" y="144"/>
                  </a:lnTo>
                  <a:lnTo>
                    <a:pt x="91" y="127"/>
                  </a:lnTo>
                  <a:lnTo>
                    <a:pt x="102" y="110"/>
                  </a:lnTo>
                  <a:lnTo>
                    <a:pt x="123" y="76"/>
                  </a:lnTo>
                  <a:lnTo>
                    <a:pt x="134" y="59"/>
                  </a:lnTo>
                  <a:lnTo>
                    <a:pt x="144" y="40"/>
                  </a:lnTo>
                  <a:lnTo>
                    <a:pt x="157" y="25"/>
                  </a:lnTo>
                  <a:lnTo>
                    <a:pt x="170" y="9"/>
                  </a:lnTo>
                  <a:lnTo>
                    <a:pt x="170" y="9"/>
                  </a:lnTo>
                  <a:lnTo>
                    <a:pt x="172" y="8"/>
                  </a:lnTo>
                  <a:lnTo>
                    <a:pt x="172" y="5"/>
                  </a:lnTo>
                  <a:lnTo>
                    <a:pt x="170" y="1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2" y="1"/>
                  </a:lnTo>
                  <a:lnTo>
                    <a:pt x="16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chenying0907 903"/>
            <p:cNvSpPr/>
            <p:nvPr/>
          </p:nvSpPr>
          <p:spPr bwMode="auto">
            <a:xfrm>
              <a:off x="3633788" y="3560763"/>
              <a:ext cx="53975" cy="80963"/>
            </a:xfrm>
            <a:custGeom>
              <a:avLst/>
              <a:gdLst/>
              <a:ahLst/>
              <a:cxnLst>
                <a:cxn ang="0">
                  <a:pos x="125" y="2"/>
                </a:cxn>
                <a:cxn ang="0">
                  <a:pos x="125" y="2"/>
                </a:cxn>
                <a:cxn ang="0">
                  <a:pos x="119" y="17"/>
                </a:cxn>
                <a:cxn ang="0">
                  <a:pos x="111" y="31"/>
                </a:cxn>
                <a:cxn ang="0">
                  <a:pos x="94" y="58"/>
                </a:cxn>
                <a:cxn ang="0">
                  <a:pos x="57" y="113"/>
                </a:cxn>
                <a:cxn ang="0">
                  <a:pos x="57" y="113"/>
                </a:cxn>
                <a:cxn ang="0">
                  <a:pos x="22" y="164"/>
                </a:cxn>
                <a:cxn ang="0">
                  <a:pos x="22" y="164"/>
                </a:cxn>
                <a:cxn ang="0">
                  <a:pos x="15" y="172"/>
                </a:cxn>
                <a:cxn ang="0">
                  <a:pos x="9" y="180"/>
                </a:cxn>
                <a:cxn ang="0">
                  <a:pos x="4" y="188"/>
                </a:cxn>
                <a:cxn ang="0">
                  <a:pos x="1" y="192"/>
                </a:cxn>
                <a:cxn ang="0">
                  <a:pos x="0" y="197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0" y="202"/>
                </a:cxn>
                <a:cxn ang="0">
                  <a:pos x="4" y="204"/>
                </a:cxn>
                <a:cxn ang="0">
                  <a:pos x="6" y="205"/>
                </a:cxn>
                <a:cxn ang="0">
                  <a:pos x="7" y="204"/>
                </a:cxn>
                <a:cxn ang="0">
                  <a:pos x="9" y="202"/>
                </a:cxn>
                <a:cxn ang="0">
                  <a:pos x="10" y="201"/>
                </a:cxn>
                <a:cxn ang="0">
                  <a:pos x="10" y="201"/>
                </a:cxn>
                <a:cxn ang="0">
                  <a:pos x="11" y="196"/>
                </a:cxn>
                <a:cxn ang="0">
                  <a:pos x="14" y="192"/>
                </a:cxn>
                <a:cxn ang="0">
                  <a:pos x="22" y="180"/>
                </a:cxn>
                <a:cxn ang="0">
                  <a:pos x="31" y="171"/>
                </a:cxn>
                <a:cxn ang="0">
                  <a:pos x="38" y="162"/>
                </a:cxn>
                <a:cxn ang="0">
                  <a:pos x="38" y="162"/>
                </a:cxn>
                <a:cxn ang="0">
                  <a:pos x="56" y="136"/>
                </a:cxn>
                <a:cxn ang="0">
                  <a:pos x="73" y="111"/>
                </a:cxn>
                <a:cxn ang="0">
                  <a:pos x="73" y="111"/>
                </a:cxn>
                <a:cxn ang="0">
                  <a:pos x="107" y="60"/>
                </a:cxn>
                <a:cxn ang="0">
                  <a:pos x="123" y="3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4"/>
                </a:cxn>
                <a:cxn ang="0">
                  <a:pos x="133" y="0"/>
                </a:cxn>
                <a:cxn ang="0">
                  <a:pos x="130" y="0"/>
                </a:cxn>
                <a:cxn ang="0">
                  <a:pos x="129" y="0"/>
                </a:cxn>
                <a:cxn ang="0">
                  <a:pos x="126" y="0"/>
                </a:cxn>
                <a:cxn ang="0">
                  <a:pos x="125" y="2"/>
                </a:cxn>
                <a:cxn ang="0">
                  <a:pos x="125" y="2"/>
                </a:cxn>
              </a:cxnLst>
              <a:rect l="0" t="0" r="r" b="b"/>
              <a:pathLst>
                <a:path w="136" h="205">
                  <a:moveTo>
                    <a:pt x="125" y="2"/>
                  </a:moveTo>
                  <a:lnTo>
                    <a:pt x="125" y="2"/>
                  </a:lnTo>
                  <a:lnTo>
                    <a:pt x="119" y="17"/>
                  </a:lnTo>
                  <a:lnTo>
                    <a:pt x="111" y="31"/>
                  </a:lnTo>
                  <a:lnTo>
                    <a:pt x="94" y="58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15" y="172"/>
                  </a:lnTo>
                  <a:lnTo>
                    <a:pt x="9" y="180"/>
                  </a:lnTo>
                  <a:lnTo>
                    <a:pt x="4" y="188"/>
                  </a:lnTo>
                  <a:lnTo>
                    <a:pt x="1" y="192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4" y="204"/>
                  </a:lnTo>
                  <a:lnTo>
                    <a:pt x="6" y="205"/>
                  </a:lnTo>
                  <a:lnTo>
                    <a:pt x="7" y="204"/>
                  </a:lnTo>
                  <a:lnTo>
                    <a:pt x="9" y="202"/>
                  </a:lnTo>
                  <a:lnTo>
                    <a:pt x="10" y="201"/>
                  </a:lnTo>
                  <a:lnTo>
                    <a:pt x="10" y="201"/>
                  </a:lnTo>
                  <a:lnTo>
                    <a:pt x="11" y="196"/>
                  </a:lnTo>
                  <a:lnTo>
                    <a:pt x="14" y="192"/>
                  </a:lnTo>
                  <a:lnTo>
                    <a:pt x="22" y="180"/>
                  </a:lnTo>
                  <a:lnTo>
                    <a:pt x="31" y="17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56" y="136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107" y="60"/>
                  </a:lnTo>
                  <a:lnTo>
                    <a:pt x="123" y="3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4"/>
                  </a:lnTo>
                  <a:lnTo>
                    <a:pt x="133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5" y="2"/>
                  </a:lnTo>
                  <a:lnTo>
                    <a:pt x="12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chenying0907 904"/>
            <p:cNvSpPr/>
            <p:nvPr/>
          </p:nvSpPr>
          <p:spPr bwMode="auto">
            <a:xfrm>
              <a:off x="3668713" y="3586163"/>
              <a:ext cx="38100" cy="55563"/>
            </a:xfrm>
            <a:custGeom>
              <a:avLst/>
              <a:gdLst/>
              <a:ahLst/>
              <a:cxnLst>
                <a:cxn ang="0">
                  <a:pos x="86" y="4"/>
                </a:cxn>
                <a:cxn ang="0">
                  <a:pos x="86" y="4"/>
                </a:cxn>
                <a:cxn ang="0">
                  <a:pos x="75" y="25"/>
                </a:cxn>
                <a:cxn ang="0">
                  <a:pos x="64" y="46"/>
                </a:cxn>
                <a:cxn ang="0">
                  <a:pos x="49" y="64"/>
                </a:cxn>
                <a:cxn ang="0">
                  <a:pos x="34" y="83"/>
                </a:cxn>
                <a:cxn ang="0">
                  <a:pos x="34" y="83"/>
                </a:cxn>
                <a:cxn ang="0">
                  <a:pos x="22" y="95"/>
                </a:cxn>
                <a:cxn ang="0">
                  <a:pos x="13" y="106"/>
                </a:cxn>
                <a:cxn ang="0">
                  <a:pos x="5" y="121"/>
                </a:cxn>
                <a:cxn ang="0">
                  <a:pos x="2" y="127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1" y="140"/>
                </a:cxn>
                <a:cxn ang="0">
                  <a:pos x="4" y="142"/>
                </a:cxn>
                <a:cxn ang="0">
                  <a:pos x="9" y="142"/>
                </a:cxn>
                <a:cxn ang="0">
                  <a:pos x="10" y="140"/>
                </a:cxn>
                <a:cxn ang="0">
                  <a:pos x="11" y="139"/>
                </a:cxn>
                <a:cxn ang="0">
                  <a:pos x="11" y="139"/>
                </a:cxn>
                <a:cxn ang="0">
                  <a:pos x="14" y="129"/>
                </a:cxn>
                <a:cxn ang="0">
                  <a:pos x="19" y="118"/>
                </a:cxn>
                <a:cxn ang="0">
                  <a:pos x="24" y="110"/>
                </a:cxn>
                <a:cxn ang="0">
                  <a:pos x="31" y="101"/>
                </a:cxn>
                <a:cxn ang="0">
                  <a:pos x="45" y="87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2" y="57"/>
                </a:cxn>
                <a:cxn ang="0">
                  <a:pos x="81" y="41"/>
                </a:cxn>
                <a:cxn ang="0">
                  <a:pos x="90" y="24"/>
                </a:cxn>
                <a:cxn ang="0">
                  <a:pos x="96" y="7"/>
                </a:cxn>
                <a:cxn ang="0">
                  <a:pos x="96" y="7"/>
                </a:cxn>
                <a:cxn ang="0">
                  <a:pos x="96" y="4"/>
                </a:cxn>
                <a:cxn ang="0">
                  <a:pos x="96" y="3"/>
                </a:cxn>
                <a:cxn ang="0">
                  <a:pos x="95" y="2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7" y="2"/>
                </a:cxn>
                <a:cxn ang="0">
                  <a:pos x="86" y="4"/>
                </a:cxn>
                <a:cxn ang="0">
                  <a:pos x="86" y="4"/>
                </a:cxn>
              </a:cxnLst>
              <a:rect l="0" t="0" r="r" b="b"/>
              <a:pathLst>
                <a:path w="96" h="142">
                  <a:moveTo>
                    <a:pt x="86" y="4"/>
                  </a:moveTo>
                  <a:lnTo>
                    <a:pt x="86" y="4"/>
                  </a:lnTo>
                  <a:lnTo>
                    <a:pt x="75" y="25"/>
                  </a:lnTo>
                  <a:lnTo>
                    <a:pt x="64" y="46"/>
                  </a:lnTo>
                  <a:lnTo>
                    <a:pt x="49" y="64"/>
                  </a:lnTo>
                  <a:lnTo>
                    <a:pt x="34" y="83"/>
                  </a:lnTo>
                  <a:lnTo>
                    <a:pt x="34" y="83"/>
                  </a:lnTo>
                  <a:lnTo>
                    <a:pt x="22" y="95"/>
                  </a:lnTo>
                  <a:lnTo>
                    <a:pt x="13" y="106"/>
                  </a:lnTo>
                  <a:lnTo>
                    <a:pt x="5" y="121"/>
                  </a:lnTo>
                  <a:lnTo>
                    <a:pt x="2" y="12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0"/>
                  </a:lnTo>
                  <a:lnTo>
                    <a:pt x="4" y="142"/>
                  </a:lnTo>
                  <a:lnTo>
                    <a:pt x="9" y="142"/>
                  </a:lnTo>
                  <a:lnTo>
                    <a:pt x="10" y="140"/>
                  </a:lnTo>
                  <a:lnTo>
                    <a:pt x="11" y="139"/>
                  </a:lnTo>
                  <a:lnTo>
                    <a:pt x="11" y="139"/>
                  </a:lnTo>
                  <a:lnTo>
                    <a:pt x="14" y="129"/>
                  </a:lnTo>
                  <a:lnTo>
                    <a:pt x="19" y="118"/>
                  </a:lnTo>
                  <a:lnTo>
                    <a:pt x="24" y="110"/>
                  </a:lnTo>
                  <a:lnTo>
                    <a:pt x="31" y="101"/>
                  </a:lnTo>
                  <a:lnTo>
                    <a:pt x="45" y="87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72" y="57"/>
                  </a:lnTo>
                  <a:lnTo>
                    <a:pt x="81" y="41"/>
                  </a:lnTo>
                  <a:lnTo>
                    <a:pt x="90" y="24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6" y="3"/>
                  </a:lnTo>
                  <a:lnTo>
                    <a:pt x="95" y="2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7" y="2"/>
                  </a:lnTo>
                  <a:lnTo>
                    <a:pt x="86" y="4"/>
                  </a:lnTo>
                  <a:lnTo>
                    <a:pt x="8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chenying0907 905"/>
            <p:cNvSpPr/>
            <p:nvPr/>
          </p:nvSpPr>
          <p:spPr bwMode="auto">
            <a:xfrm>
              <a:off x="3271838" y="3430588"/>
              <a:ext cx="15875" cy="174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4" y="2"/>
                </a:cxn>
                <a:cxn ang="0">
                  <a:pos x="25" y="8"/>
                </a:cxn>
                <a:cxn ang="0">
                  <a:pos x="16" y="16"/>
                </a:cxn>
                <a:cxn ang="0">
                  <a:pos x="8" y="25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7" y="32"/>
                </a:cxn>
                <a:cxn ang="0">
                  <a:pos x="24" y="24"/>
                </a:cxn>
                <a:cxn ang="0">
                  <a:pos x="32" y="17"/>
                </a:cxn>
                <a:cxn ang="0">
                  <a:pos x="39" y="11"/>
                </a:cxn>
                <a:cxn ang="0">
                  <a:pos x="39" y="11"/>
                </a:cxn>
                <a:cxn ang="0">
                  <a:pos x="41" y="10"/>
                </a:cxn>
                <a:cxn ang="0">
                  <a:pos x="42" y="8"/>
                </a:cxn>
                <a:cxn ang="0">
                  <a:pos x="41" y="3"/>
                </a:cxn>
                <a:cxn ang="0">
                  <a:pos x="39" y="2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2"/>
                </a:cxn>
                <a:cxn ang="0">
                  <a:pos x="34" y="2"/>
                </a:cxn>
              </a:cxnLst>
              <a:rect l="0" t="0" r="r" b="b"/>
              <a:pathLst>
                <a:path w="42" h="42">
                  <a:moveTo>
                    <a:pt x="34" y="2"/>
                  </a:moveTo>
                  <a:lnTo>
                    <a:pt x="34" y="2"/>
                  </a:lnTo>
                  <a:lnTo>
                    <a:pt x="25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7" y="32"/>
                  </a:lnTo>
                  <a:lnTo>
                    <a:pt x="24" y="24"/>
                  </a:lnTo>
                  <a:lnTo>
                    <a:pt x="32" y="17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10"/>
                  </a:lnTo>
                  <a:lnTo>
                    <a:pt x="42" y="8"/>
                  </a:lnTo>
                  <a:lnTo>
                    <a:pt x="41" y="3"/>
                  </a:lnTo>
                  <a:lnTo>
                    <a:pt x="39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chenying0907 906"/>
            <p:cNvSpPr/>
            <p:nvPr/>
          </p:nvSpPr>
          <p:spPr bwMode="auto">
            <a:xfrm>
              <a:off x="3295651" y="3446463"/>
              <a:ext cx="20638" cy="206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0" y="0"/>
                </a:cxn>
                <a:cxn ang="0">
                  <a:pos x="28" y="7"/>
                </a:cxn>
                <a:cxn ang="0">
                  <a:pos x="17" y="19"/>
                </a:cxn>
                <a:cxn ang="0">
                  <a:pos x="8" y="31"/>
                </a:cxn>
                <a:cxn ang="0">
                  <a:pos x="0" y="44"/>
                </a:cxn>
                <a:cxn ang="0">
                  <a:pos x="0" y="44"/>
                </a:cxn>
                <a:cxn ang="0">
                  <a:pos x="0" y="45"/>
                </a:cxn>
                <a:cxn ang="0">
                  <a:pos x="0" y="48"/>
                </a:cxn>
                <a:cxn ang="0">
                  <a:pos x="2" y="52"/>
                </a:cxn>
                <a:cxn ang="0">
                  <a:pos x="6" y="52"/>
                </a:cxn>
                <a:cxn ang="0">
                  <a:pos x="9" y="51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7" y="38"/>
                </a:cxn>
                <a:cxn ang="0">
                  <a:pos x="25" y="27"/>
                </a:cxn>
                <a:cxn ang="0">
                  <a:pos x="35" y="17"/>
                </a:cxn>
                <a:cxn ang="0">
                  <a:pos x="46" y="10"/>
                </a:cxn>
                <a:cxn ang="0">
                  <a:pos x="46" y="10"/>
                </a:cxn>
                <a:cxn ang="0">
                  <a:pos x="48" y="7"/>
                </a:cxn>
                <a:cxn ang="0">
                  <a:pos x="49" y="6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9" h="52">
                  <a:moveTo>
                    <a:pt x="40" y="0"/>
                  </a:moveTo>
                  <a:lnTo>
                    <a:pt x="40" y="0"/>
                  </a:lnTo>
                  <a:lnTo>
                    <a:pt x="28" y="7"/>
                  </a:lnTo>
                  <a:lnTo>
                    <a:pt x="17" y="19"/>
                  </a:lnTo>
                  <a:lnTo>
                    <a:pt x="8" y="3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6" y="52"/>
                  </a:lnTo>
                  <a:lnTo>
                    <a:pt x="9" y="51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7" y="38"/>
                  </a:lnTo>
                  <a:lnTo>
                    <a:pt x="25" y="27"/>
                  </a:lnTo>
                  <a:lnTo>
                    <a:pt x="35" y="17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7"/>
                  </a:lnTo>
                  <a:lnTo>
                    <a:pt x="49" y="6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chenying0907 907"/>
            <p:cNvSpPr/>
            <p:nvPr/>
          </p:nvSpPr>
          <p:spPr bwMode="auto">
            <a:xfrm>
              <a:off x="3322638" y="3460751"/>
              <a:ext cx="19050" cy="2063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1" y="7"/>
                </a:cxn>
                <a:cxn ang="0">
                  <a:pos x="27" y="13"/>
                </a:cxn>
                <a:cxn ang="0">
                  <a:pos x="18" y="22"/>
                </a:cxn>
                <a:cxn ang="0">
                  <a:pos x="8" y="32"/>
                </a:cxn>
                <a:cxn ang="0">
                  <a:pos x="4" y="37"/>
                </a:cxn>
                <a:cxn ang="0">
                  <a:pos x="1" y="44"/>
                </a:cxn>
                <a:cxn ang="0">
                  <a:pos x="1" y="44"/>
                </a:cxn>
                <a:cxn ang="0">
                  <a:pos x="0" y="47"/>
                </a:cxn>
                <a:cxn ang="0">
                  <a:pos x="1" y="48"/>
                </a:cxn>
                <a:cxn ang="0">
                  <a:pos x="4" y="52"/>
                </a:cxn>
                <a:cxn ang="0">
                  <a:pos x="5" y="52"/>
                </a:cxn>
                <a:cxn ang="0">
                  <a:pos x="8" y="52"/>
                </a:cxn>
                <a:cxn ang="0">
                  <a:pos x="9" y="52"/>
                </a:cxn>
                <a:cxn ang="0">
                  <a:pos x="10" y="49"/>
                </a:cxn>
                <a:cxn ang="0">
                  <a:pos x="10" y="49"/>
                </a:cxn>
                <a:cxn ang="0">
                  <a:pos x="14" y="43"/>
                </a:cxn>
                <a:cxn ang="0">
                  <a:pos x="18" y="37"/>
                </a:cxn>
                <a:cxn ang="0">
                  <a:pos x="27" y="28"/>
                </a:cxn>
                <a:cxn ang="0">
                  <a:pos x="36" y="19"/>
                </a:cxn>
                <a:cxn ang="0">
                  <a:pos x="42" y="14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6" h="52">
                  <a:moveTo>
                    <a:pt x="35" y="2"/>
                  </a:moveTo>
                  <a:lnTo>
                    <a:pt x="35" y="2"/>
                  </a:lnTo>
                  <a:lnTo>
                    <a:pt x="31" y="7"/>
                  </a:lnTo>
                  <a:lnTo>
                    <a:pt x="27" y="13"/>
                  </a:lnTo>
                  <a:lnTo>
                    <a:pt x="18" y="22"/>
                  </a:lnTo>
                  <a:lnTo>
                    <a:pt x="8" y="32"/>
                  </a:lnTo>
                  <a:lnTo>
                    <a:pt x="4" y="37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0" y="47"/>
                  </a:lnTo>
                  <a:lnTo>
                    <a:pt x="1" y="48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8" y="52"/>
                  </a:lnTo>
                  <a:lnTo>
                    <a:pt x="9" y="52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4" y="43"/>
                  </a:lnTo>
                  <a:lnTo>
                    <a:pt x="18" y="37"/>
                  </a:lnTo>
                  <a:lnTo>
                    <a:pt x="27" y="28"/>
                  </a:lnTo>
                  <a:lnTo>
                    <a:pt x="36" y="19"/>
                  </a:lnTo>
                  <a:lnTo>
                    <a:pt x="42" y="14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chenying0907 908"/>
            <p:cNvSpPr/>
            <p:nvPr/>
          </p:nvSpPr>
          <p:spPr bwMode="auto">
            <a:xfrm>
              <a:off x="3348038" y="3482976"/>
              <a:ext cx="23813" cy="26988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43" y="8"/>
                </a:cxn>
                <a:cxn ang="0">
                  <a:pos x="36" y="14"/>
                </a:cxn>
                <a:cxn ang="0">
                  <a:pos x="29" y="22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9" y="46"/>
                </a:cxn>
                <a:cxn ang="0">
                  <a:pos x="4" y="52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0" y="65"/>
                </a:cxn>
                <a:cxn ang="0">
                  <a:pos x="2" y="66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9" y="66"/>
                </a:cxn>
                <a:cxn ang="0">
                  <a:pos x="11" y="64"/>
                </a:cxn>
                <a:cxn ang="0">
                  <a:pos x="11" y="64"/>
                </a:cxn>
                <a:cxn ang="0">
                  <a:pos x="15" y="57"/>
                </a:cxn>
                <a:cxn ang="0">
                  <a:pos x="20" y="51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36" y="31"/>
                </a:cxn>
                <a:cxn ang="0">
                  <a:pos x="42" y="23"/>
                </a:cxn>
                <a:cxn ang="0">
                  <a:pos x="50" y="17"/>
                </a:cxn>
                <a:cxn ang="0">
                  <a:pos x="58" y="10"/>
                </a:cxn>
                <a:cxn ang="0">
                  <a:pos x="58" y="10"/>
                </a:cxn>
                <a:cxn ang="0">
                  <a:pos x="59" y="9"/>
                </a:cxn>
                <a:cxn ang="0">
                  <a:pos x="60" y="6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6" y="0"/>
                </a:cxn>
                <a:cxn ang="0">
                  <a:pos x="54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0" h="68">
                  <a:moveTo>
                    <a:pt x="53" y="1"/>
                  </a:moveTo>
                  <a:lnTo>
                    <a:pt x="53" y="1"/>
                  </a:lnTo>
                  <a:lnTo>
                    <a:pt x="43" y="8"/>
                  </a:lnTo>
                  <a:lnTo>
                    <a:pt x="36" y="14"/>
                  </a:lnTo>
                  <a:lnTo>
                    <a:pt x="29" y="22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9" y="46"/>
                  </a:lnTo>
                  <a:lnTo>
                    <a:pt x="4" y="5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0" y="65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9" y="66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5" y="57"/>
                  </a:lnTo>
                  <a:lnTo>
                    <a:pt x="20" y="5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36" y="31"/>
                  </a:lnTo>
                  <a:lnTo>
                    <a:pt x="42" y="23"/>
                  </a:lnTo>
                  <a:lnTo>
                    <a:pt x="50" y="17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9" y="9"/>
                  </a:lnTo>
                  <a:lnTo>
                    <a:pt x="60" y="6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chenying0907 909"/>
            <p:cNvSpPr/>
            <p:nvPr/>
          </p:nvSpPr>
          <p:spPr bwMode="auto">
            <a:xfrm>
              <a:off x="3398838" y="3498851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31" y="20"/>
                </a:cxn>
                <a:cxn ang="0">
                  <a:pos x="31" y="20"/>
                </a:cxn>
                <a:cxn ang="0">
                  <a:pos x="25" y="31"/>
                </a:cxn>
                <a:cxn ang="0">
                  <a:pos x="22" y="37"/>
                </a:cxn>
                <a:cxn ang="0">
                  <a:pos x="18" y="42"/>
                </a:cxn>
                <a:cxn ang="0">
                  <a:pos x="18" y="42"/>
                </a:cxn>
                <a:cxn ang="0">
                  <a:pos x="6" y="54"/>
                </a:cxn>
                <a:cxn ang="0">
                  <a:pos x="2" y="6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6" y="75"/>
                </a:cxn>
                <a:cxn ang="0">
                  <a:pos x="9" y="75"/>
                </a:cxn>
                <a:cxn ang="0">
                  <a:pos x="10" y="73"/>
                </a:cxn>
                <a:cxn ang="0">
                  <a:pos x="10" y="71"/>
                </a:cxn>
                <a:cxn ang="0">
                  <a:pos x="10" y="71"/>
                </a:cxn>
                <a:cxn ang="0">
                  <a:pos x="11" y="67"/>
                </a:cxn>
                <a:cxn ang="0">
                  <a:pos x="13" y="64"/>
                </a:cxn>
                <a:cxn ang="0">
                  <a:pos x="18" y="58"/>
                </a:cxn>
                <a:cxn ang="0">
                  <a:pos x="25" y="52"/>
                </a:cxn>
                <a:cxn ang="0">
                  <a:pos x="28" y="46"/>
                </a:cxn>
                <a:cxn ang="0">
                  <a:pos x="28" y="46"/>
                </a:cxn>
                <a:cxn ang="0">
                  <a:pos x="40" y="26"/>
                </a:cxn>
                <a:cxn ang="0">
                  <a:pos x="52" y="8"/>
                </a:cxn>
                <a:cxn ang="0">
                  <a:pos x="52" y="8"/>
                </a:cxn>
                <a:cxn ang="0">
                  <a:pos x="53" y="5"/>
                </a:cxn>
                <a:cxn ang="0">
                  <a:pos x="52" y="4"/>
                </a:cxn>
                <a:cxn ang="0">
                  <a:pos x="49" y="0"/>
                </a:cxn>
                <a:cxn ang="0">
                  <a:pos x="46" y="0"/>
                </a:cxn>
                <a:cxn ang="0">
                  <a:pos x="44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3" h="75">
                  <a:moveTo>
                    <a:pt x="42" y="1"/>
                  </a:moveTo>
                  <a:lnTo>
                    <a:pt x="42" y="1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25" y="31"/>
                  </a:lnTo>
                  <a:lnTo>
                    <a:pt x="22" y="37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9" y="75"/>
                  </a:lnTo>
                  <a:lnTo>
                    <a:pt x="10" y="73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1" y="67"/>
                  </a:lnTo>
                  <a:lnTo>
                    <a:pt x="13" y="64"/>
                  </a:lnTo>
                  <a:lnTo>
                    <a:pt x="18" y="58"/>
                  </a:lnTo>
                  <a:lnTo>
                    <a:pt x="25" y="5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40" y="2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3" y="5"/>
                  </a:lnTo>
                  <a:lnTo>
                    <a:pt x="52" y="4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chenying0907 910"/>
            <p:cNvSpPr/>
            <p:nvPr/>
          </p:nvSpPr>
          <p:spPr bwMode="auto">
            <a:xfrm>
              <a:off x="3460751" y="3505201"/>
              <a:ext cx="17463" cy="26988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7" y="16"/>
                </a:cxn>
                <a:cxn ang="0">
                  <a:pos x="17" y="30"/>
                </a:cxn>
                <a:cxn ang="0">
                  <a:pos x="11" y="46"/>
                </a:cxn>
                <a:cxn ang="0">
                  <a:pos x="2" y="61"/>
                </a:cxn>
                <a:cxn ang="0">
                  <a:pos x="2" y="61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10" y="67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0" y="53"/>
                </a:cxn>
                <a:cxn ang="0">
                  <a:pos x="27" y="37"/>
                </a:cxn>
                <a:cxn ang="0">
                  <a:pos x="34" y="23"/>
                </a:cxn>
                <a:cxn ang="0">
                  <a:pos x="40" y="16"/>
                </a:cxn>
                <a:cxn ang="0">
                  <a:pos x="45" y="10"/>
                </a:cxn>
                <a:cxn ang="0">
                  <a:pos x="45" y="10"/>
                </a:cxn>
                <a:cxn ang="0">
                  <a:pos x="46" y="8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41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8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7" y="16"/>
                  </a:lnTo>
                  <a:lnTo>
                    <a:pt x="17" y="30"/>
                  </a:lnTo>
                  <a:lnTo>
                    <a:pt x="11" y="46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10" y="67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0" y="53"/>
                  </a:lnTo>
                  <a:lnTo>
                    <a:pt x="27" y="37"/>
                  </a:lnTo>
                  <a:lnTo>
                    <a:pt x="34" y="23"/>
                  </a:lnTo>
                  <a:lnTo>
                    <a:pt x="40" y="16"/>
                  </a:lnTo>
                  <a:lnTo>
                    <a:pt x="45" y="10"/>
                  </a:lnTo>
                  <a:lnTo>
                    <a:pt x="45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chenying0907 911"/>
            <p:cNvSpPr/>
            <p:nvPr/>
          </p:nvSpPr>
          <p:spPr bwMode="auto">
            <a:xfrm>
              <a:off x="3506788" y="3503613"/>
              <a:ext cx="25400" cy="31750"/>
            </a:xfrm>
            <a:custGeom>
              <a:avLst/>
              <a:gdLst/>
              <a:ahLst/>
              <a:cxnLst>
                <a:cxn ang="0">
                  <a:pos x="52" y="2"/>
                </a:cxn>
                <a:cxn ang="0">
                  <a:pos x="52" y="2"/>
                </a:cxn>
                <a:cxn ang="0">
                  <a:pos x="43" y="8"/>
                </a:cxn>
                <a:cxn ang="0">
                  <a:pos x="34" y="15"/>
                </a:cxn>
                <a:cxn ang="0">
                  <a:pos x="26" y="24"/>
                </a:cxn>
                <a:cxn ang="0">
                  <a:pos x="20" y="32"/>
                </a:cxn>
                <a:cxn ang="0">
                  <a:pos x="13" y="42"/>
                </a:cxn>
                <a:cxn ang="0">
                  <a:pos x="9" y="51"/>
                </a:cxn>
                <a:cxn ang="0">
                  <a:pos x="4" y="6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9" y="80"/>
                </a:cxn>
                <a:cxn ang="0">
                  <a:pos x="11" y="79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18" y="57"/>
                </a:cxn>
                <a:cxn ang="0">
                  <a:pos x="24" y="48"/>
                </a:cxn>
                <a:cxn ang="0">
                  <a:pos x="29" y="40"/>
                </a:cxn>
                <a:cxn ang="0">
                  <a:pos x="35" y="31"/>
                </a:cxn>
                <a:cxn ang="0">
                  <a:pos x="42" y="24"/>
                </a:cxn>
                <a:cxn ang="0">
                  <a:pos x="50" y="17"/>
                </a:cxn>
                <a:cxn ang="0">
                  <a:pos x="59" y="11"/>
                </a:cxn>
                <a:cxn ang="0">
                  <a:pos x="59" y="11"/>
                </a:cxn>
                <a:cxn ang="0">
                  <a:pos x="60" y="10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2" y="2"/>
                </a:cxn>
                <a:cxn ang="0">
                  <a:pos x="52" y="2"/>
                </a:cxn>
              </a:cxnLst>
              <a:rect l="0" t="0" r="r" b="b"/>
              <a:pathLst>
                <a:path w="62" h="80">
                  <a:moveTo>
                    <a:pt x="52" y="2"/>
                  </a:moveTo>
                  <a:lnTo>
                    <a:pt x="52" y="2"/>
                  </a:lnTo>
                  <a:lnTo>
                    <a:pt x="43" y="8"/>
                  </a:lnTo>
                  <a:lnTo>
                    <a:pt x="34" y="15"/>
                  </a:lnTo>
                  <a:lnTo>
                    <a:pt x="26" y="24"/>
                  </a:lnTo>
                  <a:lnTo>
                    <a:pt x="20" y="32"/>
                  </a:lnTo>
                  <a:lnTo>
                    <a:pt x="13" y="42"/>
                  </a:lnTo>
                  <a:lnTo>
                    <a:pt x="9" y="51"/>
                  </a:lnTo>
                  <a:lnTo>
                    <a:pt x="4" y="6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9" y="80"/>
                  </a:lnTo>
                  <a:lnTo>
                    <a:pt x="11" y="79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8" y="57"/>
                  </a:lnTo>
                  <a:lnTo>
                    <a:pt x="24" y="48"/>
                  </a:lnTo>
                  <a:lnTo>
                    <a:pt x="29" y="40"/>
                  </a:lnTo>
                  <a:lnTo>
                    <a:pt x="35" y="31"/>
                  </a:lnTo>
                  <a:lnTo>
                    <a:pt x="42" y="24"/>
                  </a:lnTo>
                  <a:lnTo>
                    <a:pt x="50" y="17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60" y="10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2" y="2"/>
                  </a:lnTo>
                  <a:lnTo>
                    <a:pt x="5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chenying0907 912"/>
            <p:cNvSpPr/>
            <p:nvPr/>
          </p:nvSpPr>
          <p:spPr bwMode="auto">
            <a:xfrm>
              <a:off x="3549651" y="3498851"/>
              <a:ext cx="23813" cy="34925"/>
            </a:xfrm>
            <a:custGeom>
              <a:avLst/>
              <a:gdLst/>
              <a:ahLst/>
              <a:cxnLst>
                <a:cxn ang="0">
                  <a:pos x="49" y="6"/>
                </a:cxn>
                <a:cxn ang="0">
                  <a:pos x="49" y="6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4" y="32"/>
                </a:cxn>
                <a:cxn ang="0">
                  <a:pos x="29" y="39"/>
                </a:cxn>
                <a:cxn ang="0">
                  <a:pos x="29" y="39"/>
                </a:cxn>
                <a:cxn ang="0">
                  <a:pos x="20" y="48"/>
                </a:cxn>
                <a:cxn ang="0">
                  <a:pos x="13" y="59"/>
                </a:cxn>
                <a:cxn ang="0">
                  <a:pos x="7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7"/>
                </a:cxn>
                <a:cxn ang="0">
                  <a:pos x="11" y="85"/>
                </a:cxn>
                <a:cxn ang="0">
                  <a:pos x="11" y="85"/>
                </a:cxn>
                <a:cxn ang="0">
                  <a:pos x="17" y="73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33" y="52"/>
                </a:cxn>
                <a:cxn ang="0">
                  <a:pos x="38" y="47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54" y="25"/>
                </a:cxn>
                <a:cxn ang="0">
                  <a:pos x="58" y="15"/>
                </a:cxn>
                <a:cxn ang="0">
                  <a:pos x="59" y="11"/>
                </a:cxn>
                <a:cxn ang="0">
                  <a:pos x="61" y="6"/>
                </a:cxn>
                <a:cxn ang="0">
                  <a:pos x="61" y="6"/>
                </a:cxn>
                <a:cxn ang="0">
                  <a:pos x="61" y="4"/>
                </a:cxn>
                <a:cxn ang="0">
                  <a:pos x="59" y="2"/>
                </a:cxn>
                <a:cxn ang="0">
                  <a:pos x="58" y="1"/>
                </a:cxn>
                <a:cxn ang="0">
                  <a:pos x="55" y="0"/>
                </a:cxn>
                <a:cxn ang="0">
                  <a:pos x="51" y="2"/>
                </a:cxn>
                <a:cxn ang="0">
                  <a:pos x="50" y="4"/>
                </a:cxn>
                <a:cxn ang="0">
                  <a:pos x="49" y="6"/>
                </a:cxn>
                <a:cxn ang="0">
                  <a:pos x="49" y="6"/>
                </a:cxn>
              </a:cxnLst>
              <a:rect l="0" t="0" r="r" b="b"/>
              <a:pathLst>
                <a:path w="61" h="87">
                  <a:moveTo>
                    <a:pt x="49" y="6"/>
                  </a:moveTo>
                  <a:lnTo>
                    <a:pt x="49" y="6"/>
                  </a:lnTo>
                  <a:lnTo>
                    <a:pt x="46" y="14"/>
                  </a:lnTo>
                  <a:lnTo>
                    <a:pt x="41" y="23"/>
                  </a:lnTo>
                  <a:lnTo>
                    <a:pt x="34" y="32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0" y="48"/>
                  </a:lnTo>
                  <a:lnTo>
                    <a:pt x="13" y="59"/>
                  </a:lnTo>
                  <a:lnTo>
                    <a:pt x="7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7"/>
                  </a:lnTo>
                  <a:lnTo>
                    <a:pt x="11" y="85"/>
                  </a:lnTo>
                  <a:lnTo>
                    <a:pt x="11" y="85"/>
                  </a:lnTo>
                  <a:lnTo>
                    <a:pt x="17" y="73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33" y="52"/>
                  </a:lnTo>
                  <a:lnTo>
                    <a:pt x="38" y="47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54" y="25"/>
                  </a:lnTo>
                  <a:lnTo>
                    <a:pt x="58" y="15"/>
                  </a:lnTo>
                  <a:lnTo>
                    <a:pt x="59" y="11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8" y="1"/>
                  </a:lnTo>
                  <a:lnTo>
                    <a:pt x="55" y="0"/>
                  </a:lnTo>
                  <a:lnTo>
                    <a:pt x="51" y="2"/>
                  </a:lnTo>
                  <a:lnTo>
                    <a:pt x="50" y="4"/>
                  </a:lnTo>
                  <a:lnTo>
                    <a:pt x="49" y="6"/>
                  </a:lnTo>
                  <a:lnTo>
                    <a:pt x="4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chenying0907 913"/>
            <p:cNvSpPr/>
            <p:nvPr/>
          </p:nvSpPr>
          <p:spPr bwMode="auto">
            <a:xfrm>
              <a:off x="3594101" y="3487738"/>
              <a:ext cx="28575" cy="36513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3" y="1"/>
                </a:cxn>
                <a:cxn ang="0">
                  <a:pos x="45" y="19"/>
                </a:cxn>
                <a:cxn ang="0">
                  <a:pos x="29" y="39"/>
                </a:cxn>
                <a:cxn ang="0">
                  <a:pos x="15" y="60"/>
                </a:cxn>
                <a:cxn ang="0">
                  <a:pos x="2" y="82"/>
                </a:cxn>
                <a:cxn ang="0">
                  <a:pos x="2" y="82"/>
                </a:cxn>
                <a:cxn ang="0">
                  <a:pos x="0" y="85"/>
                </a:cxn>
                <a:cxn ang="0">
                  <a:pos x="0" y="87"/>
                </a:cxn>
                <a:cxn ang="0">
                  <a:pos x="3" y="90"/>
                </a:cxn>
                <a:cxn ang="0">
                  <a:pos x="8" y="91"/>
                </a:cxn>
                <a:cxn ang="0">
                  <a:pos x="9" y="90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24" y="66"/>
                </a:cxn>
                <a:cxn ang="0">
                  <a:pos x="38" y="47"/>
                </a:cxn>
                <a:cxn ang="0">
                  <a:pos x="54" y="27"/>
                </a:cxn>
                <a:cxn ang="0">
                  <a:pos x="71" y="9"/>
                </a:cxn>
                <a:cxn ang="0">
                  <a:pos x="71" y="9"/>
                </a:cxn>
                <a:cxn ang="0">
                  <a:pos x="72" y="7"/>
                </a:cxn>
                <a:cxn ang="0">
                  <a:pos x="72" y="5"/>
                </a:cxn>
                <a:cxn ang="0">
                  <a:pos x="71" y="1"/>
                </a:cxn>
                <a:cxn ang="0">
                  <a:pos x="67" y="0"/>
                </a:cxn>
                <a:cxn ang="0">
                  <a:pos x="64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72" h="91">
                  <a:moveTo>
                    <a:pt x="63" y="1"/>
                  </a:moveTo>
                  <a:lnTo>
                    <a:pt x="63" y="1"/>
                  </a:lnTo>
                  <a:lnTo>
                    <a:pt x="45" y="19"/>
                  </a:lnTo>
                  <a:lnTo>
                    <a:pt x="29" y="39"/>
                  </a:lnTo>
                  <a:lnTo>
                    <a:pt x="15" y="60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90"/>
                  </a:lnTo>
                  <a:lnTo>
                    <a:pt x="8" y="91"/>
                  </a:lnTo>
                  <a:lnTo>
                    <a:pt x="9" y="90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24" y="66"/>
                  </a:lnTo>
                  <a:lnTo>
                    <a:pt x="38" y="47"/>
                  </a:lnTo>
                  <a:lnTo>
                    <a:pt x="54" y="27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72" y="7"/>
                  </a:lnTo>
                  <a:lnTo>
                    <a:pt x="72" y="5"/>
                  </a:lnTo>
                  <a:lnTo>
                    <a:pt x="71" y="1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chenying0907 914"/>
            <p:cNvSpPr/>
            <p:nvPr/>
          </p:nvSpPr>
          <p:spPr bwMode="auto">
            <a:xfrm>
              <a:off x="3641726" y="3463926"/>
              <a:ext cx="25400" cy="36513"/>
            </a:xfrm>
            <a:custGeom>
              <a:avLst/>
              <a:gdLst/>
              <a:ahLst/>
              <a:cxnLst>
                <a:cxn ang="0">
                  <a:pos x="55" y="3"/>
                </a:cxn>
                <a:cxn ang="0">
                  <a:pos x="55" y="3"/>
                </a:cxn>
                <a:cxn ang="0">
                  <a:pos x="50" y="11"/>
                </a:cxn>
                <a:cxn ang="0">
                  <a:pos x="44" y="18"/>
                </a:cxn>
                <a:cxn ang="0">
                  <a:pos x="34" y="35"/>
                </a:cxn>
                <a:cxn ang="0">
                  <a:pos x="34" y="35"/>
                </a:cxn>
                <a:cxn ang="0">
                  <a:pos x="27" y="48"/>
                </a:cxn>
                <a:cxn ang="0">
                  <a:pos x="20" y="60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1" y="84"/>
                </a:cxn>
                <a:cxn ang="0">
                  <a:pos x="0" y="86"/>
                </a:cxn>
                <a:cxn ang="0">
                  <a:pos x="3" y="90"/>
                </a:cxn>
                <a:cxn ang="0">
                  <a:pos x="4" y="92"/>
                </a:cxn>
                <a:cxn ang="0">
                  <a:pos x="6" y="92"/>
                </a:cxn>
                <a:cxn ang="0">
                  <a:pos x="8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25" y="71"/>
                </a:cxn>
                <a:cxn ang="0">
                  <a:pos x="39" y="51"/>
                </a:cxn>
                <a:cxn ang="0">
                  <a:pos x="39" y="51"/>
                </a:cxn>
                <a:cxn ang="0">
                  <a:pos x="44" y="41"/>
                </a:cxn>
                <a:cxn ang="0">
                  <a:pos x="51" y="30"/>
                </a:cxn>
                <a:cxn ang="0">
                  <a:pos x="56" y="20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4" y="8"/>
                </a:cxn>
                <a:cxn ang="0">
                  <a:pos x="64" y="5"/>
                </a:cxn>
                <a:cxn ang="0">
                  <a:pos x="63" y="3"/>
                </a:cxn>
                <a:cxn ang="0">
                  <a:pos x="61" y="1"/>
                </a:cxn>
                <a:cxn ang="0">
                  <a:pos x="59" y="0"/>
                </a:cxn>
                <a:cxn ang="0">
                  <a:pos x="57" y="1"/>
                </a:cxn>
                <a:cxn ang="0">
                  <a:pos x="55" y="3"/>
                </a:cxn>
                <a:cxn ang="0">
                  <a:pos x="55" y="3"/>
                </a:cxn>
              </a:cxnLst>
              <a:rect l="0" t="0" r="r" b="b"/>
              <a:pathLst>
                <a:path w="64" h="92">
                  <a:moveTo>
                    <a:pt x="55" y="3"/>
                  </a:moveTo>
                  <a:lnTo>
                    <a:pt x="55" y="3"/>
                  </a:lnTo>
                  <a:lnTo>
                    <a:pt x="50" y="11"/>
                  </a:lnTo>
                  <a:lnTo>
                    <a:pt x="44" y="18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27" y="48"/>
                  </a:lnTo>
                  <a:lnTo>
                    <a:pt x="20" y="60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4"/>
                  </a:lnTo>
                  <a:lnTo>
                    <a:pt x="0" y="86"/>
                  </a:lnTo>
                  <a:lnTo>
                    <a:pt x="3" y="90"/>
                  </a:lnTo>
                  <a:lnTo>
                    <a:pt x="4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25" y="71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44" y="41"/>
                  </a:lnTo>
                  <a:lnTo>
                    <a:pt x="51" y="30"/>
                  </a:lnTo>
                  <a:lnTo>
                    <a:pt x="56" y="20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4" y="8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1"/>
                  </a:lnTo>
                  <a:lnTo>
                    <a:pt x="55" y="3"/>
                  </a:lnTo>
                  <a:lnTo>
                    <a:pt x="5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chenying0907 915"/>
            <p:cNvSpPr/>
            <p:nvPr/>
          </p:nvSpPr>
          <p:spPr bwMode="auto">
            <a:xfrm>
              <a:off x="3375026" y="3309938"/>
              <a:ext cx="42863" cy="4445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42" y="2"/>
                </a:cxn>
                <a:cxn ang="0">
                  <a:pos x="32" y="6"/>
                </a:cxn>
                <a:cxn ang="0">
                  <a:pos x="22" y="11"/>
                </a:cxn>
                <a:cxn ang="0">
                  <a:pos x="15" y="19"/>
                </a:cxn>
                <a:cxn ang="0">
                  <a:pos x="8" y="26"/>
                </a:cxn>
                <a:cxn ang="0">
                  <a:pos x="4" y="37"/>
                </a:cxn>
                <a:cxn ang="0">
                  <a:pos x="2" y="47"/>
                </a:cxn>
                <a:cxn ang="0">
                  <a:pos x="0" y="58"/>
                </a:cxn>
                <a:cxn ang="0">
                  <a:pos x="2" y="68"/>
                </a:cxn>
                <a:cxn ang="0">
                  <a:pos x="4" y="79"/>
                </a:cxn>
                <a:cxn ang="0">
                  <a:pos x="8" y="88"/>
                </a:cxn>
                <a:cxn ang="0">
                  <a:pos x="15" y="97"/>
                </a:cxn>
                <a:cxn ang="0">
                  <a:pos x="22" y="104"/>
                </a:cxn>
                <a:cxn ang="0">
                  <a:pos x="32" y="110"/>
                </a:cxn>
                <a:cxn ang="0">
                  <a:pos x="42" y="113"/>
                </a:cxn>
                <a:cxn ang="0">
                  <a:pos x="55" y="114"/>
                </a:cxn>
                <a:cxn ang="0">
                  <a:pos x="55" y="114"/>
                </a:cxn>
                <a:cxn ang="0">
                  <a:pos x="68" y="113"/>
                </a:cxn>
                <a:cxn ang="0">
                  <a:pos x="80" y="110"/>
                </a:cxn>
                <a:cxn ang="0">
                  <a:pos x="89" y="104"/>
                </a:cxn>
                <a:cxn ang="0">
                  <a:pos x="97" y="97"/>
                </a:cxn>
                <a:cxn ang="0">
                  <a:pos x="104" y="88"/>
                </a:cxn>
                <a:cxn ang="0">
                  <a:pos x="108" y="79"/>
                </a:cxn>
                <a:cxn ang="0">
                  <a:pos x="110" y="68"/>
                </a:cxn>
                <a:cxn ang="0">
                  <a:pos x="111" y="58"/>
                </a:cxn>
                <a:cxn ang="0">
                  <a:pos x="110" y="47"/>
                </a:cxn>
                <a:cxn ang="0">
                  <a:pos x="108" y="37"/>
                </a:cxn>
                <a:cxn ang="0">
                  <a:pos x="104" y="26"/>
                </a:cxn>
                <a:cxn ang="0">
                  <a:pos x="97" y="19"/>
                </a:cxn>
                <a:cxn ang="0">
                  <a:pos x="89" y="11"/>
                </a:cxn>
                <a:cxn ang="0">
                  <a:pos x="80" y="6"/>
                </a:cxn>
                <a:cxn ang="0">
                  <a:pos x="68" y="2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11" h="114">
                  <a:moveTo>
                    <a:pt x="55" y="0"/>
                  </a:moveTo>
                  <a:lnTo>
                    <a:pt x="55" y="0"/>
                  </a:lnTo>
                  <a:lnTo>
                    <a:pt x="42" y="2"/>
                  </a:lnTo>
                  <a:lnTo>
                    <a:pt x="32" y="6"/>
                  </a:lnTo>
                  <a:lnTo>
                    <a:pt x="22" y="11"/>
                  </a:lnTo>
                  <a:lnTo>
                    <a:pt x="15" y="19"/>
                  </a:lnTo>
                  <a:lnTo>
                    <a:pt x="8" y="26"/>
                  </a:lnTo>
                  <a:lnTo>
                    <a:pt x="4" y="37"/>
                  </a:lnTo>
                  <a:lnTo>
                    <a:pt x="2" y="47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4" y="79"/>
                  </a:lnTo>
                  <a:lnTo>
                    <a:pt x="8" y="88"/>
                  </a:lnTo>
                  <a:lnTo>
                    <a:pt x="15" y="97"/>
                  </a:lnTo>
                  <a:lnTo>
                    <a:pt x="22" y="104"/>
                  </a:lnTo>
                  <a:lnTo>
                    <a:pt x="32" y="110"/>
                  </a:lnTo>
                  <a:lnTo>
                    <a:pt x="42" y="113"/>
                  </a:lnTo>
                  <a:lnTo>
                    <a:pt x="55" y="114"/>
                  </a:lnTo>
                  <a:lnTo>
                    <a:pt x="55" y="114"/>
                  </a:lnTo>
                  <a:lnTo>
                    <a:pt x="68" y="113"/>
                  </a:lnTo>
                  <a:lnTo>
                    <a:pt x="80" y="110"/>
                  </a:lnTo>
                  <a:lnTo>
                    <a:pt x="89" y="104"/>
                  </a:lnTo>
                  <a:lnTo>
                    <a:pt x="97" y="97"/>
                  </a:lnTo>
                  <a:lnTo>
                    <a:pt x="104" y="88"/>
                  </a:lnTo>
                  <a:lnTo>
                    <a:pt x="108" y="79"/>
                  </a:lnTo>
                  <a:lnTo>
                    <a:pt x="110" y="68"/>
                  </a:lnTo>
                  <a:lnTo>
                    <a:pt x="111" y="58"/>
                  </a:lnTo>
                  <a:lnTo>
                    <a:pt x="110" y="47"/>
                  </a:lnTo>
                  <a:lnTo>
                    <a:pt x="108" y="37"/>
                  </a:lnTo>
                  <a:lnTo>
                    <a:pt x="104" y="26"/>
                  </a:lnTo>
                  <a:lnTo>
                    <a:pt x="97" y="19"/>
                  </a:lnTo>
                  <a:lnTo>
                    <a:pt x="89" y="11"/>
                  </a:lnTo>
                  <a:lnTo>
                    <a:pt x="80" y="6"/>
                  </a:lnTo>
                  <a:lnTo>
                    <a:pt x="68" y="2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chenying0907 916"/>
            <p:cNvSpPr/>
            <p:nvPr/>
          </p:nvSpPr>
          <p:spPr bwMode="auto">
            <a:xfrm>
              <a:off x="3533776" y="3309938"/>
              <a:ext cx="42863" cy="4445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41" y="2"/>
                </a:cxn>
                <a:cxn ang="0">
                  <a:pos x="30" y="6"/>
                </a:cxn>
                <a:cxn ang="0">
                  <a:pos x="20" y="11"/>
                </a:cxn>
                <a:cxn ang="0">
                  <a:pos x="13" y="19"/>
                </a:cxn>
                <a:cxn ang="0">
                  <a:pos x="7" y="26"/>
                </a:cxn>
                <a:cxn ang="0">
                  <a:pos x="2" y="37"/>
                </a:cxn>
                <a:cxn ang="0">
                  <a:pos x="0" y="47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7" y="88"/>
                </a:cxn>
                <a:cxn ang="0">
                  <a:pos x="13" y="97"/>
                </a:cxn>
                <a:cxn ang="0">
                  <a:pos x="20" y="104"/>
                </a:cxn>
                <a:cxn ang="0">
                  <a:pos x="30" y="110"/>
                </a:cxn>
                <a:cxn ang="0">
                  <a:pos x="41" y="113"/>
                </a:cxn>
                <a:cxn ang="0">
                  <a:pos x="54" y="114"/>
                </a:cxn>
                <a:cxn ang="0">
                  <a:pos x="54" y="114"/>
                </a:cxn>
                <a:cxn ang="0">
                  <a:pos x="68" y="113"/>
                </a:cxn>
                <a:cxn ang="0">
                  <a:pos x="78" y="110"/>
                </a:cxn>
                <a:cxn ang="0">
                  <a:pos x="88" y="104"/>
                </a:cxn>
                <a:cxn ang="0">
                  <a:pos x="95" y="97"/>
                </a:cxn>
                <a:cxn ang="0">
                  <a:pos x="102" y="88"/>
                </a:cxn>
                <a:cxn ang="0">
                  <a:pos x="105" y="79"/>
                </a:cxn>
                <a:cxn ang="0">
                  <a:pos x="108" y="68"/>
                </a:cxn>
                <a:cxn ang="0">
                  <a:pos x="109" y="58"/>
                </a:cxn>
                <a:cxn ang="0">
                  <a:pos x="108" y="47"/>
                </a:cxn>
                <a:cxn ang="0">
                  <a:pos x="105" y="37"/>
                </a:cxn>
                <a:cxn ang="0">
                  <a:pos x="102" y="26"/>
                </a:cxn>
                <a:cxn ang="0">
                  <a:pos x="95" y="19"/>
                </a:cxn>
                <a:cxn ang="0">
                  <a:pos x="88" y="11"/>
                </a:cxn>
                <a:cxn ang="0">
                  <a:pos x="78" y="6"/>
                </a:cxn>
                <a:cxn ang="0">
                  <a:pos x="68" y="2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109" h="114">
                  <a:moveTo>
                    <a:pt x="54" y="0"/>
                  </a:moveTo>
                  <a:lnTo>
                    <a:pt x="54" y="0"/>
                  </a:lnTo>
                  <a:lnTo>
                    <a:pt x="41" y="2"/>
                  </a:lnTo>
                  <a:lnTo>
                    <a:pt x="30" y="6"/>
                  </a:lnTo>
                  <a:lnTo>
                    <a:pt x="20" y="11"/>
                  </a:lnTo>
                  <a:lnTo>
                    <a:pt x="13" y="19"/>
                  </a:lnTo>
                  <a:lnTo>
                    <a:pt x="7" y="26"/>
                  </a:lnTo>
                  <a:lnTo>
                    <a:pt x="2" y="37"/>
                  </a:lnTo>
                  <a:lnTo>
                    <a:pt x="0" y="47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2" y="79"/>
                  </a:lnTo>
                  <a:lnTo>
                    <a:pt x="7" y="88"/>
                  </a:lnTo>
                  <a:lnTo>
                    <a:pt x="13" y="97"/>
                  </a:lnTo>
                  <a:lnTo>
                    <a:pt x="20" y="104"/>
                  </a:lnTo>
                  <a:lnTo>
                    <a:pt x="30" y="110"/>
                  </a:lnTo>
                  <a:lnTo>
                    <a:pt x="41" y="113"/>
                  </a:lnTo>
                  <a:lnTo>
                    <a:pt x="54" y="114"/>
                  </a:lnTo>
                  <a:lnTo>
                    <a:pt x="54" y="114"/>
                  </a:lnTo>
                  <a:lnTo>
                    <a:pt x="68" y="113"/>
                  </a:lnTo>
                  <a:lnTo>
                    <a:pt x="78" y="110"/>
                  </a:lnTo>
                  <a:lnTo>
                    <a:pt x="88" y="104"/>
                  </a:lnTo>
                  <a:lnTo>
                    <a:pt x="95" y="97"/>
                  </a:lnTo>
                  <a:lnTo>
                    <a:pt x="102" y="88"/>
                  </a:lnTo>
                  <a:lnTo>
                    <a:pt x="105" y="79"/>
                  </a:lnTo>
                  <a:lnTo>
                    <a:pt x="108" y="68"/>
                  </a:lnTo>
                  <a:lnTo>
                    <a:pt x="109" y="58"/>
                  </a:lnTo>
                  <a:lnTo>
                    <a:pt x="108" y="47"/>
                  </a:lnTo>
                  <a:lnTo>
                    <a:pt x="105" y="37"/>
                  </a:lnTo>
                  <a:lnTo>
                    <a:pt x="102" y="26"/>
                  </a:lnTo>
                  <a:lnTo>
                    <a:pt x="95" y="19"/>
                  </a:lnTo>
                  <a:lnTo>
                    <a:pt x="88" y="11"/>
                  </a:lnTo>
                  <a:lnTo>
                    <a:pt x="78" y="6"/>
                  </a:lnTo>
                  <a:lnTo>
                    <a:pt x="68" y="2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chenying0907 917"/>
            <p:cNvSpPr>
              <a:spLocks noEditPoints="1"/>
            </p:cNvSpPr>
            <p:nvPr/>
          </p:nvSpPr>
          <p:spPr bwMode="auto">
            <a:xfrm>
              <a:off x="3213101" y="3067051"/>
              <a:ext cx="527050" cy="474663"/>
            </a:xfrm>
            <a:custGeom>
              <a:avLst/>
              <a:gdLst/>
              <a:ahLst/>
              <a:cxnLst>
                <a:cxn ang="0">
                  <a:pos x="509" y="1190"/>
                </a:cxn>
                <a:cxn ang="0">
                  <a:pos x="373" y="1160"/>
                </a:cxn>
                <a:cxn ang="0">
                  <a:pos x="292" y="1118"/>
                </a:cxn>
                <a:cxn ang="0">
                  <a:pos x="163" y="1012"/>
                </a:cxn>
                <a:cxn ang="0">
                  <a:pos x="97" y="938"/>
                </a:cxn>
                <a:cxn ang="0">
                  <a:pos x="45" y="821"/>
                </a:cxn>
                <a:cxn ang="0">
                  <a:pos x="16" y="706"/>
                </a:cxn>
                <a:cxn ang="0">
                  <a:pos x="2" y="565"/>
                </a:cxn>
                <a:cxn ang="0">
                  <a:pos x="8" y="433"/>
                </a:cxn>
                <a:cxn ang="0">
                  <a:pos x="33" y="331"/>
                </a:cxn>
                <a:cxn ang="0">
                  <a:pos x="87" y="218"/>
                </a:cxn>
                <a:cxn ang="0">
                  <a:pos x="164" y="131"/>
                </a:cxn>
                <a:cxn ang="0">
                  <a:pos x="242" y="78"/>
                </a:cxn>
                <a:cxn ang="0">
                  <a:pos x="363" y="33"/>
                </a:cxn>
                <a:cxn ang="0">
                  <a:pos x="541" y="9"/>
                </a:cxn>
                <a:cxn ang="0">
                  <a:pos x="671" y="6"/>
                </a:cxn>
                <a:cxn ang="0">
                  <a:pos x="709" y="0"/>
                </a:cxn>
                <a:cxn ang="0">
                  <a:pos x="902" y="27"/>
                </a:cxn>
                <a:cxn ang="0">
                  <a:pos x="1042" y="78"/>
                </a:cxn>
                <a:cxn ang="0">
                  <a:pos x="1140" y="137"/>
                </a:cxn>
                <a:cxn ang="0">
                  <a:pos x="1222" y="213"/>
                </a:cxn>
                <a:cxn ang="0">
                  <a:pos x="1293" y="309"/>
                </a:cxn>
                <a:cxn ang="0">
                  <a:pos x="1318" y="379"/>
                </a:cxn>
                <a:cxn ang="0">
                  <a:pos x="1329" y="493"/>
                </a:cxn>
                <a:cxn ang="0">
                  <a:pos x="1323" y="731"/>
                </a:cxn>
                <a:cxn ang="0">
                  <a:pos x="1310" y="850"/>
                </a:cxn>
                <a:cxn ang="0">
                  <a:pos x="1286" y="926"/>
                </a:cxn>
                <a:cxn ang="0">
                  <a:pos x="1217" y="1033"/>
                </a:cxn>
                <a:cxn ang="0">
                  <a:pos x="1148" y="1095"/>
                </a:cxn>
                <a:cxn ang="0">
                  <a:pos x="1046" y="1148"/>
                </a:cxn>
                <a:cxn ang="0">
                  <a:pos x="923" y="1182"/>
                </a:cxn>
                <a:cxn ang="0">
                  <a:pos x="780" y="1195"/>
                </a:cxn>
                <a:cxn ang="0">
                  <a:pos x="648" y="1197"/>
                </a:cxn>
                <a:cxn ang="0">
                  <a:pos x="465" y="60"/>
                </a:cxn>
                <a:cxn ang="0">
                  <a:pos x="331" y="89"/>
                </a:cxn>
                <a:cxn ang="0">
                  <a:pos x="210" y="153"/>
                </a:cxn>
                <a:cxn ang="0">
                  <a:pos x="155" y="203"/>
                </a:cxn>
                <a:cxn ang="0">
                  <a:pos x="97" y="290"/>
                </a:cxn>
                <a:cxn ang="0">
                  <a:pos x="53" y="447"/>
                </a:cxn>
                <a:cxn ang="0">
                  <a:pos x="49" y="590"/>
                </a:cxn>
                <a:cxn ang="0">
                  <a:pos x="67" y="718"/>
                </a:cxn>
                <a:cxn ang="0">
                  <a:pos x="118" y="888"/>
                </a:cxn>
                <a:cxn ang="0">
                  <a:pos x="215" y="1003"/>
                </a:cxn>
                <a:cxn ang="0">
                  <a:pos x="300" y="1068"/>
                </a:cxn>
                <a:cxn ang="0">
                  <a:pos x="363" y="1105"/>
                </a:cxn>
                <a:cxn ang="0">
                  <a:pos x="463" y="1134"/>
                </a:cxn>
                <a:cxn ang="0">
                  <a:pos x="641" y="1149"/>
                </a:cxn>
                <a:cxn ang="0">
                  <a:pos x="817" y="1147"/>
                </a:cxn>
                <a:cxn ang="0">
                  <a:pos x="983" y="1121"/>
                </a:cxn>
                <a:cxn ang="0">
                  <a:pos x="1110" y="1066"/>
                </a:cxn>
                <a:cxn ang="0">
                  <a:pos x="1184" y="999"/>
                </a:cxn>
                <a:cxn ang="0">
                  <a:pos x="1256" y="866"/>
                </a:cxn>
                <a:cxn ang="0">
                  <a:pos x="1277" y="707"/>
                </a:cxn>
                <a:cxn ang="0">
                  <a:pos x="1284" y="507"/>
                </a:cxn>
                <a:cxn ang="0">
                  <a:pos x="1263" y="362"/>
                </a:cxn>
                <a:cxn ang="0">
                  <a:pos x="1237" y="305"/>
                </a:cxn>
                <a:cxn ang="0">
                  <a:pos x="1144" y="193"/>
                </a:cxn>
                <a:cxn ang="0">
                  <a:pos x="1033" y="124"/>
                </a:cxn>
                <a:cxn ang="0">
                  <a:pos x="814" y="55"/>
                </a:cxn>
                <a:cxn ang="0">
                  <a:pos x="725" y="48"/>
                </a:cxn>
                <a:cxn ang="0">
                  <a:pos x="709" y="54"/>
                </a:cxn>
              </a:cxnLst>
              <a:rect l="0" t="0" r="r" b="b"/>
              <a:pathLst>
                <a:path w="1329" h="1197">
                  <a:moveTo>
                    <a:pt x="648" y="1197"/>
                  </a:moveTo>
                  <a:lnTo>
                    <a:pt x="648" y="1197"/>
                  </a:lnTo>
                  <a:lnTo>
                    <a:pt x="602" y="1197"/>
                  </a:lnTo>
                  <a:lnTo>
                    <a:pt x="556" y="1195"/>
                  </a:lnTo>
                  <a:lnTo>
                    <a:pt x="509" y="1190"/>
                  </a:lnTo>
                  <a:lnTo>
                    <a:pt x="462" y="1183"/>
                  </a:lnTo>
                  <a:lnTo>
                    <a:pt x="440" y="1180"/>
                  </a:lnTo>
                  <a:lnTo>
                    <a:pt x="418" y="1174"/>
                  </a:lnTo>
                  <a:lnTo>
                    <a:pt x="395" y="1168"/>
                  </a:lnTo>
                  <a:lnTo>
                    <a:pt x="373" y="1160"/>
                  </a:lnTo>
                  <a:lnTo>
                    <a:pt x="352" y="1151"/>
                  </a:lnTo>
                  <a:lnTo>
                    <a:pt x="331" y="1142"/>
                  </a:lnTo>
                  <a:lnTo>
                    <a:pt x="312" y="1130"/>
                  </a:lnTo>
                  <a:lnTo>
                    <a:pt x="292" y="1118"/>
                  </a:lnTo>
                  <a:lnTo>
                    <a:pt x="292" y="1118"/>
                  </a:lnTo>
                  <a:lnTo>
                    <a:pt x="246" y="1084"/>
                  </a:lnTo>
                  <a:lnTo>
                    <a:pt x="224" y="1067"/>
                  </a:lnTo>
                  <a:lnTo>
                    <a:pt x="203" y="1049"/>
                  </a:lnTo>
                  <a:lnTo>
                    <a:pt x="182" y="1030"/>
                  </a:lnTo>
                  <a:lnTo>
                    <a:pt x="163" y="1012"/>
                  </a:lnTo>
                  <a:lnTo>
                    <a:pt x="143" y="993"/>
                  </a:lnTo>
                  <a:lnTo>
                    <a:pt x="125" y="972"/>
                  </a:lnTo>
                  <a:lnTo>
                    <a:pt x="125" y="972"/>
                  </a:lnTo>
                  <a:lnTo>
                    <a:pt x="110" y="955"/>
                  </a:lnTo>
                  <a:lnTo>
                    <a:pt x="97" y="938"/>
                  </a:lnTo>
                  <a:lnTo>
                    <a:pt x="87" y="921"/>
                  </a:lnTo>
                  <a:lnTo>
                    <a:pt x="76" y="904"/>
                  </a:lnTo>
                  <a:lnTo>
                    <a:pt x="68" y="885"/>
                  </a:lnTo>
                  <a:lnTo>
                    <a:pt x="61" y="866"/>
                  </a:lnTo>
                  <a:lnTo>
                    <a:pt x="45" y="821"/>
                  </a:lnTo>
                  <a:lnTo>
                    <a:pt x="45" y="821"/>
                  </a:lnTo>
                  <a:lnTo>
                    <a:pt x="37" y="792"/>
                  </a:lnTo>
                  <a:lnTo>
                    <a:pt x="29" y="764"/>
                  </a:lnTo>
                  <a:lnTo>
                    <a:pt x="23" y="735"/>
                  </a:lnTo>
                  <a:lnTo>
                    <a:pt x="16" y="706"/>
                  </a:lnTo>
                  <a:lnTo>
                    <a:pt x="12" y="677"/>
                  </a:lnTo>
                  <a:lnTo>
                    <a:pt x="8" y="649"/>
                  </a:lnTo>
                  <a:lnTo>
                    <a:pt x="4" y="621"/>
                  </a:lnTo>
                  <a:lnTo>
                    <a:pt x="3" y="594"/>
                  </a:lnTo>
                  <a:lnTo>
                    <a:pt x="2" y="565"/>
                  </a:lnTo>
                  <a:lnTo>
                    <a:pt x="0" y="537"/>
                  </a:lnTo>
                  <a:lnTo>
                    <a:pt x="2" y="511"/>
                  </a:lnTo>
                  <a:lnTo>
                    <a:pt x="3" y="484"/>
                  </a:lnTo>
                  <a:lnTo>
                    <a:pt x="6" y="458"/>
                  </a:lnTo>
                  <a:lnTo>
                    <a:pt x="8" y="433"/>
                  </a:lnTo>
                  <a:lnTo>
                    <a:pt x="14" y="407"/>
                  </a:lnTo>
                  <a:lnTo>
                    <a:pt x="19" y="383"/>
                  </a:lnTo>
                  <a:lnTo>
                    <a:pt x="19" y="383"/>
                  </a:lnTo>
                  <a:lnTo>
                    <a:pt x="25" y="356"/>
                  </a:lnTo>
                  <a:lnTo>
                    <a:pt x="33" y="331"/>
                  </a:lnTo>
                  <a:lnTo>
                    <a:pt x="42" y="307"/>
                  </a:lnTo>
                  <a:lnTo>
                    <a:pt x="51" y="284"/>
                  </a:lnTo>
                  <a:lnTo>
                    <a:pt x="62" y="260"/>
                  </a:lnTo>
                  <a:lnTo>
                    <a:pt x="74" y="239"/>
                  </a:lnTo>
                  <a:lnTo>
                    <a:pt x="87" y="218"/>
                  </a:lnTo>
                  <a:lnTo>
                    <a:pt x="100" y="199"/>
                  </a:lnTo>
                  <a:lnTo>
                    <a:pt x="114" y="180"/>
                  </a:lnTo>
                  <a:lnTo>
                    <a:pt x="130" y="163"/>
                  </a:lnTo>
                  <a:lnTo>
                    <a:pt x="146" y="146"/>
                  </a:lnTo>
                  <a:lnTo>
                    <a:pt x="164" y="131"/>
                  </a:lnTo>
                  <a:lnTo>
                    <a:pt x="182" y="116"/>
                  </a:lnTo>
                  <a:lnTo>
                    <a:pt x="201" y="102"/>
                  </a:lnTo>
                  <a:lnTo>
                    <a:pt x="221" y="90"/>
                  </a:lnTo>
                  <a:lnTo>
                    <a:pt x="242" y="78"/>
                  </a:lnTo>
                  <a:lnTo>
                    <a:pt x="242" y="78"/>
                  </a:lnTo>
                  <a:lnTo>
                    <a:pt x="266" y="67"/>
                  </a:lnTo>
                  <a:lnTo>
                    <a:pt x="290" y="56"/>
                  </a:lnTo>
                  <a:lnTo>
                    <a:pt x="313" y="47"/>
                  </a:lnTo>
                  <a:lnTo>
                    <a:pt x="338" y="39"/>
                  </a:lnTo>
                  <a:lnTo>
                    <a:pt x="363" y="33"/>
                  </a:lnTo>
                  <a:lnTo>
                    <a:pt x="388" y="27"/>
                  </a:lnTo>
                  <a:lnTo>
                    <a:pt x="412" y="22"/>
                  </a:lnTo>
                  <a:lnTo>
                    <a:pt x="437" y="18"/>
                  </a:lnTo>
                  <a:lnTo>
                    <a:pt x="488" y="13"/>
                  </a:lnTo>
                  <a:lnTo>
                    <a:pt x="541" y="9"/>
                  </a:lnTo>
                  <a:lnTo>
                    <a:pt x="594" y="8"/>
                  </a:lnTo>
                  <a:lnTo>
                    <a:pt x="649" y="8"/>
                  </a:lnTo>
                  <a:lnTo>
                    <a:pt x="670" y="8"/>
                  </a:lnTo>
                  <a:lnTo>
                    <a:pt x="671" y="6"/>
                  </a:lnTo>
                  <a:lnTo>
                    <a:pt x="671" y="6"/>
                  </a:lnTo>
                  <a:lnTo>
                    <a:pt x="678" y="3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47" y="1"/>
                  </a:lnTo>
                  <a:lnTo>
                    <a:pt x="785" y="4"/>
                  </a:lnTo>
                  <a:lnTo>
                    <a:pt x="825" y="9"/>
                  </a:lnTo>
                  <a:lnTo>
                    <a:pt x="862" y="17"/>
                  </a:lnTo>
                  <a:lnTo>
                    <a:pt x="902" y="27"/>
                  </a:lnTo>
                  <a:lnTo>
                    <a:pt x="941" y="39"/>
                  </a:lnTo>
                  <a:lnTo>
                    <a:pt x="980" y="52"/>
                  </a:lnTo>
                  <a:lnTo>
                    <a:pt x="1019" y="69"/>
                  </a:lnTo>
                  <a:lnTo>
                    <a:pt x="1019" y="69"/>
                  </a:lnTo>
                  <a:lnTo>
                    <a:pt x="1042" y="78"/>
                  </a:lnTo>
                  <a:lnTo>
                    <a:pt x="1063" y="89"/>
                  </a:lnTo>
                  <a:lnTo>
                    <a:pt x="1084" y="101"/>
                  </a:lnTo>
                  <a:lnTo>
                    <a:pt x="1102" y="111"/>
                  </a:lnTo>
                  <a:lnTo>
                    <a:pt x="1121" y="124"/>
                  </a:lnTo>
                  <a:lnTo>
                    <a:pt x="1140" y="137"/>
                  </a:lnTo>
                  <a:lnTo>
                    <a:pt x="1157" y="150"/>
                  </a:lnTo>
                  <a:lnTo>
                    <a:pt x="1174" y="165"/>
                  </a:lnTo>
                  <a:lnTo>
                    <a:pt x="1191" y="180"/>
                  </a:lnTo>
                  <a:lnTo>
                    <a:pt x="1206" y="196"/>
                  </a:lnTo>
                  <a:lnTo>
                    <a:pt x="1222" y="213"/>
                  </a:lnTo>
                  <a:lnTo>
                    <a:pt x="1237" y="230"/>
                  </a:lnTo>
                  <a:lnTo>
                    <a:pt x="1251" y="248"/>
                  </a:lnTo>
                  <a:lnTo>
                    <a:pt x="1265" y="268"/>
                  </a:lnTo>
                  <a:lnTo>
                    <a:pt x="1280" y="288"/>
                  </a:lnTo>
                  <a:lnTo>
                    <a:pt x="1293" y="309"/>
                  </a:lnTo>
                  <a:lnTo>
                    <a:pt x="1293" y="309"/>
                  </a:lnTo>
                  <a:lnTo>
                    <a:pt x="1298" y="319"/>
                  </a:lnTo>
                  <a:lnTo>
                    <a:pt x="1303" y="329"/>
                  </a:lnTo>
                  <a:lnTo>
                    <a:pt x="1312" y="354"/>
                  </a:lnTo>
                  <a:lnTo>
                    <a:pt x="1318" y="379"/>
                  </a:lnTo>
                  <a:lnTo>
                    <a:pt x="1323" y="405"/>
                  </a:lnTo>
                  <a:lnTo>
                    <a:pt x="1326" y="431"/>
                  </a:lnTo>
                  <a:lnTo>
                    <a:pt x="1328" y="455"/>
                  </a:lnTo>
                  <a:lnTo>
                    <a:pt x="1329" y="493"/>
                  </a:lnTo>
                  <a:lnTo>
                    <a:pt x="1329" y="493"/>
                  </a:lnTo>
                  <a:lnTo>
                    <a:pt x="1329" y="552"/>
                  </a:lnTo>
                  <a:lnTo>
                    <a:pt x="1329" y="612"/>
                  </a:lnTo>
                  <a:lnTo>
                    <a:pt x="1327" y="671"/>
                  </a:lnTo>
                  <a:lnTo>
                    <a:pt x="1326" y="701"/>
                  </a:lnTo>
                  <a:lnTo>
                    <a:pt x="1323" y="731"/>
                  </a:lnTo>
                  <a:lnTo>
                    <a:pt x="1323" y="731"/>
                  </a:lnTo>
                  <a:lnTo>
                    <a:pt x="1319" y="772"/>
                  </a:lnTo>
                  <a:lnTo>
                    <a:pt x="1319" y="772"/>
                  </a:lnTo>
                  <a:lnTo>
                    <a:pt x="1315" y="811"/>
                  </a:lnTo>
                  <a:lnTo>
                    <a:pt x="1310" y="850"/>
                  </a:lnTo>
                  <a:lnTo>
                    <a:pt x="1306" y="868"/>
                  </a:lnTo>
                  <a:lnTo>
                    <a:pt x="1301" y="888"/>
                  </a:lnTo>
                  <a:lnTo>
                    <a:pt x="1294" y="906"/>
                  </a:lnTo>
                  <a:lnTo>
                    <a:pt x="1286" y="926"/>
                  </a:lnTo>
                  <a:lnTo>
                    <a:pt x="1286" y="926"/>
                  </a:lnTo>
                  <a:lnTo>
                    <a:pt x="1273" y="949"/>
                  </a:lnTo>
                  <a:lnTo>
                    <a:pt x="1260" y="972"/>
                  </a:lnTo>
                  <a:lnTo>
                    <a:pt x="1247" y="994"/>
                  </a:lnTo>
                  <a:lnTo>
                    <a:pt x="1231" y="1013"/>
                  </a:lnTo>
                  <a:lnTo>
                    <a:pt x="1217" y="1033"/>
                  </a:lnTo>
                  <a:lnTo>
                    <a:pt x="1200" y="1050"/>
                  </a:lnTo>
                  <a:lnTo>
                    <a:pt x="1183" y="1067"/>
                  </a:lnTo>
                  <a:lnTo>
                    <a:pt x="1166" y="1081"/>
                  </a:lnTo>
                  <a:lnTo>
                    <a:pt x="1166" y="1081"/>
                  </a:lnTo>
                  <a:lnTo>
                    <a:pt x="1148" y="1095"/>
                  </a:lnTo>
                  <a:lnTo>
                    <a:pt x="1129" y="1106"/>
                  </a:lnTo>
                  <a:lnTo>
                    <a:pt x="1110" y="1118"/>
                  </a:lnTo>
                  <a:lnTo>
                    <a:pt x="1089" y="1129"/>
                  </a:lnTo>
                  <a:lnTo>
                    <a:pt x="1068" y="1139"/>
                  </a:lnTo>
                  <a:lnTo>
                    <a:pt x="1046" y="1148"/>
                  </a:lnTo>
                  <a:lnTo>
                    <a:pt x="1023" y="1156"/>
                  </a:lnTo>
                  <a:lnTo>
                    <a:pt x="1000" y="1164"/>
                  </a:lnTo>
                  <a:lnTo>
                    <a:pt x="975" y="1170"/>
                  </a:lnTo>
                  <a:lnTo>
                    <a:pt x="949" y="1177"/>
                  </a:lnTo>
                  <a:lnTo>
                    <a:pt x="923" y="1182"/>
                  </a:lnTo>
                  <a:lnTo>
                    <a:pt x="896" y="1186"/>
                  </a:lnTo>
                  <a:lnTo>
                    <a:pt x="868" y="1189"/>
                  </a:lnTo>
                  <a:lnTo>
                    <a:pt x="840" y="1193"/>
                  </a:lnTo>
                  <a:lnTo>
                    <a:pt x="810" y="1194"/>
                  </a:lnTo>
                  <a:lnTo>
                    <a:pt x="780" y="1195"/>
                  </a:lnTo>
                  <a:lnTo>
                    <a:pt x="780" y="1195"/>
                  </a:lnTo>
                  <a:lnTo>
                    <a:pt x="743" y="1195"/>
                  </a:lnTo>
                  <a:lnTo>
                    <a:pt x="743" y="1195"/>
                  </a:lnTo>
                  <a:lnTo>
                    <a:pt x="648" y="1197"/>
                  </a:lnTo>
                  <a:lnTo>
                    <a:pt x="648" y="1197"/>
                  </a:lnTo>
                  <a:close/>
                  <a:moveTo>
                    <a:pt x="630" y="54"/>
                  </a:moveTo>
                  <a:lnTo>
                    <a:pt x="630" y="54"/>
                  </a:lnTo>
                  <a:lnTo>
                    <a:pt x="575" y="54"/>
                  </a:lnTo>
                  <a:lnTo>
                    <a:pt x="520" y="56"/>
                  </a:lnTo>
                  <a:lnTo>
                    <a:pt x="465" y="60"/>
                  </a:lnTo>
                  <a:lnTo>
                    <a:pt x="437" y="64"/>
                  </a:lnTo>
                  <a:lnTo>
                    <a:pt x="410" y="69"/>
                  </a:lnTo>
                  <a:lnTo>
                    <a:pt x="384" y="74"/>
                  </a:lnTo>
                  <a:lnTo>
                    <a:pt x="358" y="81"/>
                  </a:lnTo>
                  <a:lnTo>
                    <a:pt x="331" y="89"/>
                  </a:lnTo>
                  <a:lnTo>
                    <a:pt x="305" y="98"/>
                  </a:lnTo>
                  <a:lnTo>
                    <a:pt x="280" y="110"/>
                  </a:lnTo>
                  <a:lnTo>
                    <a:pt x="257" y="122"/>
                  </a:lnTo>
                  <a:lnTo>
                    <a:pt x="232" y="136"/>
                  </a:lnTo>
                  <a:lnTo>
                    <a:pt x="210" y="153"/>
                  </a:lnTo>
                  <a:lnTo>
                    <a:pt x="210" y="153"/>
                  </a:lnTo>
                  <a:lnTo>
                    <a:pt x="194" y="165"/>
                  </a:lnTo>
                  <a:lnTo>
                    <a:pt x="181" y="176"/>
                  </a:lnTo>
                  <a:lnTo>
                    <a:pt x="168" y="190"/>
                  </a:lnTo>
                  <a:lnTo>
                    <a:pt x="155" y="203"/>
                  </a:lnTo>
                  <a:lnTo>
                    <a:pt x="143" y="217"/>
                  </a:lnTo>
                  <a:lnTo>
                    <a:pt x="133" y="230"/>
                  </a:lnTo>
                  <a:lnTo>
                    <a:pt x="123" y="244"/>
                  </a:lnTo>
                  <a:lnTo>
                    <a:pt x="114" y="260"/>
                  </a:lnTo>
                  <a:lnTo>
                    <a:pt x="97" y="290"/>
                  </a:lnTo>
                  <a:lnTo>
                    <a:pt x="84" y="322"/>
                  </a:lnTo>
                  <a:lnTo>
                    <a:pt x="74" y="353"/>
                  </a:lnTo>
                  <a:lnTo>
                    <a:pt x="65" y="384"/>
                  </a:lnTo>
                  <a:lnTo>
                    <a:pt x="58" y="416"/>
                  </a:lnTo>
                  <a:lnTo>
                    <a:pt x="53" y="447"/>
                  </a:lnTo>
                  <a:lnTo>
                    <a:pt x="49" y="479"/>
                  </a:lnTo>
                  <a:lnTo>
                    <a:pt x="48" y="507"/>
                  </a:lnTo>
                  <a:lnTo>
                    <a:pt x="48" y="536"/>
                  </a:lnTo>
                  <a:lnTo>
                    <a:pt x="48" y="564"/>
                  </a:lnTo>
                  <a:lnTo>
                    <a:pt x="49" y="590"/>
                  </a:lnTo>
                  <a:lnTo>
                    <a:pt x="50" y="613"/>
                  </a:lnTo>
                  <a:lnTo>
                    <a:pt x="50" y="613"/>
                  </a:lnTo>
                  <a:lnTo>
                    <a:pt x="53" y="638"/>
                  </a:lnTo>
                  <a:lnTo>
                    <a:pt x="57" y="663"/>
                  </a:lnTo>
                  <a:lnTo>
                    <a:pt x="67" y="718"/>
                  </a:lnTo>
                  <a:lnTo>
                    <a:pt x="80" y="777"/>
                  </a:lnTo>
                  <a:lnTo>
                    <a:pt x="99" y="841"/>
                  </a:lnTo>
                  <a:lnTo>
                    <a:pt x="99" y="841"/>
                  </a:lnTo>
                  <a:lnTo>
                    <a:pt x="106" y="864"/>
                  </a:lnTo>
                  <a:lnTo>
                    <a:pt x="118" y="888"/>
                  </a:lnTo>
                  <a:lnTo>
                    <a:pt x="133" y="913"/>
                  </a:lnTo>
                  <a:lnTo>
                    <a:pt x="150" y="936"/>
                  </a:lnTo>
                  <a:lnTo>
                    <a:pt x="169" y="960"/>
                  </a:lnTo>
                  <a:lnTo>
                    <a:pt x="191" y="982"/>
                  </a:lnTo>
                  <a:lnTo>
                    <a:pt x="215" y="1003"/>
                  </a:lnTo>
                  <a:lnTo>
                    <a:pt x="241" y="1023"/>
                  </a:lnTo>
                  <a:lnTo>
                    <a:pt x="241" y="1023"/>
                  </a:lnTo>
                  <a:lnTo>
                    <a:pt x="271" y="1046"/>
                  </a:lnTo>
                  <a:lnTo>
                    <a:pt x="271" y="1046"/>
                  </a:lnTo>
                  <a:lnTo>
                    <a:pt x="300" y="1068"/>
                  </a:lnTo>
                  <a:lnTo>
                    <a:pt x="314" y="1079"/>
                  </a:lnTo>
                  <a:lnTo>
                    <a:pt x="330" y="1088"/>
                  </a:lnTo>
                  <a:lnTo>
                    <a:pt x="330" y="1088"/>
                  </a:lnTo>
                  <a:lnTo>
                    <a:pt x="346" y="1097"/>
                  </a:lnTo>
                  <a:lnTo>
                    <a:pt x="363" y="1105"/>
                  </a:lnTo>
                  <a:lnTo>
                    <a:pt x="380" y="1112"/>
                  </a:lnTo>
                  <a:lnTo>
                    <a:pt x="397" y="1117"/>
                  </a:lnTo>
                  <a:lnTo>
                    <a:pt x="431" y="1126"/>
                  </a:lnTo>
                  <a:lnTo>
                    <a:pt x="463" y="1134"/>
                  </a:lnTo>
                  <a:lnTo>
                    <a:pt x="463" y="1134"/>
                  </a:lnTo>
                  <a:lnTo>
                    <a:pt x="494" y="1138"/>
                  </a:lnTo>
                  <a:lnTo>
                    <a:pt x="522" y="1142"/>
                  </a:lnTo>
                  <a:lnTo>
                    <a:pt x="552" y="1146"/>
                  </a:lnTo>
                  <a:lnTo>
                    <a:pt x="581" y="1147"/>
                  </a:lnTo>
                  <a:lnTo>
                    <a:pt x="641" y="1149"/>
                  </a:lnTo>
                  <a:lnTo>
                    <a:pt x="704" y="1149"/>
                  </a:lnTo>
                  <a:lnTo>
                    <a:pt x="739" y="1149"/>
                  </a:lnTo>
                  <a:lnTo>
                    <a:pt x="739" y="1149"/>
                  </a:lnTo>
                  <a:lnTo>
                    <a:pt x="779" y="1149"/>
                  </a:lnTo>
                  <a:lnTo>
                    <a:pt x="817" y="1147"/>
                  </a:lnTo>
                  <a:lnTo>
                    <a:pt x="853" y="1144"/>
                  </a:lnTo>
                  <a:lnTo>
                    <a:pt x="889" y="1140"/>
                  </a:lnTo>
                  <a:lnTo>
                    <a:pt x="921" y="1135"/>
                  </a:lnTo>
                  <a:lnTo>
                    <a:pt x="953" y="1129"/>
                  </a:lnTo>
                  <a:lnTo>
                    <a:pt x="983" y="1121"/>
                  </a:lnTo>
                  <a:lnTo>
                    <a:pt x="1012" y="1113"/>
                  </a:lnTo>
                  <a:lnTo>
                    <a:pt x="1038" y="1102"/>
                  </a:lnTo>
                  <a:lnTo>
                    <a:pt x="1064" y="1091"/>
                  </a:lnTo>
                  <a:lnTo>
                    <a:pt x="1087" y="1079"/>
                  </a:lnTo>
                  <a:lnTo>
                    <a:pt x="1110" y="1066"/>
                  </a:lnTo>
                  <a:lnTo>
                    <a:pt x="1131" y="1050"/>
                  </a:lnTo>
                  <a:lnTo>
                    <a:pt x="1150" y="1034"/>
                  </a:lnTo>
                  <a:lnTo>
                    <a:pt x="1169" y="1017"/>
                  </a:lnTo>
                  <a:lnTo>
                    <a:pt x="1184" y="999"/>
                  </a:lnTo>
                  <a:lnTo>
                    <a:pt x="1184" y="999"/>
                  </a:lnTo>
                  <a:lnTo>
                    <a:pt x="1204" y="974"/>
                  </a:lnTo>
                  <a:lnTo>
                    <a:pt x="1221" y="948"/>
                  </a:lnTo>
                  <a:lnTo>
                    <a:pt x="1235" y="922"/>
                  </a:lnTo>
                  <a:lnTo>
                    <a:pt x="1247" y="894"/>
                  </a:lnTo>
                  <a:lnTo>
                    <a:pt x="1256" y="866"/>
                  </a:lnTo>
                  <a:lnTo>
                    <a:pt x="1264" y="836"/>
                  </a:lnTo>
                  <a:lnTo>
                    <a:pt x="1269" y="802"/>
                  </a:lnTo>
                  <a:lnTo>
                    <a:pt x="1273" y="766"/>
                  </a:lnTo>
                  <a:lnTo>
                    <a:pt x="1273" y="766"/>
                  </a:lnTo>
                  <a:lnTo>
                    <a:pt x="1277" y="707"/>
                  </a:lnTo>
                  <a:lnTo>
                    <a:pt x="1281" y="649"/>
                  </a:lnTo>
                  <a:lnTo>
                    <a:pt x="1282" y="590"/>
                  </a:lnTo>
                  <a:lnTo>
                    <a:pt x="1284" y="532"/>
                  </a:lnTo>
                  <a:lnTo>
                    <a:pt x="1284" y="532"/>
                  </a:lnTo>
                  <a:lnTo>
                    <a:pt x="1284" y="507"/>
                  </a:lnTo>
                  <a:lnTo>
                    <a:pt x="1282" y="481"/>
                  </a:lnTo>
                  <a:lnTo>
                    <a:pt x="1280" y="452"/>
                  </a:lnTo>
                  <a:lnTo>
                    <a:pt x="1277" y="422"/>
                  </a:lnTo>
                  <a:lnTo>
                    <a:pt x="1271" y="392"/>
                  </a:lnTo>
                  <a:lnTo>
                    <a:pt x="1263" y="362"/>
                  </a:lnTo>
                  <a:lnTo>
                    <a:pt x="1257" y="346"/>
                  </a:lnTo>
                  <a:lnTo>
                    <a:pt x="1251" y="332"/>
                  </a:lnTo>
                  <a:lnTo>
                    <a:pt x="1244" y="318"/>
                  </a:lnTo>
                  <a:lnTo>
                    <a:pt x="1237" y="305"/>
                  </a:lnTo>
                  <a:lnTo>
                    <a:pt x="1237" y="305"/>
                  </a:lnTo>
                  <a:lnTo>
                    <a:pt x="1222" y="280"/>
                  </a:lnTo>
                  <a:lnTo>
                    <a:pt x="1204" y="256"/>
                  </a:lnTo>
                  <a:lnTo>
                    <a:pt x="1186" y="234"/>
                  </a:lnTo>
                  <a:lnTo>
                    <a:pt x="1165" y="213"/>
                  </a:lnTo>
                  <a:lnTo>
                    <a:pt x="1144" y="193"/>
                  </a:lnTo>
                  <a:lnTo>
                    <a:pt x="1121" y="175"/>
                  </a:lnTo>
                  <a:lnTo>
                    <a:pt x="1099" y="159"/>
                  </a:lnTo>
                  <a:lnTo>
                    <a:pt x="1076" y="146"/>
                  </a:lnTo>
                  <a:lnTo>
                    <a:pt x="1076" y="146"/>
                  </a:lnTo>
                  <a:lnTo>
                    <a:pt x="1033" y="124"/>
                  </a:lnTo>
                  <a:lnTo>
                    <a:pt x="989" y="105"/>
                  </a:lnTo>
                  <a:lnTo>
                    <a:pt x="946" y="89"/>
                  </a:lnTo>
                  <a:lnTo>
                    <a:pt x="902" y="74"/>
                  </a:lnTo>
                  <a:lnTo>
                    <a:pt x="859" y="64"/>
                  </a:lnTo>
                  <a:lnTo>
                    <a:pt x="814" y="55"/>
                  </a:lnTo>
                  <a:lnTo>
                    <a:pt x="771" y="50"/>
                  </a:lnTo>
                  <a:lnTo>
                    <a:pt x="729" y="46"/>
                  </a:lnTo>
                  <a:lnTo>
                    <a:pt x="726" y="46"/>
                  </a:lnTo>
                  <a:lnTo>
                    <a:pt x="725" y="48"/>
                  </a:lnTo>
                  <a:lnTo>
                    <a:pt x="725" y="48"/>
                  </a:lnTo>
                  <a:lnTo>
                    <a:pt x="721" y="51"/>
                  </a:lnTo>
                  <a:lnTo>
                    <a:pt x="717" y="52"/>
                  </a:lnTo>
                  <a:lnTo>
                    <a:pt x="713" y="54"/>
                  </a:lnTo>
                  <a:lnTo>
                    <a:pt x="709" y="54"/>
                  </a:lnTo>
                  <a:lnTo>
                    <a:pt x="709" y="54"/>
                  </a:lnTo>
                  <a:lnTo>
                    <a:pt x="670" y="54"/>
                  </a:lnTo>
                  <a:lnTo>
                    <a:pt x="670" y="54"/>
                  </a:lnTo>
                  <a:lnTo>
                    <a:pt x="630" y="54"/>
                  </a:lnTo>
                  <a:lnTo>
                    <a:pt x="630" y="5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chenying0907 918"/>
            <p:cNvSpPr/>
            <p:nvPr/>
          </p:nvSpPr>
          <p:spPr bwMode="auto">
            <a:xfrm>
              <a:off x="3213101" y="3149601"/>
              <a:ext cx="519113" cy="127000"/>
            </a:xfrm>
            <a:custGeom>
              <a:avLst/>
              <a:gdLst/>
              <a:ahLst/>
              <a:cxnLst>
                <a:cxn ang="0">
                  <a:pos x="103" y="321"/>
                </a:cxn>
                <a:cxn ang="0">
                  <a:pos x="15" y="309"/>
                </a:cxn>
                <a:cxn ang="0">
                  <a:pos x="6" y="306"/>
                </a:cxn>
                <a:cxn ang="0">
                  <a:pos x="0" y="292"/>
                </a:cxn>
                <a:cxn ang="0">
                  <a:pos x="2" y="281"/>
                </a:cxn>
                <a:cxn ang="0">
                  <a:pos x="14" y="268"/>
                </a:cxn>
                <a:cxn ang="0">
                  <a:pos x="23" y="265"/>
                </a:cxn>
                <a:cxn ang="0">
                  <a:pos x="55" y="270"/>
                </a:cxn>
                <a:cxn ang="0">
                  <a:pos x="137" y="277"/>
                </a:cxn>
                <a:cxn ang="0">
                  <a:pos x="202" y="273"/>
                </a:cxn>
                <a:cxn ang="0">
                  <a:pos x="308" y="256"/>
                </a:cxn>
                <a:cxn ang="0">
                  <a:pos x="430" y="224"/>
                </a:cxn>
                <a:cxn ang="0">
                  <a:pos x="481" y="206"/>
                </a:cxn>
                <a:cxn ang="0">
                  <a:pos x="548" y="173"/>
                </a:cxn>
                <a:cxn ang="0">
                  <a:pos x="608" y="128"/>
                </a:cxn>
                <a:cxn ang="0">
                  <a:pos x="625" y="113"/>
                </a:cxn>
                <a:cxn ang="0">
                  <a:pos x="660" y="92"/>
                </a:cxn>
                <a:cxn ang="0">
                  <a:pos x="718" y="48"/>
                </a:cxn>
                <a:cxn ang="0">
                  <a:pos x="765" y="10"/>
                </a:cxn>
                <a:cxn ang="0">
                  <a:pos x="766" y="9"/>
                </a:cxn>
                <a:cxn ang="0">
                  <a:pos x="781" y="0"/>
                </a:cxn>
                <a:cxn ang="0">
                  <a:pos x="791" y="0"/>
                </a:cxn>
                <a:cxn ang="0">
                  <a:pos x="802" y="6"/>
                </a:cxn>
                <a:cxn ang="0">
                  <a:pos x="806" y="15"/>
                </a:cxn>
                <a:cxn ang="0">
                  <a:pos x="821" y="48"/>
                </a:cxn>
                <a:cxn ang="0">
                  <a:pos x="846" y="74"/>
                </a:cxn>
                <a:cxn ang="0">
                  <a:pos x="883" y="100"/>
                </a:cxn>
                <a:cxn ang="0">
                  <a:pos x="942" y="142"/>
                </a:cxn>
                <a:cxn ang="0">
                  <a:pos x="1020" y="190"/>
                </a:cxn>
                <a:cxn ang="0">
                  <a:pos x="1066" y="218"/>
                </a:cxn>
                <a:cxn ang="0">
                  <a:pos x="1114" y="238"/>
                </a:cxn>
                <a:cxn ang="0">
                  <a:pos x="1148" y="243"/>
                </a:cxn>
                <a:cxn ang="0">
                  <a:pos x="1218" y="247"/>
                </a:cxn>
                <a:cxn ang="0">
                  <a:pos x="1286" y="249"/>
                </a:cxn>
                <a:cxn ang="0">
                  <a:pos x="1300" y="255"/>
                </a:cxn>
                <a:cxn ang="0">
                  <a:pos x="1307" y="265"/>
                </a:cxn>
                <a:cxn ang="0">
                  <a:pos x="1307" y="282"/>
                </a:cxn>
                <a:cxn ang="0">
                  <a:pos x="1296" y="294"/>
                </a:cxn>
                <a:cxn ang="0">
                  <a:pos x="1287" y="295"/>
                </a:cxn>
                <a:cxn ang="0">
                  <a:pos x="1250" y="295"/>
                </a:cxn>
                <a:cxn ang="0">
                  <a:pos x="1142" y="290"/>
                </a:cxn>
                <a:cxn ang="0">
                  <a:pos x="1109" y="283"/>
                </a:cxn>
                <a:cxn ang="0">
                  <a:pos x="1055" y="261"/>
                </a:cxn>
                <a:cxn ang="0">
                  <a:pos x="1004" y="232"/>
                </a:cxn>
                <a:cxn ang="0">
                  <a:pos x="940" y="196"/>
                </a:cxn>
                <a:cxn ang="0">
                  <a:pos x="876" y="151"/>
                </a:cxn>
                <a:cxn ang="0">
                  <a:pos x="817" y="109"/>
                </a:cxn>
                <a:cxn ang="0">
                  <a:pos x="785" y="79"/>
                </a:cxn>
                <a:cxn ang="0">
                  <a:pos x="768" y="65"/>
                </a:cxn>
                <a:cxn ang="0">
                  <a:pos x="673" y="139"/>
                </a:cxn>
                <a:cxn ang="0">
                  <a:pos x="605" y="192"/>
                </a:cxn>
                <a:cxn ang="0">
                  <a:pos x="547" y="230"/>
                </a:cxn>
                <a:cxn ang="0">
                  <a:pos x="484" y="255"/>
                </a:cxn>
                <a:cxn ang="0">
                  <a:pos x="371" y="287"/>
                </a:cxn>
                <a:cxn ang="0">
                  <a:pos x="256" y="312"/>
                </a:cxn>
                <a:cxn ang="0">
                  <a:pos x="134" y="321"/>
                </a:cxn>
              </a:cxnLst>
              <a:rect l="0" t="0" r="r" b="b"/>
              <a:pathLst>
                <a:path w="1308" h="321">
                  <a:moveTo>
                    <a:pt x="134" y="321"/>
                  </a:moveTo>
                  <a:lnTo>
                    <a:pt x="134" y="321"/>
                  </a:lnTo>
                  <a:lnTo>
                    <a:pt x="103" y="321"/>
                  </a:lnTo>
                  <a:lnTo>
                    <a:pt x="73" y="319"/>
                  </a:lnTo>
                  <a:lnTo>
                    <a:pt x="44" y="315"/>
                  </a:lnTo>
                  <a:lnTo>
                    <a:pt x="15" y="309"/>
                  </a:lnTo>
                  <a:lnTo>
                    <a:pt x="15" y="309"/>
                  </a:lnTo>
                  <a:lnTo>
                    <a:pt x="10" y="308"/>
                  </a:lnTo>
                  <a:lnTo>
                    <a:pt x="6" y="306"/>
                  </a:lnTo>
                  <a:lnTo>
                    <a:pt x="4" y="303"/>
                  </a:lnTo>
                  <a:lnTo>
                    <a:pt x="1" y="299"/>
                  </a:lnTo>
                  <a:lnTo>
                    <a:pt x="0" y="292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2" y="281"/>
                  </a:lnTo>
                  <a:lnTo>
                    <a:pt x="8" y="273"/>
                  </a:lnTo>
                  <a:lnTo>
                    <a:pt x="10" y="270"/>
                  </a:lnTo>
                  <a:lnTo>
                    <a:pt x="14" y="268"/>
                  </a:lnTo>
                  <a:lnTo>
                    <a:pt x="18" y="266"/>
                  </a:lnTo>
                  <a:lnTo>
                    <a:pt x="23" y="265"/>
                  </a:lnTo>
                  <a:lnTo>
                    <a:pt x="23" y="265"/>
                  </a:lnTo>
                  <a:lnTo>
                    <a:pt x="29" y="266"/>
                  </a:lnTo>
                  <a:lnTo>
                    <a:pt x="29" y="266"/>
                  </a:lnTo>
                  <a:lnTo>
                    <a:pt x="55" y="270"/>
                  </a:lnTo>
                  <a:lnTo>
                    <a:pt x="81" y="274"/>
                  </a:lnTo>
                  <a:lnTo>
                    <a:pt x="108" y="275"/>
                  </a:lnTo>
                  <a:lnTo>
                    <a:pt x="137" y="277"/>
                  </a:lnTo>
                  <a:lnTo>
                    <a:pt x="137" y="277"/>
                  </a:lnTo>
                  <a:lnTo>
                    <a:pt x="168" y="275"/>
                  </a:lnTo>
                  <a:lnTo>
                    <a:pt x="202" y="273"/>
                  </a:lnTo>
                  <a:lnTo>
                    <a:pt x="236" y="269"/>
                  </a:lnTo>
                  <a:lnTo>
                    <a:pt x="272" y="264"/>
                  </a:lnTo>
                  <a:lnTo>
                    <a:pt x="308" y="256"/>
                  </a:lnTo>
                  <a:lnTo>
                    <a:pt x="348" y="247"/>
                  </a:lnTo>
                  <a:lnTo>
                    <a:pt x="387" y="236"/>
                  </a:lnTo>
                  <a:lnTo>
                    <a:pt x="430" y="224"/>
                  </a:lnTo>
                  <a:lnTo>
                    <a:pt x="430" y="224"/>
                  </a:lnTo>
                  <a:lnTo>
                    <a:pt x="456" y="215"/>
                  </a:lnTo>
                  <a:lnTo>
                    <a:pt x="481" y="206"/>
                  </a:lnTo>
                  <a:lnTo>
                    <a:pt x="505" y="197"/>
                  </a:lnTo>
                  <a:lnTo>
                    <a:pt x="527" y="187"/>
                  </a:lnTo>
                  <a:lnTo>
                    <a:pt x="548" y="173"/>
                  </a:lnTo>
                  <a:lnTo>
                    <a:pt x="569" y="160"/>
                  </a:lnTo>
                  <a:lnTo>
                    <a:pt x="588" y="145"/>
                  </a:lnTo>
                  <a:lnTo>
                    <a:pt x="608" y="128"/>
                  </a:lnTo>
                  <a:lnTo>
                    <a:pt x="608" y="128"/>
                  </a:lnTo>
                  <a:lnTo>
                    <a:pt x="616" y="120"/>
                  </a:lnTo>
                  <a:lnTo>
                    <a:pt x="625" y="113"/>
                  </a:lnTo>
                  <a:lnTo>
                    <a:pt x="646" y="100"/>
                  </a:lnTo>
                  <a:lnTo>
                    <a:pt x="646" y="100"/>
                  </a:lnTo>
                  <a:lnTo>
                    <a:pt x="660" y="92"/>
                  </a:lnTo>
                  <a:lnTo>
                    <a:pt x="673" y="83"/>
                  </a:lnTo>
                  <a:lnTo>
                    <a:pt x="673" y="83"/>
                  </a:lnTo>
                  <a:lnTo>
                    <a:pt x="718" y="48"/>
                  </a:lnTo>
                  <a:lnTo>
                    <a:pt x="760" y="14"/>
                  </a:lnTo>
                  <a:lnTo>
                    <a:pt x="760" y="14"/>
                  </a:lnTo>
                  <a:lnTo>
                    <a:pt x="765" y="10"/>
                  </a:lnTo>
                  <a:lnTo>
                    <a:pt x="765" y="10"/>
                  </a:lnTo>
                  <a:lnTo>
                    <a:pt x="766" y="9"/>
                  </a:lnTo>
                  <a:lnTo>
                    <a:pt x="766" y="9"/>
                  </a:lnTo>
                  <a:lnTo>
                    <a:pt x="770" y="5"/>
                  </a:lnTo>
                  <a:lnTo>
                    <a:pt x="775" y="2"/>
                  </a:lnTo>
                  <a:lnTo>
                    <a:pt x="781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91" y="0"/>
                  </a:lnTo>
                  <a:lnTo>
                    <a:pt x="796" y="2"/>
                  </a:lnTo>
                  <a:lnTo>
                    <a:pt x="799" y="3"/>
                  </a:lnTo>
                  <a:lnTo>
                    <a:pt x="802" y="6"/>
                  </a:lnTo>
                  <a:lnTo>
                    <a:pt x="804" y="10"/>
                  </a:lnTo>
                  <a:lnTo>
                    <a:pt x="806" y="15"/>
                  </a:lnTo>
                  <a:lnTo>
                    <a:pt x="806" y="15"/>
                  </a:lnTo>
                  <a:lnTo>
                    <a:pt x="809" y="27"/>
                  </a:lnTo>
                  <a:lnTo>
                    <a:pt x="815" y="39"/>
                  </a:lnTo>
                  <a:lnTo>
                    <a:pt x="821" y="48"/>
                  </a:lnTo>
                  <a:lnTo>
                    <a:pt x="829" y="57"/>
                  </a:lnTo>
                  <a:lnTo>
                    <a:pt x="837" y="66"/>
                  </a:lnTo>
                  <a:lnTo>
                    <a:pt x="846" y="74"/>
                  </a:lnTo>
                  <a:lnTo>
                    <a:pt x="866" y="88"/>
                  </a:lnTo>
                  <a:lnTo>
                    <a:pt x="866" y="88"/>
                  </a:lnTo>
                  <a:lnTo>
                    <a:pt x="883" y="100"/>
                  </a:lnTo>
                  <a:lnTo>
                    <a:pt x="883" y="100"/>
                  </a:lnTo>
                  <a:lnTo>
                    <a:pt x="913" y="122"/>
                  </a:lnTo>
                  <a:lnTo>
                    <a:pt x="942" y="142"/>
                  </a:lnTo>
                  <a:lnTo>
                    <a:pt x="1002" y="179"/>
                  </a:lnTo>
                  <a:lnTo>
                    <a:pt x="1002" y="179"/>
                  </a:lnTo>
                  <a:lnTo>
                    <a:pt x="1020" y="190"/>
                  </a:lnTo>
                  <a:lnTo>
                    <a:pt x="1020" y="190"/>
                  </a:lnTo>
                  <a:lnTo>
                    <a:pt x="1050" y="209"/>
                  </a:lnTo>
                  <a:lnTo>
                    <a:pt x="1066" y="218"/>
                  </a:lnTo>
                  <a:lnTo>
                    <a:pt x="1082" y="226"/>
                  </a:lnTo>
                  <a:lnTo>
                    <a:pt x="1097" y="232"/>
                  </a:lnTo>
                  <a:lnTo>
                    <a:pt x="1114" y="238"/>
                  </a:lnTo>
                  <a:lnTo>
                    <a:pt x="1131" y="240"/>
                  </a:lnTo>
                  <a:lnTo>
                    <a:pt x="1148" y="243"/>
                  </a:lnTo>
                  <a:lnTo>
                    <a:pt x="1148" y="243"/>
                  </a:lnTo>
                  <a:lnTo>
                    <a:pt x="1184" y="244"/>
                  </a:lnTo>
                  <a:lnTo>
                    <a:pt x="1218" y="247"/>
                  </a:lnTo>
                  <a:lnTo>
                    <a:pt x="1218" y="247"/>
                  </a:lnTo>
                  <a:lnTo>
                    <a:pt x="1252" y="248"/>
                  </a:lnTo>
                  <a:lnTo>
                    <a:pt x="1286" y="249"/>
                  </a:lnTo>
                  <a:lnTo>
                    <a:pt x="1286" y="249"/>
                  </a:lnTo>
                  <a:lnTo>
                    <a:pt x="1291" y="251"/>
                  </a:lnTo>
                  <a:lnTo>
                    <a:pt x="1296" y="252"/>
                  </a:lnTo>
                  <a:lnTo>
                    <a:pt x="1300" y="255"/>
                  </a:lnTo>
                  <a:lnTo>
                    <a:pt x="1303" y="257"/>
                  </a:lnTo>
                  <a:lnTo>
                    <a:pt x="1305" y="261"/>
                  </a:lnTo>
                  <a:lnTo>
                    <a:pt x="1307" y="265"/>
                  </a:lnTo>
                  <a:lnTo>
                    <a:pt x="1308" y="274"/>
                  </a:lnTo>
                  <a:lnTo>
                    <a:pt x="1308" y="274"/>
                  </a:lnTo>
                  <a:lnTo>
                    <a:pt x="1307" y="282"/>
                  </a:lnTo>
                  <a:lnTo>
                    <a:pt x="1303" y="289"/>
                  </a:lnTo>
                  <a:lnTo>
                    <a:pt x="1300" y="291"/>
                  </a:lnTo>
                  <a:lnTo>
                    <a:pt x="1296" y="294"/>
                  </a:lnTo>
                  <a:lnTo>
                    <a:pt x="1292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87" y="295"/>
                  </a:lnTo>
                  <a:lnTo>
                    <a:pt x="1250" y="295"/>
                  </a:lnTo>
                  <a:lnTo>
                    <a:pt x="1250" y="295"/>
                  </a:lnTo>
                  <a:lnTo>
                    <a:pt x="1214" y="295"/>
                  </a:lnTo>
                  <a:lnTo>
                    <a:pt x="1177" y="294"/>
                  </a:lnTo>
                  <a:lnTo>
                    <a:pt x="1142" y="290"/>
                  </a:lnTo>
                  <a:lnTo>
                    <a:pt x="1125" y="287"/>
                  </a:lnTo>
                  <a:lnTo>
                    <a:pt x="1109" y="283"/>
                  </a:lnTo>
                  <a:lnTo>
                    <a:pt x="1109" y="283"/>
                  </a:lnTo>
                  <a:lnTo>
                    <a:pt x="1095" y="279"/>
                  </a:lnTo>
                  <a:lnTo>
                    <a:pt x="1082" y="274"/>
                  </a:lnTo>
                  <a:lnTo>
                    <a:pt x="1055" y="261"/>
                  </a:lnTo>
                  <a:lnTo>
                    <a:pt x="1029" y="248"/>
                  </a:lnTo>
                  <a:lnTo>
                    <a:pt x="1004" y="232"/>
                  </a:lnTo>
                  <a:lnTo>
                    <a:pt x="1004" y="232"/>
                  </a:lnTo>
                  <a:lnTo>
                    <a:pt x="962" y="209"/>
                  </a:lnTo>
                  <a:lnTo>
                    <a:pt x="962" y="209"/>
                  </a:lnTo>
                  <a:lnTo>
                    <a:pt x="940" y="196"/>
                  </a:lnTo>
                  <a:lnTo>
                    <a:pt x="918" y="181"/>
                  </a:lnTo>
                  <a:lnTo>
                    <a:pt x="876" y="151"/>
                  </a:lnTo>
                  <a:lnTo>
                    <a:pt x="876" y="151"/>
                  </a:lnTo>
                  <a:lnTo>
                    <a:pt x="847" y="130"/>
                  </a:lnTo>
                  <a:lnTo>
                    <a:pt x="817" y="109"/>
                  </a:lnTo>
                  <a:lnTo>
                    <a:pt x="817" y="109"/>
                  </a:lnTo>
                  <a:lnTo>
                    <a:pt x="806" y="100"/>
                  </a:lnTo>
                  <a:lnTo>
                    <a:pt x="794" y="91"/>
                  </a:lnTo>
                  <a:lnTo>
                    <a:pt x="785" y="79"/>
                  </a:lnTo>
                  <a:lnTo>
                    <a:pt x="777" y="68"/>
                  </a:lnTo>
                  <a:lnTo>
                    <a:pt x="773" y="61"/>
                  </a:lnTo>
                  <a:lnTo>
                    <a:pt x="768" y="65"/>
                  </a:lnTo>
                  <a:lnTo>
                    <a:pt x="768" y="65"/>
                  </a:lnTo>
                  <a:lnTo>
                    <a:pt x="720" y="103"/>
                  </a:lnTo>
                  <a:lnTo>
                    <a:pt x="673" y="139"/>
                  </a:lnTo>
                  <a:lnTo>
                    <a:pt x="673" y="139"/>
                  </a:lnTo>
                  <a:lnTo>
                    <a:pt x="605" y="192"/>
                  </a:lnTo>
                  <a:lnTo>
                    <a:pt x="605" y="192"/>
                  </a:lnTo>
                  <a:lnTo>
                    <a:pt x="586" y="206"/>
                  </a:lnTo>
                  <a:lnTo>
                    <a:pt x="566" y="218"/>
                  </a:lnTo>
                  <a:lnTo>
                    <a:pt x="547" y="230"/>
                  </a:lnTo>
                  <a:lnTo>
                    <a:pt x="526" y="239"/>
                  </a:lnTo>
                  <a:lnTo>
                    <a:pt x="505" y="247"/>
                  </a:lnTo>
                  <a:lnTo>
                    <a:pt x="484" y="255"/>
                  </a:lnTo>
                  <a:lnTo>
                    <a:pt x="442" y="268"/>
                  </a:lnTo>
                  <a:lnTo>
                    <a:pt x="442" y="268"/>
                  </a:lnTo>
                  <a:lnTo>
                    <a:pt x="371" y="287"/>
                  </a:lnTo>
                  <a:lnTo>
                    <a:pt x="333" y="296"/>
                  </a:lnTo>
                  <a:lnTo>
                    <a:pt x="295" y="304"/>
                  </a:lnTo>
                  <a:lnTo>
                    <a:pt x="256" y="312"/>
                  </a:lnTo>
                  <a:lnTo>
                    <a:pt x="216" y="317"/>
                  </a:lnTo>
                  <a:lnTo>
                    <a:pt x="175" y="320"/>
                  </a:lnTo>
                  <a:lnTo>
                    <a:pt x="134" y="321"/>
                  </a:lnTo>
                  <a:lnTo>
                    <a:pt x="134" y="32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chenying0907 919"/>
            <p:cNvSpPr/>
            <p:nvPr/>
          </p:nvSpPr>
          <p:spPr bwMode="auto">
            <a:xfrm>
              <a:off x="3368676" y="3514726"/>
              <a:ext cx="252413" cy="92075"/>
            </a:xfrm>
            <a:custGeom>
              <a:avLst/>
              <a:gdLst/>
              <a:ahLst/>
              <a:cxnLst>
                <a:cxn ang="0">
                  <a:pos x="112" y="229"/>
                </a:cxn>
                <a:cxn ang="0">
                  <a:pos x="92" y="223"/>
                </a:cxn>
                <a:cxn ang="0">
                  <a:pos x="69" y="206"/>
                </a:cxn>
                <a:cxn ang="0">
                  <a:pos x="51" y="181"/>
                </a:cxn>
                <a:cxn ang="0">
                  <a:pos x="19" y="100"/>
                </a:cxn>
                <a:cxn ang="0">
                  <a:pos x="1" y="50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30" y="15"/>
                </a:cxn>
                <a:cxn ang="0">
                  <a:pos x="40" y="25"/>
                </a:cxn>
                <a:cxn ang="0">
                  <a:pos x="54" y="68"/>
                </a:cxn>
                <a:cxn ang="0">
                  <a:pos x="65" y="101"/>
                </a:cxn>
                <a:cxn ang="0">
                  <a:pos x="92" y="158"/>
                </a:cxn>
                <a:cxn ang="0">
                  <a:pos x="105" y="175"/>
                </a:cxn>
                <a:cxn ang="0">
                  <a:pos x="119" y="182"/>
                </a:cxn>
                <a:cxn ang="0">
                  <a:pos x="132" y="182"/>
                </a:cxn>
                <a:cxn ang="0">
                  <a:pos x="153" y="170"/>
                </a:cxn>
                <a:cxn ang="0">
                  <a:pos x="177" y="149"/>
                </a:cxn>
                <a:cxn ang="0">
                  <a:pos x="198" y="127"/>
                </a:cxn>
                <a:cxn ang="0">
                  <a:pos x="228" y="92"/>
                </a:cxn>
                <a:cxn ang="0">
                  <a:pos x="260" y="63"/>
                </a:cxn>
                <a:cxn ang="0">
                  <a:pos x="279" y="54"/>
                </a:cxn>
                <a:cxn ang="0">
                  <a:pos x="285" y="46"/>
                </a:cxn>
                <a:cxn ang="0">
                  <a:pos x="302" y="38"/>
                </a:cxn>
                <a:cxn ang="0">
                  <a:pos x="315" y="42"/>
                </a:cxn>
                <a:cxn ang="0">
                  <a:pos x="324" y="54"/>
                </a:cxn>
                <a:cxn ang="0">
                  <a:pos x="327" y="58"/>
                </a:cxn>
                <a:cxn ang="0">
                  <a:pos x="379" y="107"/>
                </a:cxn>
                <a:cxn ang="0">
                  <a:pos x="413" y="141"/>
                </a:cxn>
                <a:cxn ang="0">
                  <a:pos x="451" y="172"/>
                </a:cxn>
                <a:cxn ang="0">
                  <a:pos x="465" y="175"/>
                </a:cxn>
                <a:cxn ang="0">
                  <a:pos x="494" y="165"/>
                </a:cxn>
                <a:cxn ang="0">
                  <a:pos x="525" y="136"/>
                </a:cxn>
                <a:cxn ang="0">
                  <a:pos x="578" y="62"/>
                </a:cxn>
                <a:cxn ang="0">
                  <a:pos x="591" y="30"/>
                </a:cxn>
                <a:cxn ang="0">
                  <a:pos x="592" y="17"/>
                </a:cxn>
                <a:cxn ang="0">
                  <a:pos x="600" y="5"/>
                </a:cxn>
                <a:cxn ang="0">
                  <a:pos x="616" y="0"/>
                </a:cxn>
                <a:cxn ang="0">
                  <a:pos x="625" y="3"/>
                </a:cxn>
                <a:cxn ang="0">
                  <a:pos x="631" y="7"/>
                </a:cxn>
                <a:cxn ang="0">
                  <a:pos x="637" y="17"/>
                </a:cxn>
                <a:cxn ang="0">
                  <a:pos x="637" y="33"/>
                </a:cxn>
                <a:cxn ang="0">
                  <a:pos x="629" y="63"/>
                </a:cxn>
                <a:cxn ang="0">
                  <a:pos x="595" y="121"/>
                </a:cxn>
                <a:cxn ang="0">
                  <a:pos x="554" y="168"/>
                </a:cxn>
                <a:cxn ang="0">
                  <a:pos x="545" y="178"/>
                </a:cxn>
                <a:cxn ang="0">
                  <a:pos x="502" y="219"/>
                </a:cxn>
                <a:cxn ang="0">
                  <a:pos x="473" y="229"/>
                </a:cxn>
                <a:cxn ang="0">
                  <a:pos x="464" y="228"/>
                </a:cxn>
                <a:cxn ang="0">
                  <a:pos x="435" y="216"/>
                </a:cxn>
                <a:cxn ang="0">
                  <a:pos x="388" y="182"/>
                </a:cxn>
                <a:cxn ang="0">
                  <a:pos x="349" y="145"/>
                </a:cxn>
                <a:cxn ang="0">
                  <a:pos x="329" y="128"/>
                </a:cxn>
                <a:cxn ang="0">
                  <a:pos x="298" y="98"/>
                </a:cxn>
                <a:cxn ang="0">
                  <a:pos x="289" y="100"/>
                </a:cxn>
                <a:cxn ang="0">
                  <a:pos x="273" y="110"/>
                </a:cxn>
                <a:cxn ang="0">
                  <a:pos x="256" y="134"/>
                </a:cxn>
                <a:cxn ang="0">
                  <a:pos x="240" y="155"/>
                </a:cxn>
                <a:cxn ang="0">
                  <a:pos x="215" y="177"/>
                </a:cxn>
                <a:cxn ang="0">
                  <a:pos x="185" y="202"/>
                </a:cxn>
                <a:cxn ang="0">
                  <a:pos x="146" y="226"/>
                </a:cxn>
                <a:cxn ang="0">
                  <a:pos x="124" y="230"/>
                </a:cxn>
              </a:cxnLst>
              <a:rect l="0" t="0" r="r" b="b"/>
              <a:pathLst>
                <a:path w="637" h="230">
                  <a:moveTo>
                    <a:pt x="124" y="230"/>
                  </a:moveTo>
                  <a:lnTo>
                    <a:pt x="124" y="230"/>
                  </a:lnTo>
                  <a:lnTo>
                    <a:pt x="112" y="229"/>
                  </a:lnTo>
                  <a:lnTo>
                    <a:pt x="112" y="229"/>
                  </a:lnTo>
                  <a:lnTo>
                    <a:pt x="103" y="226"/>
                  </a:lnTo>
                  <a:lnTo>
                    <a:pt x="92" y="223"/>
                  </a:lnTo>
                  <a:lnTo>
                    <a:pt x="85" y="217"/>
                  </a:lnTo>
                  <a:lnTo>
                    <a:pt x="77" y="212"/>
                  </a:lnTo>
                  <a:lnTo>
                    <a:pt x="69" y="206"/>
                  </a:lnTo>
                  <a:lnTo>
                    <a:pt x="62" y="198"/>
                  </a:lnTo>
                  <a:lnTo>
                    <a:pt x="57" y="190"/>
                  </a:lnTo>
                  <a:lnTo>
                    <a:pt x="51" y="181"/>
                  </a:lnTo>
                  <a:lnTo>
                    <a:pt x="41" y="161"/>
                  </a:lnTo>
                  <a:lnTo>
                    <a:pt x="32" y="141"/>
                  </a:lnTo>
                  <a:lnTo>
                    <a:pt x="19" y="100"/>
                  </a:lnTo>
                  <a:lnTo>
                    <a:pt x="19" y="100"/>
                  </a:lnTo>
                  <a:lnTo>
                    <a:pt x="10" y="73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1" y="30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7" y="21"/>
                  </a:lnTo>
                  <a:lnTo>
                    <a:pt x="13" y="17"/>
                  </a:lnTo>
                  <a:lnTo>
                    <a:pt x="18" y="15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30" y="15"/>
                  </a:lnTo>
                  <a:lnTo>
                    <a:pt x="34" y="17"/>
                  </a:lnTo>
                  <a:lnTo>
                    <a:pt x="37" y="21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8" y="47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73" y="119"/>
                  </a:lnTo>
                  <a:lnTo>
                    <a:pt x="82" y="139"/>
                  </a:lnTo>
                  <a:lnTo>
                    <a:pt x="92" y="158"/>
                  </a:lnTo>
                  <a:lnTo>
                    <a:pt x="99" y="168"/>
                  </a:lnTo>
                  <a:lnTo>
                    <a:pt x="105" y="175"/>
                  </a:lnTo>
                  <a:lnTo>
                    <a:pt x="105" y="175"/>
                  </a:lnTo>
                  <a:lnTo>
                    <a:pt x="109" y="178"/>
                  </a:lnTo>
                  <a:lnTo>
                    <a:pt x="115" y="181"/>
                  </a:lnTo>
                  <a:lnTo>
                    <a:pt x="119" y="182"/>
                  </a:lnTo>
                  <a:lnTo>
                    <a:pt x="124" y="182"/>
                  </a:lnTo>
                  <a:lnTo>
                    <a:pt x="124" y="182"/>
                  </a:lnTo>
                  <a:lnTo>
                    <a:pt x="132" y="182"/>
                  </a:lnTo>
                  <a:lnTo>
                    <a:pt x="138" y="179"/>
                  </a:lnTo>
                  <a:lnTo>
                    <a:pt x="146" y="175"/>
                  </a:lnTo>
                  <a:lnTo>
                    <a:pt x="153" y="170"/>
                  </a:lnTo>
                  <a:lnTo>
                    <a:pt x="166" y="160"/>
                  </a:lnTo>
                  <a:lnTo>
                    <a:pt x="177" y="149"/>
                  </a:lnTo>
                  <a:lnTo>
                    <a:pt x="177" y="149"/>
                  </a:lnTo>
                  <a:lnTo>
                    <a:pt x="184" y="143"/>
                  </a:lnTo>
                  <a:lnTo>
                    <a:pt x="184" y="143"/>
                  </a:lnTo>
                  <a:lnTo>
                    <a:pt x="198" y="127"/>
                  </a:lnTo>
                  <a:lnTo>
                    <a:pt x="214" y="109"/>
                  </a:lnTo>
                  <a:lnTo>
                    <a:pt x="214" y="109"/>
                  </a:lnTo>
                  <a:lnTo>
                    <a:pt x="228" y="92"/>
                  </a:lnTo>
                  <a:lnTo>
                    <a:pt x="243" y="76"/>
                  </a:lnTo>
                  <a:lnTo>
                    <a:pt x="251" y="68"/>
                  </a:lnTo>
                  <a:lnTo>
                    <a:pt x="260" y="63"/>
                  </a:lnTo>
                  <a:lnTo>
                    <a:pt x="268" y="58"/>
                  </a:lnTo>
                  <a:lnTo>
                    <a:pt x="277" y="55"/>
                  </a:lnTo>
                  <a:lnTo>
                    <a:pt x="279" y="54"/>
                  </a:lnTo>
                  <a:lnTo>
                    <a:pt x="281" y="51"/>
                  </a:lnTo>
                  <a:lnTo>
                    <a:pt x="281" y="51"/>
                  </a:lnTo>
                  <a:lnTo>
                    <a:pt x="285" y="46"/>
                  </a:lnTo>
                  <a:lnTo>
                    <a:pt x="290" y="42"/>
                  </a:lnTo>
                  <a:lnTo>
                    <a:pt x="296" y="39"/>
                  </a:lnTo>
                  <a:lnTo>
                    <a:pt x="302" y="38"/>
                  </a:lnTo>
                  <a:lnTo>
                    <a:pt x="302" y="38"/>
                  </a:lnTo>
                  <a:lnTo>
                    <a:pt x="308" y="39"/>
                  </a:lnTo>
                  <a:lnTo>
                    <a:pt x="315" y="42"/>
                  </a:lnTo>
                  <a:lnTo>
                    <a:pt x="321" y="47"/>
                  </a:lnTo>
                  <a:lnTo>
                    <a:pt x="323" y="50"/>
                  </a:lnTo>
                  <a:lnTo>
                    <a:pt x="324" y="54"/>
                  </a:lnTo>
                  <a:lnTo>
                    <a:pt x="325" y="56"/>
                  </a:lnTo>
                  <a:lnTo>
                    <a:pt x="327" y="58"/>
                  </a:lnTo>
                  <a:lnTo>
                    <a:pt x="327" y="58"/>
                  </a:lnTo>
                  <a:lnTo>
                    <a:pt x="340" y="68"/>
                  </a:lnTo>
                  <a:lnTo>
                    <a:pt x="353" y="81"/>
                  </a:lnTo>
                  <a:lnTo>
                    <a:pt x="379" y="107"/>
                  </a:lnTo>
                  <a:lnTo>
                    <a:pt x="379" y="107"/>
                  </a:lnTo>
                  <a:lnTo>
                    <a:pt x="396" y="124"/>
                  </a:lnTo>
                  <a:lnTo>
                    <a:pt x="413" y="141"/>
                  </a:lnTo>
                  <a:lnTo>
                    <a:pt x="431" y="158"/>
                  </a:lnTo>
                  <a:lnTo>
                    <a:pt x="451" y="172"/>
                  </a:lnTo>
                  <a:lnTo>
                    <a:pt x="451" y="172"/>
                  </a:lnTo>
                  <a:lnTo>
                    <a:pt x="457" y="174"/>
                  </a:lnTo>
                  <a:lnTo>
                    <a:pt x="465" y="175"/>
                  </a:lnTo>
                  <a:lnTo>
                    <a:pt x="465" y="175"/>
                  </a:lnTo>
                  <a:lnTo>
                    <a:pt x="474" y="174"/>
                  </a:lnTo>
                  <a:lnTo>
                    <a:pt x="484" y="170"/>
                  </a:lnTo>
                  <a:lnTo>
                    <a:pt x="494" y="165"/>
                  </a:lnTo>
                  <a:lnTo>
                    <a:pt x="504" y="157"/>
                  </a:lnTo>
                  <a:lnTo>
                    <a:pt x="515" y="148"/>
                  </a:lnTo>
                  <a:lnTo>
                    <a:pt x="525" y="136"/>
                  </a:lnTo>
                  <a:lnTo>
                    <a:pt x="545" y="113"/>
                  </a:lnTo>
                  <a:lnTo>
                    <a:pt x="563" y="87"/>
                  </a:lnTo>
                  <a:lnTo>
                    <a:pt x="578" y="62"/>
                  </a:lnTo>
                  <a:lnTo>
                    <a:pt x="583" y="50"/>
                  </a:lnTo>
                  <a:lnTo>
                    <a:pt x="588" y="39"/>
                  </a:lnTo>
                  <a:lnTo>
                    <a:pt x="591" y="30"/>
                  </a:lnTo>
                  <a:lnTo>
                    <a:pt x="592" y="22"/>
                  </a:lnTo>
                  <a:lnTo>
                    <a:pt x="592" y="22"/>
                  </a:lnTo>
                  <a:lnTo>
                    <a:pt x="592" y="17"/>
                  </a:lnTo>
                  <a:lnTo>
                    <a:pt x="593" y="13"/>
                  </a:lnTo>
                  <a:lnTo>
                    <a:pt x="596" y="9"/>
                  </a:lnTo>
                  <a:lnTo>
                    <a:pt x="600" y="5"/>
                  </a:lnTo>
                  <a:lnTo>
                    <a:pt x="603" y="4"/>
                  </a:lnTo>
                  <a:lnTo>
                    <a:pt x="606" y="2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20" y="2"/>
                  </a:lnTo>
                  <a:lnTo>
                    <a:pt x="625" y="3"/>
                  </a:lnTo>
                  <a:lnTo>
                    <a:pt x="629" y="4"/>
                  </a:lnTo>
                  <a:lnTo>
                    <a:pt x="631" y="7"/>
                  </a:lnTo>
                  <a:lnTo>
                    <a:pt x="631" y="7"/>
                  </a:lnTo>
                  <a:lnTo>
                    <a:pt x="634" y="11"/>
                  </a:lnTo>
                  <a:lnTo>
                    <a:pt x="637" y="13"/>
                  </a:lnTo>
                  <a:lnTo>
                    <a:pt x="637" y="17"/>
                  </a:lnTo>
                  <a:lnTo>
                    <a:pt x="637" y="22"/>
                  </a:lnTo>
                  <a:lnTo>
                    <a:pt x="637" y="22"/>
                  </a:lnTo>
                  <a:lnTo>
                    <a:pt x="637" y="33"/>
                  </a:lnTo>
                  <a:lnTo>
                    <a:pt x="634" y="43"/>
                  </a:lnTo>
                  <a:lnTo>
                    <a:pt x="631" y="53"/>
                  </a:lnTo>
                  <a:lnTo>
                    <a:pt x="629" y="63"/>
                  </a:lnTo>
                  <a:lnTo>
                    <a:pt x="620" y="83"/>
                  </a:lnTo>
                  <a:lnTo>
                    <a:pt x="608" y="102"/>
                  </a:lnTo>
                  <a:lnTo>
                    <a:pt x="595" y="121"/>
                  </a:lnTo>
                  <a:lnTo>
                    <a:pt x="582" y="138"/>
                  </a:lnTo>
                  <a:lnTo>
                    <a:pt x="567" y="153"/>
                  </a:lnTo>
                  <a:lnTo>
                    <a:pt x="554" y="168"/>
                  </a:lnTo>
                  <a:lnTo>
                    <a:pt x="554" y="168"/>
                  </a:lnTo>
                  <a:lnTo>
                    <a:pt x="545" y="178"/>
                  </a:lnTo>
                  <a:lnTo>
                    <a:pt x="545" y="178"/>
                  </a:lnTo>
                  <a:lnTo>
                    <a:pt x="529" y="195"/>
                  </a:lnTo>
                  <a:lnTo>
                    <a:pt x="511" y="211"/>
                  </a:lnTo>
                  <a:lnTo>
                    <a:pt x="502" y="219"/>
                  </a:lnTo>
                  <a:lnTo>
                    <a:pt x="493" y="224"/>
                  </a:lnTo>
                  <a:lnTo>
                    <a:pt x="482" y="228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73" y="229"/>
                  </a:lnTo>
                  <a:lnTo>
                    <a:pt x="464" y="228"/>
                  </a:lnTo>
                  <a:lnTo>
                    <a:pt x="464" y="228"/>
                  </a:lnTo>
                  <a:lnTo>
                    <a:pt x="450" y="223"/>
                  </a:lnTo>
                  <a:lnTo>
                    <a:pt x="435" y="216"/>
                  </a:lnTo>
                  <a:lnTo>
                    <a:pt x="423" y="209"/>
                  </a:lnTo>
                  <a:lnTo>
                    <a:pt x="412" y="200"/>
                  </a:lnTo>
                  <a:lnTo>
                    <a:pt x="388" y="182"/>
                  </a:lnTo>
                  <a:lnTo>
                    <a:pt x="366" y="161"/>
                  </a:lnTo>
                  <a:lnTo>
                    <a:pt x="366" y="161"/>
                  </a:lnTo>
                  <a:lnTo>
                    <a:pt x="349" y="145"/>
                  </a:lnTo>
                  <a:lnTo>
                    <a:pt x="332" y="130"/>
                  </a:lnTo>
                  <a:lnTo>
                    <a:pt x="329" y="128"/>
                  </a:lnTo>
                  <a:lnTo>
                    <a:pt x="329" y="128"/>
                  </a:lnTo>
                  <a:lnTo>
                    <a:pt x="313" y="115"/>
                  </a:lnTo>
                  <a:lnTo>
                    <a:pt x="299" y="101"/>
                  </a:lnTo>
                  <a:lnTo>
                    <a:pt x="298" y="98"/>
                  </a:lnTo>
                  <a:lnTo>
                    <a:pt x="295" y="98"/>
                  </a:lnTo>
                  <a:lnTo>
                    <a:pt x="295" y="98"/>
                  </a:lnTo>
                  <a:lnTo>
                    <a:pt x="289" y="100"/>
                  </a:lnTo>
                  <a:lnTo>
                    <a:pt x="283" y="102"/>
                  </a:lnTo>
                  <a:lnTo>
                    <a:pt x="277" y="106"/>
                  </a:lnTo>
                  <a:lnTo>
                    <a:pt x="273" y="110"/>
                  </a:lnTo>
                  <a:lnTo>
                    <a:pt x="264" y="122"/>
                  </a:lnTo>
                  <a:lnTo>
                    <a:pt x="256" y="134"/>
                  </a:lnTo>
                  <a:lnTo>
                    <a:pt x="256" y="134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0" y="155"/>
                  </a:lnTo>
                  <a:lnTo>
                    <a:pt x="232" y="162"/>
                  </a:lnTo>
                  <a:lnTo>
                    <a:pt x="215" y="177"/>
                  </a:lnTo>
                  <a:lnTo>
                    <a:pt x="215" y="177"/>
                  </a:lnTo>
                  <a:lnTo>
                    <a:pt x="204" y="187"/>
                  </a:lnTo>
                  <a:lnTo>
                    <a:pt x="204" y="187"/>
                  </a:lnTo>
                  <a:lnTo>
                    <a:pt x="185" y="202"/>
                  </a:lnTo>
                  <a:lnTo>
                    <a:pt x="167" y="216"/>
                  </a:lnTo>
                  <a:lnTo>
                    <a:pt x="157" y="221"/>
                  </a:lnTo>
                  <a:lnTo>
                    <a:pt x="146" y="226"/>
                  </a:lnTo>
                  <a:lnTo>
                    <a:pt x="134" y="229"/>
                  </a:lnTo>
                  <a:lnTo>
                    <a:pt x="124" y="230"/>
                  </a:lnTo>
                  <a:lnTo>
                    <a:pt x="124" y="2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chenying0907 920"/>
            <p:cNvSpPr/>
            <p:nvPr/>
          </p:nvSpPr>
          <p:spPr bwMode="auto">
            <a:xfrm>
              <a:off x="3444876" y="3551238"/>
              <a:ext cx="80963" cy="52388"/>
            </a:xfrm>
            <a:custGeom>
              <a:avLst/>
              <a:gdLst/>
              <a:ahLst/>
              <a:cxnLst>
                <a:cxn ang="0">
                  <a:pos x="204" y="100"/>
                </a:cxn>
                <a:cxn ang="0">
                  <a:pos x="197" y="63"/>
                </a:cxn>
                <a:cxn ang="0">
                  <a:pos x="188" y="26"/>
                </a:cxn>
                <a:cxn ang="0">
                  <a:pos x="187" y="21"/>
                </a:cxn>
                <a:cxn ang="0">
                  <a:pos x="182" y="14"/>
                </a:cxn>
                <a:cxn ang="0">
                  <a:pos x="174" y="10"/>
                </a:cxn>
                <a:cxn ang="0">
                  <a:pos x="162" y="10"/>
                </a:cxn>
                <a:cxn ang="0">
                  <a:pos x="150" y="17"/>
                </a:cxn>
                <a:cxn ang="0">
                  <a:pos x="145" y="23"/>
                </a:cxn>
                <a:cxn ang="0">
                  <a:pos x="144" y="32"/>
                </a:cxn>
                <a:cxn ang="0">
                  <a:pos x="144" y="38"/>
                </a:cxn>
                <a:cxn ang="0">
                  <a:pos x="157" y="86"/>
                </a:cxn>
                <a:cxn ang="0">
                  <a:pos x="142" y="87"/>
                </a:cxn>
                <a:cxn ang="0">
                  <a:pos x="101" y="85"/>
                </a:cxn>
                <a:cxn ang="0">
                  <a:pos x="77" y="85"/>
                </a:cxn>
                <a:cxn ang="0">
                  <a:pos x="53" y="85"/>
                </a:cxn>
                <a:cxn ang="0">
                  <a:pos x="48" y="83"/>
                </a:cxn>
                <a:cxn ang="0">
                  <a:pos x="50" y="74"/>
                </a:cxn>
                <a:cxn ang="0">
                  <a:pos x="57" y="52"/>
                </a:cxn>
                <a:cxn ang="0">
                  <a:pos x="64" y="29"/>
                </a:cxn>
                <a:cxn ang="0">
                  <a:pos x="64" y="23"/>
                </a:cxn>
                <a:cxn ang="0">
                  <a:pos x="63" y="14"/>
                </a:cxn>
                <a:cxn ang="0">
                  <a:pos x="53" y="4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3" y="8"/>
                </a:cxn>
                <a:cxn ang="0">
                  <a:pos x="21" y="17"/>
                </a:cxn>
                <a:cxn ang="0">
                  <a:pos x="17" y="32"/>
                </a:cxn>
                <a:cxn ang="0">
                  <a:pos x="5" y="70"/>
                </a:cxn>
                <a:cxn ang="0">
                  <a:pos x="0" y="98"/>
                </a:cxn>
                <a:cxn ang="0">
                  <a:pos x="2" y="112"/>
                </a:cxn>
                <a:cxn ang="0">
                  <a:pos x="12" y="123"/>
                </a:cxn>
                <a:cxn ang="0">
                  <a:pos x="30" y="129"/>
                </a:cxn>
                <a:cxn ang="0">
                  <a:pos x="42" y="129"/>
                </a:cxn>
                <a:cxn ang="0">
                  <a:pos x="102" y="129"/>
                </a:cxn>
                <a:cxn ang="0">
                  <a:pos x="161" y="131"/>
                </a:cxn>
                <a:cxn ang="0">
                  <a:pos x="174" y="129"/>
                </a:cxn>
                <a:cxn ang="0">
                  <a:pos x="187" y="125"/>
                </a:cxn>
                <a:cxn ang="0">
                  <a:pos x="195" y="121"/>
                </a:cxn>
                <a:cxn ang="0">
                  <a:pos x="191" y="121"/>
                </a:cxn>
                <a:cxn ang="0">
                  <a:pos x="193" y="120"/>
                </a:cxn>
                <a:cxn ang="0">
                  <a:pos x="196" y="117"/>
                </a:cxn>
                <a:cxn ang="0">
                  <a:pos x="203" y="110"/>
                </a:cxn>
                <a:cxn ang="0">
                  <a:pos x="204" y="100"/>
                </a:cxn>
              </a:cxnLst>
              <a:rect l="0" t="0" r="r" b="b"/>
              <a:pathLst>
                <a:path w="204" h="131">
                  <a:moveTo>
                    <a:pt x="204" y="100"/>
                  </a:moveTo>
                  <a:lnTo>
                    <a:pt x="204" y="100"/>
                  </a:lnTo>
                  <a:lnTo>
                    <a:pt x="201" y="82"/>
                  </a:lnTo>
                  <a:lnTo>
                    <a:pt x="197" y="63"/>
                  </a:lnTo>
                  <a:lnTo>
                    <a:pt x="192" y="44"/>
                  </a:lnTo>
                  <a:lnTo>
                    <a:pt x="188" y="26"/>
                  </a:lnTo>
                  <a:lnTo>
                    <a:pt x="188" y="26"/>
                  </a:lnTo>
                  <a:lnTo>
                    <a:pt x="187" y="21"/>
                  </a:lnTo>
                  <a:lnTo>
                    <a:pt x="184" y="17"/>
                  </a:lnTo>
                  <a:lnTo>
                    <a:pt x="182" y="14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9"/>
                  </a:lnTo>
                  <a:lnTo>
                    <a:pt x="162" y="10"/>
                  </a:lnTo>
                  <a:lnTo>
                    <a:pt x="154" y="14"/>
                  </a:lnTo>
                  <a:lnTo>
                    <a:pt x="150" y="17"/>
                  </a:lnTo>
                  <a:lnTo>
                    <a:pt x="148" y="19"/>
                  </a:lnTo>
                  <a:lnTo>
                    <a:pt x="145" y="23"/>
                  </a:lnTo>
                  <a:lnTo>
                    <a:pt x="144" y="27"/>
                  </a:lnTo>
                  <a:lnTo>
                    <a:pt x="144" y="32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50" y="61"/>
                  </a:lnTo>
                  <a:lnTo>
                    <a:pt x="157" y="86"/>
                  </a:lnTo>
                  <a:lnTo>
                    <a:pt x="157" y="86"/>
                  </a:lnTo>
                  <a:lnTo>
                    <a:pt x="142" y="87"/>
                  </a:lnTo>
                  <a:lnTo>
                    <a:pt x="128" y="86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77" y="85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3" y="63"/>
                  </a:lnTo>
                  <a:lnTo>
                    <a:pt x="57" y="52"/>
                  </a:lnTo>
                  <a:lnTo>
                    <a:pt x="61" y="40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3"/>
                  </a:lnTo>
                  <a:lnTo>
                    <a:pt x="64" y="18"/>
                  </a:lnTo>
                  <a:lnTo>
                    <a:pt x="63" y="14"/>
                  </a:lnTo>
                  <a:lnTo>
                    <a:pt x="60" y="10"/>
                  </a:lnTo>
                  <a:lnTo>
                    <a:pt x="53" y="4"/>
                  </a:lnTo>
                  <a:lnTo>
                    <a:pt x="46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4"/>
                  </a:lnTo>
                  <a:lnTo>
                    <a:pt x="23" y="8"/>
                  </a:lnTo>
                  <a:lnTo>
                    <a:pt x="22" y="12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7" y="32"/>
                  </a:lnTo>
                  <a:lnTo>
                    <a:pt x="10" y="51"/>
                  </a:lnTo>
                  <a:lnTo>
                    <a:pt x="5" y="70"/>
                  </a:lnTo>
                  <a:lnTo>
                    <a:pt x="1" y="89"/>
                  </a:lnTo>
                  <a:lnTo>
                    <a:pt x="0" y="98"/>
                  </a:lnTo>
                  <a:lnTo>
                    <a:pt x="1" y="106"/>
                  </a:lnTo>
                  <a:lnTo>
                    <a:pt x="2" y="112"/>
                  </a:lnTo>
                  <a:lnTo>
                    <a:pt x="6" y="119"/>
                  </a:lnTo>
                  <a:lnTo>
                    <a:pt x="12" y="123"/>
                  </a:lnTo>
                  <a:lnTo>
                    <a:pt x="19" y="127"/>
                  </a:lnTo>
                  <a:lnTo>
                    <a:pt x="30" y="129"/>
                  </a:lnTo>
                  <a:lnTo>
                    <a:pt x="42" y="129"/>
                  </a:lnTo>
                  <a:lnTo>
                    <a:pt x="42" y="129"/>
                  </a:lnTo>
                  <a:lnTo>
                    <a:pt x="72" y="128"/>
                  </a:lnTo>
                  <a:lnTo>
                    <a:pt x="102" y="129"/>
                  </a:lnTo>
                  <a:lnTo>
                    <a:pt x="132" y="131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74" y="129"/>
                  </a:lnTo>
                  <a:lnTo>
                    <a:pt x="180" y="128"/>
                  </a:lnTo>
                  <a:lnTo>
                    <a:pt x="187" y="125"/>
                  </a:lnTo>
                  <a:lnTo>
                    <a:pt x="187" y="125"/>
                  </a:lnTo>
                  <a:lnTo>
                    <a:pt x="195" y="121"/>
                  </a:lnTo>
                  <a:lnTo>
                    <a:pt x="196" y="120"/>
                  </a:lnTo>
                  <a:lnTo>
                    <a:pt x="191" y="121"/>
                  </a:lnTo>
                  <a:lnTo>
                    <a:pt x="191" y="121"/>
                  </a:lnTo>
                  <a:lnTo>
                    <a:pt x="193" y="1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200" y="114"/>
                  </a:lnTo>
                  <a:lnTo>
                    <a:pt x="203" y="110"/>
                  </a:lnTo>
                  <a:lnTo>
                    <a:pt x="204" y="104"/>
                  </a:lnTo>
                  <a:lnTo>
                    <a:pt x="204" y="100"/>
                  </a:lnTo>
                  <a:lnTo>
                    <a:pt x="204" y="1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chenying0907 921"/>
            <p:cNvSpPr/>
            <p:nvPr/>
          </p:nvSpPr>
          <p:spPr bwMode="auto">
            <a:xfrm>
              <a:off x="3436938" y="3586163"/>
              <a:ext cx="96838" cy="152400"/>
            </a:xfrm>
            <a:custGeom>
              <a:avLst/>
              <a:gdLst/>
              <a:ahLst/>
              <a:cxnLst>
                <a:cxn ang="0">
                  <a:pos x="228" y="124"/>
                </a:cxn>
                <a:cxn ang="0">
                  <a:pos x="218" y="80"/>
                </a:cxn>
                <a:cxn ang="0">
                  <a:pos x="206" y="41"/>
                </a:cxn>
                <a:cxn ang="0">
                  <a:pos x="206" y="30"/>
                </a:cxn>
                <a:cxn ang="0">
                  <a:pos x="205" y="16"/>
                </a:cxn>
                <a:cxn ang="0">
                  <a:pos x="188" y="1"/>
                </a:cxn>
                <a:cxn ang="0">
                  <a:pos x="172" y="3"/>
                </a:cxn>
                <a:cxn ang="0">
                  <a:pos x="163" y="13"/>
                </a:cxn>
                <a:cxn ang="0">
                  <a:pos x="160" y="26"/>
                </a:cxn>
                <a:cxn ang="0">
                  <a:pos x="167" y="61"/>
                </a:cxn>
                <a:cxn ang="0">
                  <a:pos x="177" y="105"/>
                </a:cxn>
                <a:cxn ang="0">
                  <a:pos x="188" y="190"/>
                </a:cxn>
                <a:cxn ang="0">
                  <a:pos x="193" y="234"/>
                </a:cxn>
                <a:cxn ang="0">
                  <a:pos x="192" y="268"/>
                </a:cxn>
                <a:cxn ang="0">
                  <a:pos x="189" y="276"/>
                </a:cxn>
                <a:cxn ang="0">
                  <a:pos x="137" y="327"/>
                </a:cxn>
                <a:cxn ang="0">
                  <a:pos x="120" y="335"/>
                </a:cxn>
                <a:cxn ang="0">
                  <a:pos x="82" y="298"/>
                </a:cxn>
                <a:cxn ang="0">
                  <a:pos x="60" y="275"/>
                </a:cxn>
                <a:cxn ang="0">
                  <a:pos x="47" y="267"/>
                </a:cxn>
                <a:cxn ang="0">
                  <a:pos x="57" y="225"/>
                </a:cxn>
                <a:cxn ang="0">
                  <a:pos x="62" y="199"/>
                </a:cxn>
                <a:cxn ang="0">
                  <a:pos x="73" y="118"/>
                </a:cxn>
                <a:cxn ang="0">
                  <a:pos x="87" y="46"/>
                </a:cxn>
                <a:cxn ang="0">
                  <a:pos x="91" y="17"/>
                </a:cxn>
                <a:cxn ang="0">
                  <a:pos x="86" y="5"/>
                </a:cxn>
                <a:cxn ang="0">
                  <a:pos x="70" y="0"/>
                </a:cxn>
                <a:cxn ang="0">
                  <a:pos x="51" y="8"/>
                </a:cxn>
                <a:cxn ang="0">
                  <a:pos x="45" y="22"/>
                </a:cxn>
                <a:cxn ang="0">
                  <a:pos x="34" y="84"/>
                </a:cxn>
                <a:cxn ang="0">
                  <a:pos x="20" y="145"/>
                </a:cxn>
                <a:cxn ang="0">
                  <a:pos x="2" y="247"/>
                </a:cxn>
                <a:cxn ang="0">
                  <a:pos x="0" y="265"/>
                </a:cxn>
                <a:cxn ang="0">
                  <a:pos x="10" y="292"/>
                </a:cxn>
                <a:cxn ang="0">
                  <a:pos x="45" y="331"/>
                </a:cxn>
                <a:cxn ang="0">
                  <a:pos x="90" y="369"/>
                </a:cxn>
                <a:cxn ang="0">
                  <a:pos x="103" y="375"/>
                </a:cxn>
                <a:cxn ang="0">
                  <a:pos x="109" y="382"/>
                </a:cxn>
                <a:cxn ang="0">
                  <a:pos x="121" y="383"/>
                </a:cxn>
                <a:cxn ang="0">
                  <a:pos x="149" y="374"/>
                </a:cxn>
                <a:cxn ang="0">
                  <a:pos x="197" y="341"/>
                </a:cxn>
                <a:cxn ang="0">
                  <a:pos x="228" y="305"/>
                </a:cxn>
                <a:cxn ang="0">
                  <a:pos x="240" y="279"/>
                </a:cxn>
                <a:cxn ang="0">
                  <a:pos x="240" y="238"/>
                </a:cxn>
                <a:cxn ang="0">
                  <a:pos x="230" y="140"/>
                </a:cxn>
              </a:cxnLst>
              <a:rect l="0" t="0" r="r" b="b"/>
              <a:pathLst>
                <a:path w="242" h="383">
                  <a:moveTo>
                    <a:pt x="230" y="140"/>
                  </a:moveTo>
                  <a:lnTo>
                    <a:pt x="230" y="140"/>
                  </a:lnTo>
                  <a:lnTo>
                    <a:pt x="228" y="124"/>
                  </a:lnTo>
                  <a:lnTo>
                    <a:pt x="226" y="110"/>
                  </a:lnTo>
                  <a:lnTo>
                    <a:pt x="218" y="80"/>
                  </a:lnTo>
                  <a:lnTo>
                    <a:pt x="218" y="80"/>
                  </a:lnTo>
                  <a:lnTo>
                    <a:pt x="215" y="68"/>
                  </a:lnTo>
                  <a:lnTo>
                    <a:pt x="210" y="54"/>
                  </a:lnTo>
                  <a:lnTo>
                    <a:pt x="206" y="41"/>
                  </a:lnTo>
                  <a:lnTo>
                    <a:pt x="206" y="34"/>
                  </a:lnTo>
                  <a:lnTo>
                    <a:pt x="206" y="30"/>
                  </a:lnTo>
                  <a:lnTo>
                    <a:pt x="206" y="30"/>
                  </a:lnTo>
                  <a:lnTo>
                    <a:pt x="206" y="25"/>
                  </a:lnTo>
                  <a:lnTo>
                    <a:pt x="206" y="20"/>
                  </a:lnTo>
                  <a:lnTo>
                    <a:pt x="205" y="16"/>
                  </a:lnTo>
                  <a:lnTo>
                    <a:pt x="202" y="12"/>
                  </a:lnTo>
                  <a:lnTo>
                    <a:pt x="196" y="5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5" y="1"/>
                  </a:lnTo>
                  <a:lnTo>
                    <a:pt x="172" y="3"/>
                  </a:lnTo>
                  <a:lnTo>
                    <a:pt x="168" y="5"/>
                  </a:lnTo>
                  <a:lnTo>
                    <a:pt x="166" y="8"/>
                  </a:lnTo>
                  <a:lnTo>
                    <a:pt x="163" y="13"/>
                  </a:lnTo>
                  <a:lnTo>
                    <a:pt x="162" y="17"/>
                  </a:lnTo>
                  <a:lnTo>
                    <a:pt x="162" y="17"/>
                  </a:lnTo>
                  <a:lnTo>
                    <a:pt x="160" y="26"/>
                  </a:lnTo>
                  <a:lnTo>
                    <a:pt x="162" y="33"/>
                  </a:lnTo>
                  <a:lnTo>
                    <a:pt x="163" y="47"/>
                  </a:lnTo>
                  <a:lnTo>
                    <a:pt x="167" y="61"/>
                  </a:lnTo>
                  <a:lnTo>
                    <a:pt x="171" y="77"/>
                  </a:lnTo>
                  <a:lnTo>
                    <a:pt x="171" y="77"/>
                  </a:lnTo>
                  <a:lnTo>
                    <a:pt x="177" y="105"/>
                  </a:lnTo>
                  <a:lnTo>
                    <a:pt x="181" y="133"/>
                  </a:lnTo>
                  <a:lnTo>
                    <a:pt x="185" y="161"/>
                  </a:lnTo>
                  <a:lnTo>
                    <a:pt x="188" y="190"/>
                  </a:lnTo>
                  <a:lnTo>
                    <a:pt x="188" y="190"/>
                  </a:lnTo>
                  <a:lnTo>
                    <a:pt x="189" y="208"/>
                  </a:lnTo>
                  <a:lnTo>
                    <a:pt x="193" y="234"/>
                  </a:lnTo>
                  <a:lnTo>
                    <a:pt x="194" y="247"/>
                  </a:lnTo>
                  <a:lnTo>
                    <a:pt x="194" y="259"/>
                  </a:lnTo>
                  <a:lnTo>
                    <a:pt x="192" y="268"/>
                  </a:lnTo>
                  <a:lnTo>
                    <a:pt x="191" y="272"/>
                  </a:lnTo>
                  <a:lnTo>
                    <a:pt x="189" y="276"/>
                  </a:lnTo>
                  <a:lnTo>
                    <a:pt x="189" y="276"/>
                  </a:lnTo>
                  <a:lnTo>
                    <a:pt x="164" y="303"/>
                  </a:lnTo>
                  <a:lnTo>
                    <a:pt x="151" y="316"/>
                  </a:lnTo>
                  <a:lnTo>
                    <a:pt x="137" y="327"/>
                  </a:lnTo>
                  <a:lnTo>
                    <a:pt x="137" y="327"/>
                  </a:lnTo>
                  <a:lnTo>
                    <a:pt x="129" y="331"/>
                  </a:lnTo>
                  <a:lnTo>
                    <a:pt x="120" y="335"/>
                  </a:lnTo>
                  <a:lnTo>
                    <a:pt x="120" y="335"/>
                  </a:lnTo>
                  <a:lnTo>
                    <a:pt x="94" y="311"/>
                  </a:lnTo>
                  <a:lnTo>
                    <a:pt x="82" y="298"/>
                  </a:lnTo>
                  <a:lnTo>
                    <a:pt x="70" y="285"/>
                  </a:lnTo>
                  <a:lnTo>
                    <a:pt x="70" y="285"/>
                  </a:lnTo>
                  <a:lnTo>
                    <a:pt x="60" y="275"/>
                  </a:lnTo>
                  <a:lnTo>
                    <a:pt x="51" y="267"/>
                  </a:lnTo>
                  <a:lnTo>
                    <a:pt x="48" y="265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47" y="267"/>
                  </a:lnTo>
                  <a:lnTo>
                    <a:pt x="57" y="225"/>
                  </a:lnTo>
                  <a:lnTo>
                    <a:pt x="57" y="225"/>
                  </a:lnTo>
                  <a:lnTo>
                    <a:pt x="60" y="212"/>
                  </a:lnTo>
                  <a:lnTo>
                    <a:pt x="62" y="199"/>
                  </a:lnTo>
                  <a:lnTo>
                    <a:pt x="65" y="171"/>
                  </a:lnTo>
                  <a:lnTo>
                    <a:pt x="68" y="144"/>
                  </a:lnTo>
                  <a:lnTo>
                    <a:pt x="73" y="118"/>
                  </a:lnTo>
                  <a:lnTo>
                    <a:pt x="73" y="118"/>
                  </a:lnTo>
                  <a:lnTo>
                    <a:pt x="83" y="69"/>
                  </a:lnTo>
                  <a:lnTo>
                    <a:pt x="87" y="46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91" y="17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2" y="3"/>
                  </a:lnTo>
                  <a:lnTo>
                    <a:pt x="78" y="1"/>
                  </a:lnTo>
                  <a:lnTo>
                    <a:pt x="70" y="0"/>
                  </a:lnTo>
                  <a:lnTo>
                    <a:pt x="62" y="1"/>
                  </a:lnTo>
                  <a:lnTo>
                    <a:pt x="54" y="5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47" y="17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0" y="52"/>
                  </a:lnTo>
                  <a:lnTo>
                    <a:pt x="34" y="84"/>
                  </a:lnTo>
                  <a:lnTo>
                    <a:pt x="27" y="114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14" y="196"/>
                  </a:lnTo>
                  <a:lnTo>
                    <a:pt x="9" y="222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56"/>
                  </a:lnTo>
                  <a:lnTo>
                    <a:pt x="0" y="265"/>
                  </a:lnTo>
                  <a:lnTo>
                    <a:pt x="2" y="275"/>
                  </a:lnTo>
                  <a:lnTo>
                    <a:pt x="5" y="284"/>
                  </a:lnTo>
                  <a:lnTo>
                    <a:pt x="10" y="292"/>
                  </a:lnTo>
                  <a:lnTo>
                    <a:pt x="15" y="299"/>
                  </a:lnTo>
                  <a:lnTo>
                    <a:pt x="30" y="316"/>
                  </a:lnTo>
                  <a:lnTo>
                    <a:pt x="45" y="331"/>
                  </a:lnTo>
                  <a:lnTo>
                    <a:pt x="61" y="345"/>
                  </a:lnTo>
                  <a:lnTo>
                    <a:pt x="77" y="357"/>
                  </a:lnTo>
                  <a:lnTo>
                    <a:pt x="90" y="369"/>
                  </a:lnTo>
                  <a:lnTo>
                    <a:pt x="90" y="369"/>
                  </a:lnTo>
                  <a:lnTo>
                    <a:pt x="96" y="374"/>
                  </a:lnTo>
                  <a:lnTo>
                    <a:pt x="103" y="375"/>
                  </a:lnTo>
                  <a:lnTo>
                    <a:pt x="103" y="375"/>
                  </a:lnTo>
                  <a:lnTo>
                    <a:pt x="105" y="379"/>
                  </a:lnTo>
                  <a:lnTo>
                    <a:pt x="109" y="382"/>
                  </a:lnTo>
                  <a:lnTo>
                    <a:pt x="115" y="383"/>
                  </a:lnTo>
                  <a:lnTo>
                    <a:pt x="121" y="383"/>
                  </a:lnTo>
                  <a:lnTo>
                    <a:pt x="121" y="383"/>
                  </a:lnTo>
                  <a:lnTo>
                    <a:pt x="129" y="382"/>
                  </a:lnTo>
                  <a:lnTo>
                    <a:pt x="138" y="378"/>
                  </a:lnTo>
                  <a:lnTo>
                    <a:pt x="149" y="374"/>
                  </a:lnTo>
                  <a:lnTo>
                    <a:pt x="158" y="369"/>
                  </a:lnTo>
                  <a:lnTo>
                    <a:pt x="177" y="357"/>
                  </a:lnTo>
                  <a:lnTo>
                    <a:pt x="197" y="341"/>
                  </a:lnTo>
                  <a:lnTo>
                    <a:pt x="214" y="323"/>
                  </a:lnTo>
                  <a:lnTo>
                    <a:pt x="222" y="314"/>
                  </a:lnTo>
                  <a:lnTo>
                    <a:pt x="228" y="305"/>
                  </a:lnTo>
                  <a:lnTo>
                    <a:pt x="234" y="296"/>
                  </a:lnTo>
                  <a:lnTo>
                    <a:pt x="238" y="286"/>
                  </a:lnTo>
                  <a:lnTo>
                    <a:pt x="240" y="279"/>
                  </a:lnTo>
                  <a:lnTo>
                    <a:pt x="242" y="269"/>
                  </a:lnTo>
                  <a:lnTo>
                    <a:pt x="242" y="269"/>
                  </a:lnTo>
                  <a:lnTo>
                    <a:pt x="240" y="238"/>
                  </a:lnTo>
                  <a:lnTo>
                    <a:pt x="238" y="205"/>
                  </a:lnTo>
                  <a:lnTo>
                    <a:pt x="230" y="140"/>
                  </a:lnTo>
                  <a:lnTo>
                    <a:pt x="230" y="1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chenying0907 922"/>
            <p:cNvSpPr/>
            <p:nvPr/>
          </p:nvSpPr>
          <p:spPr bwMode="auto">
            <a:xfrm>
              <a:off x="3230563" y="3502026"/>
              <a:ext cx="523875" cy="285750"/>
            </a:xfrm>
            <a:custGeom>
              <a:avLst/>
              <a:gdLst/>
              <a:ahLst/>
              <a:cxnLst>
                <a:cxn ang="0">
                  <a:pos x="1287" y="425"/>
                </a:cxn>
                <a:cxn ang="0">
                  <a:pos x="1255" y="322"/>
                </a:cxn>
                <a:cxn ang="0">
                  <a:pos x="1205" y="201"/>
                </a:cxn>
                <a:cxn ang="0">
                  <a:pos x="1140" y="98"/>
                </a:cxn>
                <a:cxn ang="0">
                  <a:pos x="1061" y="17"/>
                </a:cxn>
                <a:cxn ang="0">
                  <a:pos x="1028" y="0"/>
                </a:cxn>
                <a:cxn ang="0">
                  <a:pos x="1009" y="19"/>
                </a:cxn>
                <a:cxn ang="0">
                  <a:pos x="1015" y="40"/>
                </a:cxn>
                <a:cxn ang="0">
                  <a:pos x="1074" y="90"/>
                </a:cxn>
                <a:cxn ang="0">
                  <a:pos x="1143" y="189"/>
                </a:cxn>
                <a:cxn ang="0">
                  <a:pos x="1201" y="305"/>
                </a:cxn>
                <a:cxn ang="0">
                  <a:pos x="1223" y="384"/>
                </a:cxn>
                <a:cxn ang="0">
                  <a:pos x="1255" y="503"/>
                </a:cxn>
                <a:cxn ang="0">
                  <a:pos x="1269" y="594"/>
                </a:cxn>
                <a:cxn ang="0">
                  <a:pos x="1234" y="650"/>
                </a:cxn>
                <a:cxn ang="0">
                  <a:pos x="1126" y="660"/>
                </a:cxn>
                <a:cxn ang="0">
                  <a:pos x="935" y="667"/>
                </a:cxn>
                <a:cxn ang="0">
                  <a:pos x="665" y="675"/>
                </a:cxn>
                <a:cxn ang="0">
                  <a:pos x="659" y="675"/>
                </a:cxn>
                <a:cxn ang="0">
                  <a:pos x="585" y="675"/>
                </a:cxn>
                <a:cxn ang="0">
                  <a:pos x="382" y="667"/>
                </a:cxn>
                <a:cxn ang="0">
                  <a:pos x="191" y="660"/>
                </a:cxn>
                <a:cxn ang="0">
                  <a:pos x="47" y="647"/>
                </a:cxn>
                <a:cxn ang="0">
                  <a:pos x="51" y="575"/>
                </a:cxn>
                <a:cxn ang="0">
                  <a:pos x="64" y="482"/>
                </a:cxn>
                <a:cxn ang="0">
                  <a:pos x="100" y="365"/>
                </a:cxn>
                <a:cxn ang="0">
                  <a:pos x="126" y="285"/>
                </a:cxn>
                <a:cxn ang="0">
                  <a:pos x="186" y="169"/>
                </a:cxn>
                <a:cxn ang="0">
                  <a:pos x="261" y="73"/>
                </a:cxn>
                <a:cxn ang="0">
                  <a:pos x="306" y="36"/>
                </a:cxn>
                <a:cxn ang="0">
                  <a:pos x="305" y="12"/>
                </a:cxn>
                <a:cxn ang="0">
                  <a:pos x="284" y="0"/>
                </a:cxn>
                <a:cxn ang="0">
                  <a:pos x="240" y="31"/>
                </a:cxn>
                <a:cxn ang="0">
                  <a:pos x="165" y="116"/>
                </a:cxn>
                <a:cxn ang="0">
                  <a:pos x="100" y="225"/>
                </a:cxn>
                <a:cxn ang="0">
                  <a:pos x="63" y="322"/>
                </a:cxn>
                <a:cxn ang="0">
                  <a:pos x="25" y="446"/>
                </a:cxn>
                <a:cxn ang="0">
                  <a:pos x="12" y="533"/>
                </a:cxn>
                <a:cxn ang="0">
                  <a:pos x="2" y="651"/>
                </a:cxn>
                <a:cxn ang="0">
                  <a:pos x="12" y="681"/>
                </a:cxn>
                <a:cxn ang="0">
                  <a:pos x="26" y="692"/>
                </a:cxn>
                <a:cxn ang="0">
                  <a:pos x="105" y="697"/>
                </a:cxn>
                <a:cxn ang="0">
                  <a:pos x="268" y="706"/>
                </a:cxn>
                <a:cxn ang="0">
                  <a:pos x="402" y="714"/>
                </a:cxn>
                <a:cxn ang="0">
                  <a:pos x="659" y="720"/>
                </a:cxn>
                <a:cxn ang="0">
                  <a:pos x="879" y="716"/>
                </a:cxn>
                <a:cxn ang="0">
                  <a:pos x="1001" y="707"/>
                </a:cxn>
                <a:cxn ang="0">
                  <a:pos x="1179" y="701"/>
                </a:cxn>
                <a:cxn ang="0">
                  <a:pos x="1286" y="693"/>
                </a:cxn>
                <a:cxn ang="0">
                  <a:pos x="1302" y="685"/>
                </a:cxn>
                <a:cxn ang="0">
                  <a:pos x="1315" y="662"/>
                </a:cxn>
                <a:cxn ang="0">
                  <a:pos x="1314" y="580"/>
                </a:cxn>
              </a:cxnLst>
              <a:rect l="0" t="0" r="r" b="b"/>
              <a:pathLst>
                <a:path w="1317" h="720">
                  <a:moveTo>
                    <a:pt x="1300" y="489"/>
                  </a:moveTo>
                  <a:lnTo>
                    <a:pt x="1300" y="489"/>
                  </a:lnTo>
                  <a:lnTo>
                    <a:pt x="1298" y="467"/>
                  </a:lnTo>
                  <a:lnTo>
                    <a:pt x="1293" y="446"/>
                  </a:lnTo>
                  <a:lnTo>
                    <a:pt x="1287" y="425"/>
                  </a:lnTo>
                  <a:lnTo>
                    <a:pt x="1280" y="405"/>
                  </a:lnTo>
                  <a:lnTo>
                    <a:pt x="1265" y="363"/>
                  </a:lnTo>
                  <a:lnTo>
                    <a:pt x="1260" y="342"/>
                  </a:lnTo>
                  <a:lnTo>
                    <a:pt x="1255" y="322"/>
                  </a:lnTo>
                  <a:lnTo>
                    <a:pt x="1255" y="322"/>
                  </a:lnTo>
                  <a:lnTo>
                    <a:pt x="1248" y="299"/>
                  </a:lnTo>
                  <a:lnTo>
                    <a:pt x="1240" y="274"/>
                  </a:lnTo>
                  <a:lnTo>
                    <a:pt x="1230" y="250"/>
                  </a:lnTo>
                  <a:lnTo>
                    <a:pt x="1218" y="225"/>
                  </a:lnTo>
                  <a:lnTo>
                    <a:pt x="1205" y="201"/>
                  </a:lnTo>
                  <a:lnTo>
                    <a:pt x="1192" y="178"/>
                  </a:lnTo>
                  <a:lnTo>
                    <a:pt x="1166" y="136"/>
                  </a:lnTo>
                  <a:lnTo>
                    <a:pt x="1166" y="136"/>
                  </a:lnTo>
                  <a:lnTo>
                    <a:pt x="1153" y="116"/>
                  </a:lnTo>
                  <a:lnTo>
                    <a:pt x="1140" y="98"/>
                  </a:lnTo>
                  <a:lnTo>
                    <a:pt x="1125" y="81"/>
                  </a:lnTo>
                  <a:lnTo>
                    <a:pt x="1111" y="64"/>
                  </a:lnTo>
                  <a:lnTo>
                    <a:pt x="1095" y="47"/>
                  </a:lnTo>
                  <a:lnTo>
                    <a:pt x="1078" y="31"/>
                  </a:lnTo>
                  <a:lnTo>
                    <a:pt x="1061" y="17"/>
                  </a:lnTo>
                  <a:lnTo>
                    <a:pt x="1041" y="4"/>
                  </a:lnTo>
                  <a:lnTo>
                    <a:pt x="1041" y="4"/>
                  </a:lnTo>
                  <a:lnTo>
                    <a:pt x="1038" y="1"/>
                  </a:lnTo>
                  <a:lnTo>
                    <a:pt x="1034" y="0"/>
                  </a:lnTo>
                  <a:lnTo>
                    <a:pt x="1028" y="0"/>
                  </a:lnTo>
                  <a:lnTo>
                    <a:pt x="1024" y="1"/>
                  </a:lnTo>
                  <a:lnTo>
                    <a:pt x="1021" y="2"/>
                  </a:lnTo>
                  <a:lnTo>
                    <a:pt x="1018" y="5"/>
                  </a:lnTo>
                  <a:lnTo>
                    <a:pt x="1013" y="12"/>
                  </a:lnTo>
                  <a:lnTo>
                    <a:pt x="1009" y="19"/>
                  </a:lnTo>
                  <a:lnTo>
                    <a:pt x="1009" y="23"/>
                  </a:lnTo>
                  <a:lnTo>
                    <a:pt x="1009" y="27"/>
                  </a:lnTo>
                  <a:lnTo>
                    <a:pt x="1010" y="33"/>
                  </a:lnTo>
                  <a:lnTo>
                    <a:pt x="1011" y="36"/>
                  </a:lnTo>
                  <a:lnTo>
                    <a:pt x="1015" y="40"/>
                  </a:lnTo>
                  <a:lnTo>
                    <a:pt x="1019" y="43"/>
                  </a:lnTo>
                  <a:lnTo>
                    <a:pt x="1019" y="43"/>
                  </a:lnTo>
                  <a:lnTo>
                    <a:pt x="1039" y="57"/>
                  </a:lnTo>
                  <a:lnTo>
                    <a:pt x="1057" y="73"/>
                  </a:lnTo>
                  <a:lnTo>
                    <a:pt x="1074" y="90"/>
                  </a:lnTo>
                  <a:lnTo>
                    <a:pt x="1091" y="108"/>
                  </a:lnTo>
                  <a:lnTo>
                    <a:pt x="1106" y="128"/>
                  </a:lnTo>
                  <a:lnTo>
                    <a:pt x="1120" y="148"/>
                  </a:lnTo>
                  <a:lnTo>
                    <a:pt x="1132" y="169"/>
                  </a:lnTo>
                  <a:lnTo>
                    <a:pt x="1143" y="189"/>
                  </a:lnTo>
                  <a:lnTo>
                    <a:pt x="1143" y="189"/>
                  </a:lnTo>
                  <a:lnTo>
                    <a:pt x="1163" y="227"/>
                  </a:lnTo>
                  <a:lnTo>
                    <a:pt x="1183" y="265"/>
                  </a:lnTo>
                  <a:lnTo>
                    <a:pt x="1192" y="285"/>
                  </a:lnTo>
                  <a:lnTo>
                    <a:pt x="1201" y="305"/>
                  </a:lnTo>
                  <a:lnTo>
                    <a:pt x="1208" y="325"/>
                  </a:lnTo>
                  <a:lnTo>
                    <a:pt x="1213" y="345"/>
                  </a:lnTo>
                  <a:lnTo>
                    <a:pt x="1213" y="345"/>
                  </a:lnTo>
                  <a:lnTo>
                    <a:pt x="1218" y="365"/>
                  </a:lnTo>
                  <a:lnTo>
                    <a:pt x="1223" y="384"/>
                  </a:lnTo>
                  <a:lnTo>
                    <a:pt x="1238" y="424"/>
                  </a:lnTo>
                  <a:lnTo>
                    <a:pt x="1243" y="443"/>
                  </a:lnTo>
                  <a:lnTo>
                    <a:pt x="1249" y="463"/>
                  </a:lnTo>
                  <a:lnTo>
                    <a:pt x="1253" y="482"/>
                  </a:lnTo>
                  <a:lnTo>
                    <a:pt x="1255" y="503"/>
                  </a:lnTo>
                  <a:lnTo>
                    <a:pt x="1255" y="503"/>
                  </a:lnTo>
                  <a:lnTo>
                    <a:pt x="1256" y="520"/>
                  </a:lnTo>
                  <a:lnTo>
                    <a:pt x="1260" y="537"/>
                  </a:lnTo>
                  <a:lnTo>
                    <a:pt x="1266" y="575"/>
                  </a:lnTo>
                  <a:lnTo>
                    <a:pt x="1269" y="594"/>
                  </a:lnTo>
                  <a:lnTo>
                    <a:pt x="1272" y="612"/>
                  </a:lnTo>
                  <a:lnTo>
                    <a:pt x="1272" y="630"/>
                  </a:lnTo>
                  <a:lnTo>
                    <a:pt x="1270" y="647"/>
                  </a:lnTo>
                  <a:lnTo>
                    <a:pt x="1270" y="647"/>
                  </a:lnTo>
                  <a:lnTo>
                    <a:pt x="1234" y="650"/>
                  </a:lnTo>
                  <a:lnTo>
                    <a:pt x="1198" y="654"/>
                  </a:lnTo>
                  <a:lnTo>
                    <a:pt x="1162" y="658"/>
                  </a:lnTo>
                  <a:lnTo>
                    <a:pt x="1143" y="659"/>
                  </a:lnTo>
                  <a:lnTo>
                    <a:pt x="1126" y="660"/>
                  </a:lnTo>
                  <a:lnTo>
                    <a:pt x="1126" y="660"/>
                  </a:lnTo>
                  <a:lnTo>
                    <a:pt x="1078" y="660"/>
                  </a:lnTo>
                  <a:lnTo>
                    <a:pt x="1031" y="662"/>
                  </a:lnTo>
                  <a:lnTo>
                    <a:pt x="984" y="663"/>
                  </a:lnTo>
                  <a:lnTo>
                    <a:pt x="935" y="667"/>
                  </a:lnTo>
                  <a:lnTo>
                    <a:pt x="935" y="667"/>
                  </a:lnTo>
                  <a:lnTo>
                    <a:pt x="901" y="669"/>
                  </a:lnTo>
                  <a:lnTo>
                    <a:pt x="867" y="672"/>
                  </a:lnTo>
                  <a:lnTo>
                    <a:pt x="801" y="673"/>
                  </a:lnTo>
                  <a:lnTo>
                    <a:pt x="733" y="675"/>
                  </a:lnTo>
                  <a:lnTo>
                    <a:pt x="665" y="675"/>
                  </a:lnTo>
                  <a:lnTo>
                    <a:pt x="665" y="675"/>
                  </a:lnTo>
                  <a:lnTo>
                    <a:pt x="663" y="675"/>
                  </a:lnTo>
                  <a:lnTo>
                    <a:pt x="663" y="675"/>
                  </a:lnTo>
                  <a:lnTo>
                    <a:pt x="659" y="675"/>
                  </a:lnTo>
                  <a:lnTo>
                    <a:pt x="659" y="675"/>
                  </a:lnTo>
                  <a:lnTo>
                    <a:pt x="654" y="675"/>
                  </a:lnTo>
                  <a:lnTo>
                    <a:pt x="654" y="675"/>
                  </a:lnTo>
                  <a:lnTo>
                    <a:pt x="653" y="675"/>
                  </a:lnTo>
                  <a:lnTo>
                    <a:pt x="653" y="675"/>
                  </a:lnTo>
                  <a:lnTo>
                    <a:pt x="585" y="675"/>
                  </a:lnTo>
                  <a:lnTo>
                    <a:pt x="517" y="673"/>
                  </a:lnTo>
                  <a:lnTo>
                    <a:pt x="450" y="672"/>
                  </a:lnTo>
                  <a:lnTo>
                    <a:pt x="416" y="669"/>
                  </a:lnTo>
                  <a:lnTo>
                    <a:pt x="382" y="667"/>
                  </a:lnTo>
                  <a:lnTo>
                    <a:pt x="382" y="667"/>
                  </a:lnTo>
                  <a:lnTo>
                    <a:pt x="334" y="663"/>
                  </a:lnTo>
                  <a:lnTo>
                    <a:pt x="287" y="662"/>
                  </a:lnTo>
                  <a:lnTo>
                    <a:pt x="240" y="660"/>
                  </a:lnTo>
                  <a:lnTo>
                    <a:pt x="191" y="660"/>
                  </a:lnTo>
                  <a:lnTo>
                    <a:pt x="191" y="660"/>
                  </a:lnTo>
                  <a:lnTo>
                    <a:pt x="174" y="659"/>
                  </a:lnTo>
                  <a:lnTo>
                    <a:pt x="156" y="658"/>
                  </a:lnTo>
                  <a:lnTo>
                    <a:pt x="119" y="654"/>
                  </a:lnTo>
                  <a:lnTo>
                    <a:pt x="84" y="650"/>
                  </a:lnTo>
                  <a:lnTo>
                    <a:pt x="47" y="647"/>
                  </a:lnTo>
                  <a:lnTo>
                    <a:pt x="47" y="647"/>
                  </a:lnTo>
                  <a:lnTo>
                    <a:pt x="46" y="630"/>
                  </a:lnTo>
                  <a:lnTo>
                    <a:pt x="46" y="612"/>
                  </a:lnTo>
                  <a:lnTo>
                    <a:pt x="49" y="594"/>
                  </a:lnTo>
                  <a:lnTo>
                    <a:pt x="51" y="575"/>
                  </a:lnTo>
                  <a:lnTo>
                    <a:pt x="58" y="537"/>
                  </a:lnTo>
                  <a:lnTo>
                    <a:pt x="62" y="520"/>
                  </a:lnTo>
                  <a:lnTo>
                    <a:pt x="63" y="503"/>
                  </a:lnTo>
                  <a:lnTo>
                    <a:pt x="63" y="503"/>
                  </a:lnTo>
                  <a:lnTo>
                    <a:pt x="64" y="482"/>
                  </a:lnTo>
                  <a:lnTo>
                    <a:pt x="68" y="463"/>
                  </a:lnTo>
                  <a:lnTo>
                    <a:pt x="75" y="443"/>
                  </a:lnTo>
                  <a:lnTo>
                    <a:pt x="80" y="424"/>
                  </a:lnTo>
                  <a:lnTo>
                    <a:pt x="94" y="384"/>
                  </a:lnTo>
                  <a:lnTo>
                    <a:pt x="100" y="365"/>
                  </a:lnTo>
                  <a:lnTo>
                    <a:pt x="105" y="345"/>
                  </a:lnTo>
                  <a:lnTo>
                    <a:pt x="105" y="345"/>
                  </a:lnTo>
                  <a:lnTo>
                    <a:pt x="110" y="325"/>
                  </a:lnTo>
                  <a:lnTo>
                    <a:pt x="118" y="305"/>
                  </a:lnTo>
                  <a:lnTo>
                    <a:pt x="126" y="285"/>
                  </a:lnTo>
                  <a:lnTo>
                    <a:pt x="135" y="265"/>
                  </a:lnTo>
                  <a:lnTo>
                    <a:pt x="155" y="227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86" y="169"/>
                  </a:lnTo>
                  <a:lnTo>
                    <a:pt x="198" y="148"/>
                  </a:lnTo>
                  <a:lnTo>
                    <a:pt x="212" y="128"/>
                  </a:lnTo>
                  <a:lnTo>
                    <a:pt x="227" y="108"/>
                  </a:lnTo>
                  <a:lnTo>
                    <a:pt x="244" y="90"/>
                  </a:lnTo>
                  <a:lnTo>
                    <a:pt x="261" y="73"/>
                  </a:lnTo>
                  <a:lnTo>
                    <a:pt x="279" y="57"/>
                  </a:lnTo>
                  <a:lnTo>
                    <a:pt x="298" y="43"/>
                  </a:lnTo>
                  <a:lnTo>
                    <a:pt x="298" y="43"/>
                  </a:lnTo>
                  <a:lnTo>
                    <a:pt x="302" y="40"/>
                  </a:lnTo>
                  <a:lnTo>
                    <a:pt x="306" y="36"/>
                  </a:lnTo>
                  <a:lnTo>
                    <a:pt x="308" y="33"/>
                  </a:lnTo>
                  <a:lnTo>
                    <a:pt x="309" y="27"/>
                  </a:lnTo>
                  <a:lnTo>
                    <a:pt x="309" y="23"/>
                  </a:lnTo>
                  <a:lnTo>
                    <a:pt x="309" y="19"/>
                  </a:lnTo>
                  <a:lnTo>
                    <a:pt x="305" y="12"/>
                  </a:lnTo>
                  <a:lnTo>
                    <a:pt x="300" y="5"/>
                  </a:lnTo>
                  <a:lnTo>
                    <a:pt x="297" y="2"/>
                  </a:lnTo>
                  <a:lnTo>
                    <a:pt x="293" y="1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80" y="1"/>
                  </a:lnTo>
                  <a:lnTo>
                    <a:pt x="276" y="4"/>
                  </a:lnTo>
                  <a:lnTo>
                    <a:pt x="276" y="4"/>
                  </a:lnTo>
                  <a:lnTo>
                    <a:pt x="257" y="17"/>
                  </a:lnTo>
                  <a:lnTo>
                    <a:pt x="240" y="31"/>
                  </a:lnTo>
                  <a:lnTo>
                    <a:pt x="223" y="47"/>
                  </a:lnTo>
                  <a:lnTo>
                    <a:pt x="207" y="64"/>
                  </a:lnTo>
                  <a:lnTo>
                    <a:pt x="192" y="81"/>
                  </a:lnTo>
                  <a:lnTo>
                    <a:pt x="178" y="98"/>
                  </a:lnTo>
                  <a:lnTo>
                    <a:pt x="165" y="11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26" y="178"/>
                  </a:lnTo>
                  <a:lnTo>
                    <a:pt x="113" y="201"/>
                  </a:lnTo>
                  <a:lnTo>
                    <a:pt x="100" y="225"/>
                  </a:lnTo>
                  <a:lnTo>
                    <a:pt x="88" y="250"/>
                  </a:lnTo>
                  <a:lnTo>
                    <a:pt x="77" y="274"/>
                  </a:lnTo>
                  <a:lnTo>
                    <a:pt x="70" y="299"/>
                  </a:lnTo>
                  <a:lnTo>
                    <a:pt x="63" y="322"/>
                  </a:lnTo>
                  <a:lnTo>
                    <a:pt x="63" y="322"/>
                  </a:lnTo>
                  <a:lnTo>
                    <a:pt x="58" y="342"/>
                  </a:lnTo>
                  <a:lnTo>
                    <a:pt x="53" y="363"/>
                  </a:lnTo>
                  <a:lnTo>
                    <a:pt x="38" y="405"/>
                  </a:lnTo>
                  <a:lnTo>
                    <a:pt x="30" y="425"/>
                  </a:lnTo>
                  <a:lnTo>
                    <a:pt x="25" y="446"/>
                  </a:lnTo>
                  <a:lnTo>
                    <a:pt x="20" y="467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16" y="510"/>
                  </a:lnTo>
                  <a:lnTo>
                    <a:pt x="12" y="533"/>
                  </a:lnTo>
                  <a:lnTo>
                    <a:pt x="4" y="580"/>
                  </a:lnTo>
                  <a:lnTo>
                    <a:pt x="0" y="605"/>
                  </a:lnTo>
                  <a:lnTo>
                    <a:pt x="0" y="629"/>
                  </a:lnTo>
                  <a:lnTo>
                    <a:pt x="0" y="641"/>
                  </a:lnTo>
                  <a:lnTo>
                    <a:pt x="2" y="651"/>
                  </a:lnTo>
                  <a:lnTo>
                    <a:pt x="3" y="662"/>
                  </a:lnTo>
                  <a:lnTo>
                    <a:pt x="7" y="672"/>
                  </a:lnTo>
                  <a:lnTo>
                    <a:pt x="7" y="672"/>
                  </a:lnTo>
                  <a:lnTo>
                    <a:pt x="9" y="677"/>
                  </a:lnTo>
                  <a:lnTo>
                    <a:pt x="12" y="681"/>
                  </a:lnTo>
                  <a:lnTo>
                    <a:pt x="16" y="685"/>
                  </a:lnTo>
                  <a:lnTo>
                    <a:pt x="20" y="686"/>
                  </a:lnTo>
                  <a:lnTo>
                    <a:pt x="20" y="686"/>
                  </a:lnTo>
                  <a:lnTo>
                    <a:pt x="24" y="689"/>
                  </a:lnTo>
                  <a:lnTo>
                    <a:pt x="26" y="692"/>
                  </a:lnTo>
                  <a:lnTo>
                    <a:pt x="32" y="693"/>
                  </a:lnTo>
                  <a:lnTo>
                    <a:pt x="36" y="693"/>
                  </a:lnTo>
                  <a:lnTo>
                    <a:pt x="36" y="693"/>
                  </a:lnTo>
                  <a:lnTo>
                    <a:pt x="70" y="694"/>
                  </a:lnTo>
                  <a:lnTo>
                    <a:pt x="105" y="697"/>
                  </a:lnTo>
                  <a:lnTo>
                    <a:pt x="139" y="701"/>
                  </a:lnTo>
                  <a:lnTo>
                    <a:pt x="173" y="705"/>
                  </a:lnTo>
                  <a:lnTo>
                    <a:pt x="173" y="705"/>
                  </a:lnTo>
                  <a:lnTo>
                    <a:pt x="221" y="706"/>
                  </a:lnTo>
                  <a:lnTo>
                    <a:pt x="268" y="706"/>
                  </a:lnTo>
                  <a:lnTo>
                    <a:pt x="317" y="707"/>
                  </a:lnTo>
                  <a:lnTo>
                    <a:pt x="340" y="709"/>
                  </a:lnTo>
                  <a:lnTo>
                    <a:pt x="364" y="711"/>
                  </a:lnTo>
                  <a:lnTo>
                    <a:pt x="364" y="711"/>
                  </a:lnTo>
                  <a:lnTo>
                    <a:pt x="402" y="714"/>
                  </a:lnTo>
                  <a:lnTo>
                    <a:pt x="438" y="716"/>
                  </a:lnTo>
                  <a:lnTo>
                    <a:pt x="475" y="719"/>
                  </a:lnTo>
                  <a:lnTo>
                    <a:pt x="512" y="719"/>
                  </a:lnTo>
                  <a:lnTo>
                    <a:pt x="585" y="720"/>
                  </a:lnTo>
                  <a:lnTo>
                    <a:pt x="659" y="720"/>
                  </a:lnTo>
                  <a:lnTo>
                    <a:pt x="659" y="720"/>
                  </a:lnTo>
                  <a:lnTo>
                    <a:pt x="733" y="720"/>
                  </a:lnTo>
                  <a:lnTo>
                    <a:pt x="806" y="719"/>
                  </a:lnTo>
                  <a:lnTo>
                    <a:pt x="843" y="719"/>
                  </a:lnTo>
                  <a:lnTo>
                    <a:pt x="879" y="716"/>
                  </a:lnTo>
                  <a:lnTo>
                    <a:pt x="916" y="714"/>
                  </a:lnTo>
                  <a:lnTo>
                    <a:pt x="954" y="711"/>
                  </a:lnTo>
                  <a:lnTo>
                    <a:pt x="954" y="711"/>
                  </a:lnTo>
                  <a:lnTo>
                    <a:pt x="977" y="709"/>
                  </a:lnTo>
                  <a:lnTo>
                    <a:pt x="1001" y="707"/>
                  </a:lnTo>
                  <a:lnTo>
                    <a:pt x="1049" y="706"/>
                  </a:lnTo>
                  <a:lnTo>
                    <a:pt x="1098" y="706"/>
                  </a:lnTo>
                  <a:lnTo>
                    <a:pt x="1145" y="705"/>
                  </a:lnTo>
                  <a:lnTo>
                    <a:pt x="1145" y="705"/>
                  </a:lnTo>
                  <a:lnTo>
                    <a:pt x="1179" y="701"/>
                  </a:lnTo>
                  <a:lnTo>
                    <a:pt x="1213" y="697"/>
                  </a:lnTo>
                  <a:lnTo>
                    <a:pt x="1248" y="694"/>
                  </a:lnTo>
                  <a:lnTo>
                    <a:pt x="1282" y="693"/>
                  </a:lnTo>
                  <a:lnTo>
                    <a:pt x="1282" y="693"/>
                  </a:lnTo>
                  <a:lnTo>
                    <a:pt x="1286" y="693"/>
                  </a:lnTo>
                  <a:lnTo>
                    <a:pt x="1291" y="692"/>
                  </a:lnTo>
                  <a:lnTo>
                    <a:pt x="1294" y="689"/>
                  </a:lnTo>
                  <a:lnTo>
                    <a:pt x="1298" y="686"/>
                  </a:lnTo>
                  <a:lnTo>
                    <a:pt x="1298" y="686"/>
                  </a:lnTo>
                  <a:lnTo>
                    <a:pt x="1302" y="685"/>
                  </a:lnTo>
                  <a:lnTo>
                    <a:pt x="1306" y="681"/>
                  </a:lnTo>
                  <a:lnTo>
                    <a:pt x="1308" y="677"/>
                  </a:lnTo>
                  <a:lnTo>
                    <a:pt x="1311" y="672"/>
                  </a:lnTo>
                  <a:lnTo>
                    <a:pt x="1311" y="672"/>
                  </a:lnTo>
                  <a:lnTo>
                    <a:pt x="1315" y="662"/>
                  </a:lnTo>
                  <a:lnTo>
                    <a:pt x="1316" y="651"/>
                  </a:lnTo>
                  <a:lnTo>
                    <a:pt x="1317" y="641"/>
                  </a:lnTo>
                  <a:lnTo>
                    <a:pt x="1317" y="629"/>
                  </a:lnTo>
                  <a:lnTo>
                    <a:pt x="1317" y="605"/>
                  </a:lnTo>
                  <a:lnTo>
                    <a:pt x="1314" y="580"/>
                  </a:lnTo>
                  <a:lnTo>
                    <a:pt x="1306" y="533"/>
                  </a:lnTo>
                  <a:lnTo>
                    <a:pt x="1302" y="510"/>
                  </a:lnTo>
                  <a:lnTo>
                    <a:pt x="1300" y="489"/>
                  </a:lnTo>
                  <a:lnTo>
                    <a:pt x="1300" y="48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chenying0907 923"/>
            <p:cNvSpPr>
              <a:spLocks noEditPoints="1"/>
            </p:cNvSpPr>
            <p:nvPr/>
          </p:nvSpPr>
          <p:spPr bwMode="auto">
            <a:xfrm>
              <a:off x="3565526" y="3633788"/>
              <a:ext cx="120650" cy="47625"/>
            </a:xfrm>
            <a:custGeom>
              <a:avLst/>
              <a:gdLst/>
              <a:ahLst/>
              <a:cxnLst>
                <a:cxn ang="0">
                  <a:pos x="300" y="30"/>
                </a:cxn>
                <a:cxn ang="0">
                  <a:pos x="298" y="21"/>
                </a:cxn>
                <a:cxn ang="0">
                  <a:pos x="294" y="14"/>
                </a:cxn>
                <a:cxn ang="0">
                  <a:pos x="280" y="8"/>
                </a:cxn>
                <a:cxn ang="0">
                  <a:pos x="274" y="8"/>
                </a:cxn>
                <a:cxn ang="0">
                  <a:pos x="214" y="3"/>
                </a:cxn>
                <a:cxn ang="0">
                  <a:pos x="94" y="0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8" y="1"/>
                </a:cxn>
                <a:cxn ang="0">
                  <a:pos x="9" y="5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1" y="41"/>
                </a:cxn>
                <a:cxn ang="0">
                  <a:pos x="7" y="76"/>
                </a:cxn>
                <a:cxn ang="0">
                  <a:pos x="14" y="92"/>
                </a:cxn>
                <a:cxn ang="0">
                  <a:pos x="18" y="95"/>
                </a:cxn>
                <a:cxn ang="0">
                  <a:pos x="28" y="103"/>
                </a:cxn>
                <a:cxn ang="0">
                  <a:pos x="48" y="109"/>
                </a:cxn>
                <a:cxn ang="0">
                  <a:pos x="95" y="112"/>
                </a:cxn>
                <a:cxn ang="0">
                  <a:pos x="121" y="114"/>
                </a:cxn>
                <a:cxn ang="0">
                  <a:pos x="201" y="119"/>
                </a:cxn>
                <a:cxn ang="0">
                  <a:pos x="242" y="116"/>
                </a:cxn>
                <a:cxn ang="0">
                  <a:pos x="280" y="109"/>
                </a:cxn>
                <a:cxn ang="0">
                  <a:pos x="285" y="107"/>
                </a:cxn>
                <a:cxn ang="0">
                  <a:pos x="294" y="101"/>
                </a:cxn>
                <a:cxn ang="0">
                  <a:pos x="300" y="86"/>
                </a:cxn>
                <a:cxn ang="0">
                  <a:pos x="303" y="63"/>
                </a:cxn>
                <a:cxn ang="0">
                  <a:pos x="300" y="30"/>
                </a:cxn>
                <a:cxn ang="0">
                  <a:pos x="121" y="68"/>
                </a:cxn>
                <a:cxn ang="0">
                  <a:pos x="87" y="64"/>
                </a:cxn>
                <a:cxn ang="0">
                  <a:pos x="53" y="60"/>
                </a:cxn>
                <a:cxn ang="0">
                  <a:pos x="49" y="56"/>
                </a:cxn>
                <a:cxn ang="0">
                  <a:pos x="47" y="46"/>
                </a:cxn>
                <a:cxn ang="0">
                  <a:pos x="205" y="48"/>
                </a:cxn>
                <a:cxn ang="0">
                  <a:pos x="257" y="52"/>
                </a:cxn>
                <a:cxn ang="0">
                  <a:pos x="257" y="67"/>
                </a:cxn>
                <a:cxn ang="0">
                  <a:pos x="223" y="69"/>
                </a:cxn>
                <a:cxn ang="0">
                  <a:pos x="155" y="71"/>
                </a:cxn>
                <a:cxn ang="0">
                  <a:pos x="121" y="68"/>
                </a:cxn>
              </a:cxnLst>
              <a:rect l="0" t="0" r="r" b="b"/>
              <a:pathLst>
                <a:path w="303" h="119">
                  <a:moveTo>
                    <a:pt x="300" y="30"/>
                  </a:moveTo>
                  <a:lnTo>
                    <a:pt x="300" y="30"/>
                  </a:lnTo>
                  <a:lnTo>
                    <a:pt x="300" y="25"/>
                  </a:lnTo>
                  <a:lnTo>
                    <a:pt x="298" y="21"/>
                  </a:lnTo>
                  <a:lnTo>
                    <a:pt x="297" y="18"/>
                  </a:lnTo>
                  <a:lnTo>
                    <a:pt x="294" y="14"/>
                  </a:lnTo>
                  <a:lnTo>
                    <a:pt x="287" y="10"/>
                  </a:lnTo>
                  <a:lnTo>
                    <a:pt x="280" y="8"/>
                  </a:lnTo>
                  <a:lnTo>
                    <a:pt x="280" y="8"/>
                  </a:lnTo>
                  <a:lnTo>
                    <a:pt x="274" y="8"/>
                  </a:lnTo>
                  <a:lnTo>
                    <a:pt x="274" y="8"/>
                  </a:lnTo>
                  <a:lnTo>
                    <a:pt x="214" y="3"/>
                  </a:lnTo>
                  <a:lnTo>
                    <a:pt x="154" y="1"/>
                  </a:lnTo>
                  <a:lnTo>
                    <a:pt x="9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3" y="3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41"/>
                  </a:lnTo>
                  <a:lnTo>
                    <a:pt x="2" y="58"/>
                  </a:lnTo>
                  <a:lnTo>
                    <a:pt x="7" y="76"/>
                  </a:lnTo>
                  <a:lnTo>
                    <a:pt x="10" y="84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18" y="95"/>
                  </a:lnTo>
                  <a:lnTo>
                    <a:pt x="23" y="99"/>
                  </a:lnTo>
                  <a:lnTo>
                    <a:pt x="28" y="103"/>
                  </a:lnTo>
                  <a:lnTo>
                    <a:pt x="34" y="106"/>
                  </a:lnTo>
                  <a:lnTo>
                    <a:pt x="48" y="109"/>
                  </a:lnTo>
                  <a:lnTo>
                    <a:pt x="64" y="111"/>
                  </a:lnTo>
                  <a:lnTo>
                    <a:pt x="95" y="112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61" y="116"/>
                  </a:lnTo>
                  <a:lnTo>
                    <a:pt x="201" y="119"/>
                  </a:lnTo>
                  <a:lnTo>
                    <a:pt x="221" y="118"/>
                  </a:lnTo>
                  <a:lnTo>
                    <a:pt x="242" y="116"/>
                  </a:lnTo>
                  <a:lnTo>
                    <a:pt x="261" y="114"/>
                  </a:lnTo>
                  <a:lnTo>
                    <a:pt x="280" y="109"/>
                  </a:lnTo>
                  <a:lnTo>
                    <a:pt x="280" y="109"/>
                  </a:lnTo>
                  <a:lnTo>
                    <a:pt x="285" y="107"/>
                  </a:lnTo>
                  <a:lnTo>
                    <a:pt x="290" y="105"/>
                  </a:lnTo>
                  <a:lnTo>
                    <a:pt x="294" y="101"/>
                  </a:lnTo>
                  <a:lnTo>
                    <a:pt x="297" y="97"/>
                  </a:lnTo>
                  <a:lnTo>
                    <a:pt x="300" y="86"/>
                  </a:lnTo>
                  <a:lnTo>
                    <a:pt x="302" y="75"/>
                  </a:lnTo>
                  <a:lnTo>
                    <a:pt x="303" y="63"/>
                  </a:lnTo>
                  <a:lnTo>
                    <a:pt x="302" y="51"/>
                  </a:lnTo>
                  <a:lnTo>
                    <a:pt x="300" y="30"/>
                  </a:lnTo>
                  <a:lnTo>
                    <a:pt x="300" y="30"/>
                  </a:lnTo>
                  <a:close/>
                  <a:moveTo>
                    <a:pt x="121" y="68"/>
                  </a:moveTo>
                  <a:lnTo>
                    <a:pt x="121" y="68"/>
                  </a:lnTo>
                  <a:lnTo>
                    <a:pt x="87" y="64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1" y="59"/>
                  </a:lnTo>
                  <a:lnTo>
                    <a:pt x="49" y="5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153" y="47"/>
                  </a:lnTo>
                  <a:lnTo>
                    <a:pt x="205" y="48"/>
                  </a:lnTo>
                  <a:lnTo>
                    <a:pt x="257" y="52"/>
                  </a:lnTo>
                  <a:lnTo>
                    <a:pt x="257" y="52"/>
                  </a:lnTo>
                  <a:lnTo>
                    <a:pt x="257" y="59"/>
                  </a:lnTo>
                  <a:lnTo>
                    <a:pt x="257" y="67"/>
                  </a:lnTo>
                  <a:lnTo>
                    <a:pt x="257" y="67"/>
                  </a:lnTo>
                  <a:lnTo>
                    <a:pt x="223" y="69"/>
                  </a:lnTo>
                  <a:lnTo>
                    <a:pt x="189" y="71"/>
                  </a:lnTo>
                  <a:lnTo>
                    <a:pt x="155" y="71"/>
                  </a:lnTo>
                  <a:lnTo>
                    <a:pt x="121" y="68"/>
                  </a:lnTo>
                  <a:lnTo>
                    <a:pt x="121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PA_chenying0907 58"/>
          <p:cNvGrpSpPr/>
          <p:nvPr>
            <p:custDataLst>
              <p:tags r:id="rId2"/>
            </p:custDataLst>
          </p:nvPr>
        </p:nvGrpSpPr>
        <p:grpSpPr>
          <a:xfrm>
            <a:off x="1449115" y="1620864"/>
            <a:ext cx="1065845" cy="1030758"/>
            <a:chOff x="2033588" y="3044825"/>
            <a:chExt cx="771525" cy="746126"/>
          </a:xfrm>
          <a:solidFill>
            <a:schemeClr val="tx1"/>
          </a:solidFill>
        </p:grpSpPr>
        <p:sp>
          <p:nvSpPr>
            <p:cNvPr id="60" name="chenying0907 717"/>
            <p:cNvSpPr/>
            <p:nvPr/>
          </p:nvSpPr>
          <p:spPr bwMode="auto">
            <a:xfrm>
              <a:off x="2122488" y="3668713"/>
              <a:ext cx="20638" cy="30163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1"/>
                </a:cxn>
                <a:cxn ang="0">
                  <a:pos x="29" y="14"/>
                </a:cxn>
                <a:cxn ang="0">
                  <a:pos x="15" y="27"/>
                </a:cxn>
                <a:cxn ang="0">
                  <a:pos x="15" y="27"/>
                </a:cxn>
                <a:cxn ang="0">
                  <a:pos x="13" y="31"/>
                </a:cxn>
                <a:cxn ang="0">
                  <a:pos x="12" y="37"/>
                </a:cxn>
                <a:cxn ang="0">
                  <a:pos x="9" y="46"/>
                </a:cxn>
                <a:cxn ang="0">
                  <a:pos x="6" y="56"/>
                </a:cxn>
                <a:cxn ang="0">
                  <a:pos x="4" y="6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3"/>
                </a:cxn>
                <a:cxn ang="0">
                  <a:pos x="5" y="74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4" y="73"/>
                </a:cxn>
                <a:cxn ang="0">
                  <a:pos x="17" y="71"/>
                </a:cxn>
                <a:cxn ang="0">
                  <a:pos x="17" y="67"/>
                </a:cxn>
                <a:cxn ang="0">
                  <a:pos x="14" y="64"/>
                </a:cxn>
                <a:cxn ang="0">
                  <a:pos x="14" y="64"/>
                </a:cxn>
                <a:cxn ang="0">
                  <a:pos x="18" y="54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23" y="38"/>
                </a:cxn>
                <a:cxn ang="0">
                  <a:pos x="26" y="33"/>
                </a:cxn>
                <a:cxn ang="0">
                  <a:pos x="34" y="25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51" y="8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6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1" h="74">
                  <a:moveTo>
                    <a:pt x="42" y="1"/>
                  </a:moveTo>
                  <a:lnTo>
                    <a:pt x="42" y="1"/>
                  </a:lnTo>
                  <a:lnTo>
                    <a:pt x="29" y="14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31"/>
                  </a:lnTo>
                  <a:lnTo>
                    <a:pt x="12" y="37"/>
                  </a:lnTo>
                  <a:lnTo>
                    <a:pt x="9" y="46"/>
                  </a:lnTo>
                  <a:lnTo>
                    <a:pt x="6" y="56"/>
                  </a:lnTo>
                  <a:lnTo>
                    <a:pt x="4" y="6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3"/>
                  </a:lnTo>
                  <a:lnTo>
                    <a:pt x="5" y="74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4" y="73"/>
                  </a:lnTo>
                  <a:lnTo>
                    <a:pt x="17" y="71"/>
                  </a:lnTo>
                  <a:lnTo>
                    <a:pt x="17" y="67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8" y="54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3" y="38"/>
                  </a:lnTo>
                  <a:lnTo>
                    <a:pt x="26" y="33"/>
                  </a:lnTo>
                  <a:lnTo>
                    <a:pt x="34" y="25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51" y="8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6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chenying0907 718"/>
            <p:cNvSpPr/>
            <p:nvPr/>
          </p:nvSpPr>
          <p:spPr bwMode="auto">
            <a:xfrm>
              <a:off x="2143126" y="3673475"/>
              <a:ext cx="23813" cy="254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34" y="10"/>
                </a:cxn>
                <a:cxn ang="0">
                  <a:pos x="24" y="17"/>
                </a:cxn>
                <a:cxn ang="0">
                  <a:pos x="15" y="25"/>
                </a:cxn>
                <a:cxn ang="0">
                  <a:pos x="7" y="32"/>
                </a:cxn>
                <a:cxn ang="0">
                  <a:pos x="2" y="42"/>
                </a:cxn>
                <a:cxn ang="0">
                  <a:pos x="0" y="45"/>
                </a:cxn>
                <a:cxn ang="0">
                  <a:pos x="0" y="51"/>
                </a:cxn>
                <a:cxn ang="0">
                  <a:pos x="0" y="55"/>
                </a:cxn>
                <a:cxn ang="0">
                  <a:pos x="3" y="60"/>
                </a:cxn>
                <a:cxn ang="0">
                  <a:pos x="3" y="60"/>
                </a:cxn>
                <a:cxn ang="0">
                  <a:pos x="4" y="61"/>
                </a:cxn>
                <a:cxn ang="0">
                  <a:pos x="6" y="62"/>
                </a:cxn>
                <a:cxn ang="0">
                  <a:pos x="11" y="61"/>
                </a:cxn>
                <a:cxn ang="0">
                  <a:pos x="14" y="59"/>
                </a:cxn>
                <a:cxn ang="0">
                  <a:pos x="14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11" y="51"/>
                </a:cxn>
                <a:cxn ang="0">
                  <a:pos x="12" y="47"/>
                </a:cxn>
                <a:cxn ang="0">
                  <a:pos x="14" y="43"/>
                </a:cxn>
                <a:cxn ang="0">
                  <a:pos x="17" y="39"/>
                </a:cxn>
                <a:cxn ang="0">
                  <a:pos x="24" y="32"/>
                </a:cxn>
                <a:cxn ang="0">
                  <a:pos x="29" y="27"/>
                </a:cxn>
                <a:cxn ang="0">
                  <a:pos x="29" y="27"/>
                </a:cxn>
                <a:cxn ang="0">
                  <a:pos x="42" y="18"/>
                </a:cxn>
                <a:cxn ang="0">
                  <a:pos x="57" y="10"/>
                </a:cxn>
                <a:cxn ang="0">
                  <a:pos x="57" y="10"/>
                </a:cxn>
                <a:cxn ang="0">
                  <a:pos x="58" y="9"/>
                </a:cxn>
                <a:cxn ang="0">
                  <a:pos x="59" y="6"/>
                </a:cxn>
                <a:cxn ang="0">
                  <a:pos x="58" y="2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59" h="62">
                  <a:moveTo>
                    <a:pt x="50" y="0"/>
                  </a:moveTo>
                  <a:lnTo>
                    <a:pt x="50" y="0"/>
                  </a:lnTo>
                  <a:lnTo>
                    <a:pt x="34" y="10"/>
                  </a:lnTo>
                  <a:lnTo>
                    <a:pt x="24" y="17"/>
                  </a:lnTo>
                  <a:lnTo>
                    <a:pt x="15" y="25"/>
                  </a:lnTo>
                  <a:lnTo>
                    <a:pt x="7" y="32"/>
                  </a:lnTo>
                  <a:lnTo>
                    <a:pt x="2" y="42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4" y="61"/>
                  </a:lnTo>
                  <a:lnTo>
                    <a:pt x="6" y="62"/>
                  </a:lnTo>
                  <a:lnTo>
                    <a:pt x="11" y="61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12" y="47"/>
                  </a:lnTo>
                  <a:lnTo>
                    <a:pt x="14" y="43"/>
                  </a:lnTo>
                  <a:lnTo>
                    <a:pt x="17" y="39"/>
                  </a:lnTo>
                  <a:lnTo>
                    <a:pt x="24" y="32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42" y="18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8" y="9"/>
                  </a:lnTo>
                  <a:lnTo>
                    <a:pt x="59" y="6"/>
                  </a:lnTo>
                  <a:lnTo>
                    <a:pt x="58" y="2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chenying0907 719"/>
            <p:cNvSpPr/>
            <p:nvPr/>
          </p:nvSpPr>
          <p:spPr bwMode="auto">
            <a:xfrm>
              <a:off x="2165351" y="3676650"/>
              <a:ext cx="20638" cy="23813"/>
            </a:xfrm>
            <a:custGeom>
              <a:avLst/>
              <a:gdLst/>
              <a:ahLst/>
              <a:cxnLst>
                <a:cxn ang="0">
                  <a:pos x="44" y="1"/>
                </a:cxn>
                <a:cxn ang="0">
                  <a:pos x="44" y="1"/>
                </a:cxn>
                <a:cxn ang="0">
                  <a:pos x="30" y="13"/>
                </a:cxn>
                <a:cxn ang="0">
                  <a:pos x="22" y="21"/>
                </a:cxn>
                <a:cxn ang="0">
                  <a:pos x="13" y="29"/>
                </a:cxn>
                <a:cxn ang="0">
                  <a:pos x="6" y="37"/>
                </a:cxn>
                <a:cxn ang="0">
                  <a:pos x="1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1" y="57"/>
                </a:cxn>
                <a:cxn ang="0">
                  <a:pos x="4" y="61"/>
                </a:cxn>
                <a:cxn ang="0">
                  <a:pos x="4" y="61"/>
                </a:cxn>
                <a:cxn ang="0">
                  <a:pos x="5" y="63"/>
                </a:cxn>
                <a:cxn ang="0">
                  <a:pos x="8" y="63"/>
                </a:cxn>
                <a:cxn ang="0">
                  <a:pos x="10" y="63"/>
                </a:cxn>
                <a:cxn ang="0">
                  <a:pos x="11" y="61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1" y="54"/>
                </a:cxn>
                <a:cxn ang="0">
                  <a:pos x="11" y="54"/>
                </a:cxn>
                <a:cxn ang="0">
                  <a:pos x="11" y="52"/>
                </a:cxn>
                <a:cxn ang="0">
                  <a:pos x="11" y="50"/>
                </a:cxn>
                <a:cxn ang="0">
                  <a:pos x="14" y="44"/>
                </a:cxn>
                <a:cxn ang="0">
                  <a:pos x="21" y="38"/>
                </a:cxn>
                <a:cxn ang="0">
                  <a:pos x="27" y="31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53" y="8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48" y="0"/>
                </a:cxn>
                <a:cxn ang="0">
                  <a:pos x="45" y="0"/>
                </a:cxn>
                <a:cxn ang="0">
                  <a:pos x="44" y="1"/>
                </a:cxn>
                <a:cxn ang="0">
                  <a:pos x="44" y="1"/>
                </a:cxn>
              </a:cxnLst>
              <a:rect l="0" t="0" r="r" b="b"/>
              <a:pathLst>
                <a:path w="53" h="63">
                  <a:moveTo>
                    <a:pt x="44" y="1"/>
                  </a:moveTo>
                  <a:lnTo>
                    <a:pt x="44" y="1"/>
                  </a:lnTo>
                  <a:lnTo>
                    <a:pt x="30" y="13"/>
                  </a:lnTo>
                  <a:lnTo>
                    <a:pt x="22" y="21"/>
                  </a:lnTo>
                  <a:lnTo>
                    <a:pt x="13" y="29"/>
                  </a:lnTo>
                  <a:lnTo>
                    <a:pt x="6" y="37"/>
                  </a:lnTo>
                  <a:lnTo>
                    <a:pt x="1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1" y="57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5" y="63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1" y="61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4" y="44"/>
                  </a:lnTo>
                  <a:lnTo>
                    <a:pt x="21" y="38"/>
                  </a:lnTo>
                  <a:lnTo>
                    <a:pt x="27" y="31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3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4" y="1"/>
                  </a:lnTo>
                  <a:lnTo>
                    <a:pt x="4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chenying0907 720"/>
            <p:cNvSpPr/>
            <p:nvPr/>
          </p:nvSpPr>
          <p:spPr bwMode="auto">
            <a:xfrm>
              <a:off x="2176463" y="3671888"/>
              <a:ext cx="34925" cy="3333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65" y="13"/>
                </a:cxn>
                <a:cxn ang="0">
                  <a:pos x="53" y="22"/>
                </a:cxn>
                <a:cxn ang="0">
                  <a:pos x="31" y="42"/>
                </a:cxn>
                <a:cxn ang="0">
                  <a:pos x="31" y="42"/>
                </a:cxn>
                <a:cxn ang="0">
                  <a:pos x="22" y="50"/>
                </a:cxn>
                <a:cxn ang="0">
                  <a:pos x="14" y="59"/>
                </a:cxn>
                <a:cxn ang="0">
                  <a:pos x="6" y="68"/>
                </a:cxn>
                <a:cxn ang="0">
                  <a:pos x="1" y="79"/>
                </a:cxn>
                <a:cxn ang="0">
                  <a:pos x="1" y="79"/>
                </a:cxn>
                <a:cxn ang="0">
                  <a:pos x="0" y="81"/>
                </a:cxn>
                <a:cxn ang="0">
                  <a:pos x="1" y="84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0" y="84"/>
                </a:cxn>
                <a:cxn ang="0">
                  <a:pos x="12" y="83"/>
                </a:cxn>
                <a:cxn ang="0">
                  <a:pos x="12" y="83"/>
                </a:cxn>
                <a:cxn ang="0">
                  <a:pos x="14" y="76"/>
                </a:cxn>
                <a:cxn ang="0">
                  <a:pos x="18" y="71"/>
                </a:cxn>
                <a:cxn ang="0">
                  <a:pos x="27" y="60"/>
                </a:cxn>
                <a:cxn ang="0">
                  <a:pos x="38" y="50"/>
                </a:cxn>
                <a:cxn ang="0">
                  <a:pos x="48" y="42"/>
                </a:cxn>
                <a:cxn ang="0">
                  <a:pos x="48" y="42"/>
                </a:cxn>
                <a:cxn ang="0">
                  <a:pos x="57" y="35"/>
                </a:cxn>
                <a:cxn ang="0">
                  <a:pos x="67" y="28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86" y="8"/>
                </a:cxn>
                <a:cxn ang="0">
                  <a:pos x="86" y="7"/>
                </a:cxn>
                <a:cxn ang="0">
                  <a:pos x="85" y="3"/>
                </a:cxn>
                <a:cxn ang="0">
                  <a:pos x="81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85">
                  <a:moveTo>
                    <a:pt x="77" y="3"/>
                  </a:moveTo>
                  <a:lnTo>
                    <a:pt x="77" y="3"/>
                  </a:lnTo>
                  <a:lnTo>
                    <a:pt x="65" y="13"/>
                  </a:lnTo>
                  <a:lnTo>
                    <a:pt x="53" y="22"/>
                  </a:lnTo>
                  <a:lnTo>
                    <a:pt x="31" y="42"/>
                  </a:lnTo>
                  <a:lnTo>
                    <a:pt x="31" y="42"/>
                  </a:lnTo>
                  <a:lnTo>
                    <a:pt x="22" y="50"/>
                  </a:lnTo>
                  <a:lnTo>
                    <a:pt x="14" y="59"/>
                  </a:lnTo>
                  <a:lnTo>
                    <a:pt x="6" y="68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0" y="84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4" y="76"/>
                  </a:lnTo>
                  <a:lnTo>
                    <a:pt x="18" y="71"/>
                  </a:lnTo>
                  <a:lnTo>
                    <a:pt x="27" y="60"/>
                  </a:lnTo>
                  <a:lnTo>
                    <a:pt x="38" y="50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7" y="35"/>
                  </a:lnTo>
                  <a:lnTo>
                    <a:pt x="67" y="28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86" y="8"/>
                  </a:lnTo>
                  <a:lnTo>
                    <a:pt x="86" y="7"/>
                  </a:lnTo>
                  <a:lnTo>
                    <a:pt x="85" y="3"/>
                  </a:lnTo>
                  <a:lnTo>
                    <a:pt x="81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chenying0907 721"/>
            <p:cNvSpPr/>
            <p:nvPr/>
          </p:nvSpPr>
          <p:spPr bwMode="auto">
            <a:xfrm>
              <a:off x="2200276" y="3676650"/>
              <a:ext cx="26988" cy="2698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51" y="9"/>
                </a:cxn>
                <a:cxn ang="0">
                  <a:pos x="42" y="16"/>
                </a:cxn>
                <a:cxn ang="0">
                  <a:pos x="25" y="27"/>
                </a:cxn>
                <a:cxn ang="0">
                  <a:pos x="17" y="34"/>
                </a:cxn>
                <a:cxn ang="0">
                  <a:pos x="11" y="42"/>
                </a:cxn>
                <a:cxn ang="0">
                  <a:pos x="4" y="51"/>
                </a:cxn>
                <a:cxn ang="0">
                  <a:pos x="0" y="61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7" y="69"/>
                </a:cxn>
                <a:cxn ang="0">
                  <a:pos x="12" y="69"/>
                </a:cxn>
                <a:cxn ang="0">
                  <a:pos x="12" y="69"/>
                </a:cxn>
                <a:cxn ang="0">
                  <a:pos x="15" y="68"/>
                </a:cxn>
                <a:cxn ang="0">
                  <a:pos x="16" y="67"/>
                </a:cxn>
                <a:cxn ang="0">
                  <a:pos x="17" y="64"/>
                </a:cxn>
                <a:cxn ang="0">
                  <a:pos x="17" y="60"/>
                </a:cxn>
                <a:cxn ang="0">
                  <a:pos x="15" y="57"/>
                </a:cxn>
                <a:cxn ang="0">
                  <a:pos x="15" y="57"/>
                </a:cxn>
                <a:cxn ang="0">
                  <a:pos x="19" y="50"/>
                </a:cxn>
                <a:cxn ang="0">
                  <a:pos x="24" y="43"/>
                </a:cxn>
                <a:cxn ang="0">
                  <a:pos x="30" y="37"/>
                </a:cxn>
                <a:cxn ang="0">
                  <a:pos x="38" y="31"/>
                </a:cxn>
                <a:cxn ang="0">
                  <a:pos x="54" y="21"/>
                </a:cxn>
                <a:cxn ang="0">
                  <a:pos x="61" y="16"/>
                </a:cxn>
                <a:cxn ang="0">
                  <a:pos x="67" y="10"/>
                </a:cxn>
                <a:cxn ang="0">
                  <a:pos x="67" y="10"/>
                </a:cxn>
                <a:cxn ang="0">
                  <a:pos x="68" y="8"/>
                </a:cxn>
                <a:cxn ang="0">
                  <a:pos x="70" y="5"/>
                </a:cxn>
                <a:cxn ang="0">
                  <a:pos x="67" y="3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70" h="69">
                  <a:moveTo>
                    <a:pt x="59" y="1"/>
                  </a:moveTo>
                  <a:lnTo>
                    <a:pt x="59" y="1"/>
                  </a:lnTo>
                  <a:lnTo>
                    <a:pt x="51" y="9"/>
                  </a:lnTo>
                  <a:lnTo>
                    <a:pt x="42" y="16"/>
                  </a:lnTo>
                  <a:lnTo>
                    <a:pt x="25" y="27"/>
                  </a:lnTo>
                  <a:lnTo>
                    <a:pt x="17" y="34"/>
                  </a:lnTo>
                  <a:lnTo>
                    <a:pt x="11" y="42"/>
                  </a:lnTo>
                  <a:lnTo>
                    <a:pt x="4" y="5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7" y="69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5" y="68"/>
                  </a:lnTo>
                  <a:lnTo>
                    <a:pt x="16" y="67"/>
                  </a:lnTo>
                  <a:lnTo>
                    <a:pt x="17" y="64"/>
                  </a:lnTo>
                  <a:lnTo>
                    <a:pt x="17" y="60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9" y="50"/>
                  </a:lnTo>
                  <a:lnTo>
                    <a:pt x="24" y="43"/>
                  </a:lnTo>
                  <a:lnTo>
                    <a:pt x="30" y="37"/>
                  </a:lnTo>
                  <a:lnTo>
                    <a:pt x="38" y="31"/>
                  </a:lnTo>
                  <a:lnTo>
                    <a:pt x="54" y="21"/>
                  </a:lnTo>
                  <a:lnTo>
                    <a:pt x="61" y="16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8" y="8"/>
                  </a:lnTo>
                  <a:lnTo>
                    <a:pt x="70" y="5"/>
                  </a:lnTo>
                  <a:lnTo>
                    <a:pt x="67" y="3"/>
                  </a:lnTo>
                  <a:lnTo>
                    <a:pt x="63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chenying0907 722"/>
            <p:cNvSpPr/>
            <p:nvPr/>
          </p:nvSpPr>
          <p:spPr bwMode="auto">
            <a:xfrm>
              <a:off x="2222501" y="3676650"/>
              <a:ext cx="25400" cy="31750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52" y="1"/>
                </a:cxn>
                <a:cxn ang="0">
                  <a:pos x="43" y="13"/>
                </a:cxn>
                <a:cxn ang="0">
                  <a:pos x="35" y="23"/>
                </a:cxn>
                <a:cxn ang="0">
                  <a:pos x="26" y="34"/>
                </a:cxn>
                <a:cxn ang="0">
                  <a:pos x="16" y="44"/>
                </a:cxn>
                <a:cxn ang="0">
                  <a:pos x="16" y="44"/>
                </a:cxn>
                <a:cxn ang="0">
                  <a:pos x="9" y="51"/>
                </a:cxn>
                <a:cxn ang="0">
                  <a:pos x="4" y="57"/>
                </a:cxn>
                <a:cxn ang="0">
                  <a:pos x="1" y="65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7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9" y="78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2" y="74"/>
                </a:cxn>
                <a:cxn ang="0">
                  <a:pos x="12" y="69"/>
                </a:cxn>
                <a:cxn ang="0">
                  <a:pos x="13" y="65"/>
                </a:cxn>
                <a:cxn ang="0">
                  <a:pos x="18" y="57"/>
                </a:cxn>
                <a:cxn ang="0">
                  <a:pos x="25" y="51"/>
                </a:cxn>
                <a:cxn ang="0">
                  <a:pos x="33" y="44"/>
                </a:cxn>
                <a:cxn ang="0">
                  <a:pos x="33" y="44"/>
                </a:cxn>
                <a:cxn ang="0">
                  <a:pos x="40" y="37"/>
                </a:cxn>
                <a:cxn ang="0">
                  <a:pos x="47" y="27"/>
                </a:cxn>
                <a:cxn ang="0">
                  <a:pos x="54" y="18"/>
                </a:cxn>
                <a:cxn ang="0">
                  <a:pos x="61" y="10"/>
                </a:cxn>
                <a:cxn ang="0">
                  <a:pos x="61" y="10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0" y="1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2" y="1"/>
                </a:cxn>
                <a:cxn ang="0">
                  <a:pos x="52" y="1"/>
                </a:cxn>
              </a:cxnLst>
              <a:rect l="0" t="0" r="r" b="b"/>
              <a:pathLst>
                <a:path w="63" h="80">
                  <a:moveTo>
                    <a:pt x="52" y="1"/>
                  </a:moveTo>
                  <a:lnTo>
                    <a:pt x="52" y="1"/>
                  </a:lnTo>
                  <a:lnTo>
                    <a:pt x="43" y="13"/>
                  </a:lnTo>
                  <a:lnTo>
                    <a:pt x="35" y="23"/>
                  </a:lnTo>
                  <a:lnTo>
                    <a:pt x="26" y="3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9" y="51"/>
                  </a:lnTo>
                  <a:lnTo>
                    <a:pt x="4" y="57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7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9" y="78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2" y="74"/>
                  </a:lnTo>
                  <a:lnTo>
                    <a:pt x="12" y="69"/>
                  </a:lnTo>
                  <a:lnTo>
                    <a:pt x="13" y="65"/>
                  </a:lnTo>
                  <a:lnTo>
                    <a:pt x="18" y="57"/>
                  </a:lnTo>
                  <a:lnTo>
                    <a:pt x="25" y="51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40" y="37"/>
                  </a:lnTo>
                  <a:lnTo>
                    <a:pt x="47" y="27"/>
                  </a:lnTo>
                  <a:lnTo>
                    <a:pt x="54" y="18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2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chenying0907 723"/>
            <p:cNvSpPr/>
            <p:nvPr/>
          </p:nvSpPr>
          <p:spPr bwMode="auto">
            <a:xfrm>
              <a:off x="2238376" y="3681413"/>
              <a:ext cx="26988" cy="3333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9" y="1"/>
                </a:cxn>
                <a:cxn ang="0">
                  <a:pos x="42" y="18"/>
                </a:cxn>
                <a:cxn ang="0">
                  <a:pos x="26" y="36"/>
                </a:cxn>
                <a:cxn ang="0">
                  <a:pos x="18" y="45"/>
                </a:cxn>
                <a:cxn ang="0">
                  <a:pos x="12" y="56"/>
                </a:cxn>
                <a:cxn ang="0">
                  <a:pos x="5" y="66"/>
                </a:cxn>
                <a:cxn ang="0">
                  <a:pos x="1" y="78"/>
                </a:cxn>
                <a:cxn ang="0">
                  <a:pos x="1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3" y="83"/>
                </a:cxn>
                <a:cxn ang="0">
                  <a:pos x="4" y="85"/>
                </a:cxn>
                <a:cxn ang="0">
                  <a:pos x="9" y="85"/>
                </a:cxn>
                <a:cxn ang="0">
                  <a:pos x="11" y="83"/>
                </a:cxn>
                <a:cxn ang="0">
                  <a:pos x="12" y="81"/>
                </a:cxn>
                <a:cxn ang="0">
                  <a:pos x="12" y="81"/>
                </a:cxn>
                <a:cxn ang="0">
                  <a:pos x="17" y="70"/>
                </a:cxn>
                <a:cxn ang="0">
                  <a:pos x="22" y="61"/>
                </a:cxn>
                <a:cxn ang="0">
                  <a:pos x="29" y="51"/>
                </a:cxn>
                <a:cxn ang="0">
                  <a:pos x="35" y="43"/>
                </a:cxn>
                <a:cxn ang="0">
                  <a:pos x="51" y="26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9" y="8"/>
                </a:cxn>
                <a:cxn ang="0">
                  <a:pos x="69" y="5"/>
                </a:cxn>
                <a:cxn ang="0">
                  <a:pos x="67" y="1"/>
                </a:cxn>
                <a:cxn ang="0">
                  <a:pos x="64" y="0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1"/>
                </a:cxn>
              </a:cxnLst>
              <a:rect l="0" t="0" r="r" b="b"/>
              <a:pathLst>
                <a:path w="69" h="85">
                  <a:moveTo>
                    <a:pt x="59" y="1"/>
                  </a:moveTo>
                  <a:lnTo>
                    <a:pt x="59" y="1"/>
                  </a:lnTo>
                  <a:lnTo>
                    <a:pt x="42" y="18"/>
                  </a:lnTo>
                  <a:lnTo>
                    <a:pt x="26" y="36"/>
                  </a:lnTo>
                  <a:lnTo>
                    <a:pt x="18" y="45"/>
                  </a:lnTo>
                  <a:lnTo>
                    <a:pt x="12" y="56"/>
                  </a:lnTo>
                  <a:lnTo>
                    <a:pt x="5" y="66"/>
                  </a:lnTo>
                  <a:lnTo>
                    <a:pt x="1" y="78"/>
                  </a:lnTo>
                  <a:lnTo>
                    <a:pt x="1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3" y="83"/>
                  </a:lnTo>
                  <a:lnTo>
                    <a:pt x="4" y="85"/>
                  </a:lnTo>
                  <a:lnTo>
                    <a:pt x="9" y="85"/>
                  </a:lnTo>
                  <a:lnTo>
                    <a:pt x="11" y="83"/>
                  </a:lnTo>
                  <a:lnTo>
                    <a:pt x="12" y="81"/>
                  </a:lnTo>
                  <a:lnTo>
                    <a:pt x="12" y="81"/>
                  </a:lnTo>
                  <a:lnTo>
                    <a:pt x="17" y="70"/>
                  </a:lnTo>
                  <a:lnTo>
                    <a:pt x="22" y="61"/>
                  </a:lnTo>
                  <a:lnTo>
                    <a:pt x="29" y="51"/>
                  </a:lnTo>
                  <a:lnTo>
                    <a:pt x="35" y="43"/>
                  </a:lnTo>
                  <a:lnTo>
                    <a:pt x="51" y="26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67" y="1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chenying0907 724"/>
            <p:cNvSpPr/>
            <p:nvPr/>
          </p:nvSpPr>
          <p:spPr bwMode="auto">
            <a:xfrm>
              <a:off x="2268538" y="3681413"/>
              <a:ext cx="28575" cy="3333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64" y="1"/>
                </a:cxn>
                <a:cxn ang="0">
                  <a:pos x="45" y="18"/>
                </a:cxn>
                <a:cxn ang="0">
                  <a:pos x="27" y="35"/>
                </a:cxn>
                <a:cxn ang="0">
                  <a:pos x="18" y="45"/>
                </a:cxn>
                <a:cxn ang="0">
                  <a:pos x="10" y="55"/>
                </a:cxn>
                <a:cxn ang="0">
                  <a:pos x="4" y="6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1" y="82"/>
                </a:cxn>
                <a:cxn ang="0">
                  <a:pos x="5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5" y="70"/>
                </a:cxn>
                <a:cxn ang="0">
                  <a:pos x="21" y="60"/>
                </a:cxn>
                <a:cxn ang="0">
                  <a:pos x="28" y="51"/>
                </a:cxn>
                <a:cxn ang="0">
                  <a:pos x="36" y="42"/>
                </a:cxn>
                <a:cxn ang="0">
                  <a:pos x="55" y="25"/>
                </a:cxn>
                <a:cxn ang="0">
                  <a:pos x="73" y="9"/>
                </a:cxn>
                <a:cxn ang="0">
                  <a:pos x="73" y="9"/>
                </a:cxn>
                <a:cxn ang="0">
                  <a:pos x="74" y="8"/>
                </a:cxn>
                <a:cxn ang="0">
                  <a:pos x="74" y="5"/>
                </a:cxn>
                <a:cxn ang="0">
                  <a:pos x="73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4" y="1"/>
                </a:cxn>
                <a:cxn ang="0">
                  <a:pos x="64" y="1"/>
                </a:cxn>
              </a:cxnLst>
              <a:rect l="0" t="0" r="r" b="b"/>
              <a:pathLst>
                <a:path w="74" h="85">
                  <a:moveTo>
                    <a:pt x="64" y="1"/>
                  </a:moveTo>
                  <a:lnTo>
                    <a:pt x="64" y="1"/>
                  </a:lnTo>
                  <a:lnTo>
                    <a:pt x="45" y="18"/>
                  </a:lnTo>
                  <a:lnTo>
                    <a:pt x="27" y="35"/>
                  </a:lnTo>
                  <a:lnTo>
                    <a:pt x="18" y="45"/>
                  </a:lnTo>
                  <a:lnTo>
                    <a:pt x="10" y="55"/>
                  </a:lnTo>
                  <a:lnTo>
                    <a:pt x="4" y="6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1" y="82"/>
                  </a:lnTo>
                  <a:lnTo>
                    <a:pt x="5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5" y="70"/>
                  </a:lnTo>
                  <a:lnTo>
                    <a:pt x="21" y="60"/>
                  </a:lnTo>
                  <a:lnTo>
                    <a:pt x="28" y="51"/>
                  </a:lnTo>
                  <a:lnTo>
                    <a:pt x="36" y="42"/>
                  </a:lnTo>
                  <a:lnTo>
                    <a:pt x="55" y="25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4" y="8"/>
                  </a:lnTo>
                  <a:lnTo>
                    <a:pt x="74" y="5"/>
                  </a:lnTo>
                  <a:lnTo>
                    <a:pt x="73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1"/>
                  </a:lnTo>
                  <a:lnTo>
                    <a:pt x="6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chenying0907 725"/>
            <p:cNvSpPr/>
            <p:nvPr/>
          </p:nvSpPr>
          <p:spPr bwMode="auto">
            <a:xfrm>
              <a:off x="2306638" y="3678238"/>
              <a:ext cx="33338" cy="3175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64" y="6"/>
                </a:cxn>
                <a:cxn ang="0">
                  <a:pos x="52" y="12"/>
                </a:cxn>
                <a:cxn ang="0">
                  <a:pos x="42" y="20"/>
                </a:cxn>
                <a:cxn ang="0">
                  <a:pos x="31" y="29"/>
                </a:cxn>
                <a:cxn ang="0">
                  <a:pos x="22" y="38"/>
                </a:cxn>
                <a:cxn ang="0">
                  <a:pos x="13" y="49"/>
                </a:cxn>
                <a:cxn ang="0">
                  <a:pos x="6" y="59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2" y="79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6"/>
                </a:cxn>
                <a:cxn ang="0">
                  <a:pos x="22" y="55"/>
                </a:cxn>
                <a:cxn ang="0">
                  <a:pos x="30" y="46"/>
                </a:cxn>
                <a:cxn ang="0">
                  <a:pos x="39" y="37"/>
                </a:cxn>
                <a:cxn ang="0">
                  <a:pos x="50" y="29"/>
                </a:cxn>
                <a:cxn ang="0">
                  <a:pos x="60" y="21"/>
                </a:cxn>
                <a:cxn ang="0">
                  <a:pos x="70" y="16"/>
                </a:cxn>
                <a:cxn ang="0">
                  <a:pos x="82" y="11"/>
                </a:cxn>
                <a:cxn ang="0">
                  <a:pos x="82" y="11"/>
                </a:cxn>
                <a:cxn ang="0">
                  <a:pos x="84" y="10"/>
                </a:cxn>
                <a:cxn ang="0">
                  <a:pos x="85" y="7"/>
                </a:cxn>
                <a:cxn ang="0">
                  <a:pos x="85" y="6"/>
                </a:cxn>
                <a:cxn ang="0">
                  <a:pos x="84" y="3"/>
                </a:cxn>
                <a:cxn ang="0">
                  <a:pos x="81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5" h="80">
                  <a:moveTo>
                    <a:pt x="76" y="0"/>
                  </a:moveTo>
                  <a:lnTo>
                    <a:pt x="76" y="0"/>
                  </a:lnTo>
                  <a:lnTo>
                    <a:pt x="64" y="6"/>
                  </a:lnTo>
                  <a:lnTo>
                    <a:pt x="52" y="12"/>
                  </a:lnTo>
                  <a:lnTo>
                    <a:pt x="42" y="20"/>
                  </a:lnTo>
                  <a:lnTo>
                    <a:pt x="31" y="29"/>
                  </a:lnTo>
                  <a:lnTo>
                    <a:pt x="22" y="38"/>
                  </a:lnTo>
                  <a:lnTo>
                    <a:pt x="13" y="49"/>
                  </a:lnTo>
                  <a:lnTo>
                    <a:pt x="6" y="59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2" y="79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6"/>
                  </a:lnTo>
                  <a:lnTo>
                    <a:pt x="22" y="55"/>
                  </a:lnTo>
                  <a:lnTo>
                    <a:pt x="30" y="46"/>
                  </a:lnTo>
                  <a:lnTo>
                    <a:pt x="39" y="37"/>
                  </a:lnTo>
                  <a:lnTo>
                    <a:pt x="50" y="29"/>
                  </a:lnTo>
                  <a:lnTo>
                    <a:pt x="60" y="21"/>
                  </a:lnTo>
                  <a:lnTo>
                    <a:pt x="70" y="16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5" y="6"/>
                  </a:lnTo>
                  <a:lnTo>
                    <a:pt x="84" y="3"/>
                  </a:lnTo>
                  <a:lnTo>
                    <a:pt x="81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chenying0907 726"/>
            <p:cNvSpPr/>
            <p:nvPr/>
          </p:nvSpPr>
          <p:spPr bwMode="auto">
            <a:xfrm>
              <a:off x="2336801" y="3681413"/>
              <a:ext cx="23813" cy="28575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35" y="22"/>
                </a:cxn>
                <a:cxn ang="0">
                  <a:pos x="25" y="31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12" y="43"/>
                </a:cxn>
                <a:cxn ang="0">
                  <a:pos x="11" y="45"/>
                </a:cxn>
                <a:cxn ang="0">
                  <a:pos x="9" y="52"/>
                </a:cxn>
                <a:cxn ang="0">
                  <a:pos x="9" y="52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3" y="73"/>
                </a:cxn>
                <a:cxn ang="0">
                  <a:pos x="7" y="73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7" y="60"/>
                </a:cxn>
                <a:cxn ang="0">
                  <a:pos x="20" y="55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33" y="39"/>
                </a:cxn>
                <a:cxn ang="0">
                  <a:pos x="42" y="30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3" h="73">
                  <a:moveTo>
                    <a:pt x="54" y="1"/>
                  </a:moveTo>
                  <a:lnTo>
                    <a:pt x="54" y="1"/>
                  </a:lnTo>
                  <a:lnTo>
                    <a:pt x="35" y="22"/>
                  </a:lnTo>
                  <a:lnTo>
                    <a:pt x="25" y="31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9" y="52"/>
                  </a:lnTo>
                  <a:lnTo>
                    <a:pt x="9" y="52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7" y="60"/>
                  </a:lnTo>
                  <a:lnTo>
                    <a:pt x="20" y="55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33" y="39"/>
                  </a:lnTo>
                  <a:lnTo>
                    <a:pt x="42" y="30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chenying0907 727"/>
            <p:cNvSpPr/>
            <p:nvPr/>
          </p:nvSpPr>
          <p:spPr bwMode="auto">
            <a:xfrm>
              <a:off x="2366963" y="3676650"/>
              <a:ext cx="41275" cy="33338"/>
            </a:xfrm>
            <a:custGeom>
              <a:avLst/>
              <a:gdLst/>
              <a:ahLst/>
              <a:cxnLst>
                <a:cxn ang="0">
                  <a:pos x="94" y="1"/>
                </a:cxn>
                <a:cxn ang="0">
                  <a:pos x="94" y="1"/>
                </a:cxn>
                <a:cxn ang="0">
                  <a:pos x="82" y="8"/>
                </a:cxn>
                <a:cxn ang="0">
                  <a:pos x="69" y="13"/>
                </a:cxn>
                <a:cxn ang="0">
                  <a:pos x="56" y="20"/>
                </a:cxn>
                <a:cxn ang="0">
                  <a:pos x="46" y="27"/>
                </a:cxn>
                <a:cxn ang="0">
                  <a:pos x="46" y="27"/>
                </a:cxn>
                <a:cxn ang="0">
                  <a:pos x="34" y="39"/>
                </a:cxn>
                <a:cxn ang="0">
                  <a:pos x="23" y="51"/>
                </a:cxn>
                <a:cxn ang="0">
                  <a:pos x="13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2" y="84"/>
                </a:cxn>
                <a:cxn ang="0">
                  <a:pos x="5" y="86"/>
                </a:cxn>
                <a:cxn ang="0">
                  <a:pos x="8" y="85"/>
                </a:cxn>
                <a:cxn ang="0">
                  <a:pos x="10" y="84"/>
                </a:cxn>
                <a:cxn ang="0">
                  <a:pos x="10" y="84"/>
                </a:cxn>
                <a:cxn ang="0">
                  <a:pos x="29" y="64"/>
                </a:cxn>
                <a:cxn ang="0">
                  <a:pos x="46" y="43"/>
                </a:cxn>
                <a:cxn ang="0">
                  <a:pos x="46" y="43"/>
                </a:cxn>
                <a:cxn ang="0">
                  <a:pos x="51" y="38"/>
                </a:cxn>
                <a:cxn ang="0">
                  <a:pos x="57" y="33"/>
                </a:cxn>
                <a:cxn ang="0">
                  <a:pos x="72" y="25"/>
                </a:cxn>
                <a:cxn ang="0">
                  <a:pos x="86" y="18"/>
                </a:cxn>
                <a:cxn ang="0">
                  <a:pos x="101" y="10"/>
                </a:cxn>
                <a:cxn ang="0">
                  <a:pos x="101" y="10"/>
                </a:cxn>
                <a:cxn ang="0">
                  <a:pos x="102" y="9"/>
                </a:cxn>
                <a:cxn ang="0">
                  <a:pos x="103" y="6"/>
                </a:cxn>
                <a:cxn ang="0">
                  <a:pos x="102" y="3"/>
                </a:cxn>
                <a:cxn ang="0">
                  <a:pos x="99" y="0"/>
                </a:cxn>
                <a:cxn ang="0">
                  <a:pos x="97" y="0"/>
                </a:cxn>
                <a:cxn ang="0">
                  <a:pos x="94" y="1"/>
                </a:cxn>
                <a:cxn ang="0">
                  <a:pos x="94" y="1"/>
                </a:cxn>
              </a:cxnLst>
              <a:rect l="0" t="0" r="r" b="b"/>
              <a:pathLst>
                <a:path w="103" h="86">
                  <a:moveTo>
                    <a:pt x="94" y="1"/>
                  </a:moveTo>
                  <a:lnTo>
                    <a:pt x="94" y="1"/>
                  </a:lnTo>
                  <a:lnTo>
                    <a:pt x="82" y="8"/>
                  </a:lnTo>
                  <a:lnTo>
                    <a:pt x="69" y="13"/>
                  </a:lnTo>
                  <a:lnTo>
                    <a:pt x="56" y="20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34" y="39"/>
                  </a:lnTo>
                  <a:lnTo>
                    <a:pt x="23" y="51"/>
                  </a:lnTo>
                  <a:lnTo>
                    <a:pt x="13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8" y="85"/>
                  </a:lnTo>
                  <a:lnTo>
                    <a:pt x="10" y="84"/>
                  </a:lnTo>
                  <a:lnTo>
                    <a:pt x="10" y="84"/>
                  </a:lnTo>
                  <a:lnTo>
                    <a:pt x="29" y="64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51" y="38"/>
                  </a:lnTo>
                  <a:lnTo>
                    <a:pt x="57" y="33"/>
                  </a:lnTo>
                  <a:lnTo>
                    <a:pt x="72" y="25"/>
                  </a:lnTo>
                  <a:lnTo>
                    <a:pt x="86" y="18"/>
                  </a:lnTo>
                  <a:lnTo>
                    <a:pt x="101" y="10"/>
                  </a:lnTo>
                  <a:lnTo>
                    <a:pt x="101" y="10"/>
                  </a:lnTo>
                  <a:lnTo>
                    <a:pt x="102" y="9"/>
                  </a:lnTo>
                  <a:lnTo>
                    <a:pt x="103" y="6"/>
                  </a:lnTo>
                  <a:lnTo>
                    <a:pt x="102" y="3"/>
                  </a:lnTo>
                  <a:lnTo>
                    <a:pt x="99" y="0"/>
                  </a:lnTo>
                  <a:lnTo>
                    <a:pt x="97" y="0"/>
                  </a:lnTo>
                  <a:lnTo>
                    <a:pt x="94" y="1"/>
                  </a:lnTo>
                  <a:lnTo>
                    <a:pt x="94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chenying0907 728"/>
            <p:cNvSpPr/>
            <p:nvPr/>
          </p:nvSpPr>
          <p:spPr bwMode="auto">
            <a:xfrm>
              <a:off x="2403476" y="3678238"/>
              <a:ext cx="36513" cy="3016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83" y="0"/>
                </a:cxn>
                <a:cxn ang="0">
                  <a:pos x="68" y="10"/>
                </a:cxn>
                <a:cxn ang="0">
                  <a:pos x="53" y="19"/>
                </a:cxn>
                <a:cxn ang="0">
                  <a:pos x="24" y="38"/>
                </a:cxn>
                <a:cxn ang="0">
                  <a:pos x="24" y="38"/>
                </a:cxn>
                <a:cxn ang="0">
                  <a:pos x="16" y="44"/>
                </a:cxn>
                <a:cxn ang="0">
                  <a:pos x="8" y="50"/>
                </a:cxn>
                <a:cxn ang="0">
                  <a:pos x="3" y="58"/>
                </a:cxn>
                <a:cxn ang="0">
                  <a:pos x="2" y="63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4"/>
                </a:cxn>
                <a:cxn ang="0">
                  <a:pos x="6" y="74"/>
                </a:cxn>
                <a:cxn ang="0">
                  <a:pos x="10" y="72"/>
                </a:cxn>
                <a:cxn ang="0">
                  <a:pos x="11" y="71"/>
                </a:cxn>
                <a:cxn ang="0">
                  <a:pos x="12" y="68"/>
                </a:cxn>
                <a:cxn ang="0">
                  <a:pos x="12" y="68"/>
                </a:cxn>
                <a:cxn ang="0">
                  <a:pos x="14" y="63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5" y="50"/>
                </a:cxn>
                <a:cxn ang="0">
                  <a:pos x="37" y="42"/>
                </a:cxn>
                <a:cxn ang="0">
                  <a:pos x="46" y="37"/>
                </a:cxn>
                <a:cxn ang="0">
                  <a:pos x="46" y="37"/>
                </a:cxn>
                <a:cxn ang="0">
                  <a:pos x="67" y="23"/>
                </a:cxn>
                <a:cxn ang="0">
                  <a:pos x="89" y="11"/>
                </a:cxn>
                <a:cxn ang="0">
                  <a:pos x="89" y="11"/>
                </a:cxn>
                <a:cxn ang="0">
                  <a:pos x="91" y="10"/>
                </a:cxn>
                <a:cxn ang="0">
                  <a:pos x="92" y="7"/>
                </a:cxn>
                <a:cxn ang="0">
                  <a:pos x="91" y="3"/>
                </a:cxn>
                <a:cxn ang="0">
                  <a:pos x="88" y="0"/>
                </a:cxn>
                <a:cxn ang="0">
                  <a:pos x="85" y="0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92" h="74">
                  <a:moveTo>
                    <a:pt x="83" y="0"/>
                  </a:moveTo>
                  <a:lnTo>
                    <a:pt x="83" y="0"/>
                  </a:lnTo>
                  <a:lnTo>
                    <a:pt x="68" y="10"/>
                  </a:lnTo>
                  <a:lnTo>
                    <a:pt x="53" y="19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16" y="44"/>
                  </a:lnTo>
                  <a:lnTo>
                    <a:pt x="8" y="50"/>
                  </a:lnTo>
                  <a:lnTo>
                    <a:pt x="3" y="58"/>
                  </a:lnTo>
                  <a:lnTo>
                    <a:pt x="2" y="63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4"/>
                  </a:lnTo>
                  <a:lnTo>
                    <a:pt x="6" y="74"/>
                  </a:lnTo>
                  <a:lnTo>
                    <a:pt x="10" y="72"/>
                  </a:lnTo>
                  <a:lnTo>
                    <a:pt x="11" y="71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4" y="63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5" y="50"/>
                  </a:lnTo>
                  <a:lnTo>
                    <a:pt x="37" y="42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67" y="23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1" y="10"/>
                  </a:lnTo>
                  <a:lnTo>
                    <a:pt x="92" y="7"/>
                  </a:lnTo>
                  <a:lnTo>
                    <a:pt x="91" y="3"/>
                  </a:lnTo>
                  <a:lnTo>
                    <a:pt x="88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chenying0907 729"/>
            <p:cNvSpPr/>
            <p:nvPr/>
          </p:nvSpPr>
          <p:spPr bwMode="auto">
            <a:xfrm>
              <a:off x="2427288" y="3678238"/>
              <a:ext cx="33338" cy="34925"/>
            </a:xfrm>
            <a:custGeom>
              <a:avLst/>
              <a:gdLst/>
              <a:ahLst/>
              <a:cxnLst>
                <a:cxn ang="0">
                  <a:pos x="75" y="4"/>
                </a:cxn>
                <a:cxn ang="0">
                  <a:pos x="75" y="4"/>
                </a:cxn>
                <a:cxn ang="0">
                  <a:pos x="71" y="10"/>
                </a:cxn>
                <a:cxn ang="0">
                  <a:pos x="67" y="15"/>
                </a:cxn>
                <a:cxn ang="0">
                  <a:pos x="58" y="24"/>
                </a:cxn>
                <a:cxn ang="0">
                  <a:pos x="47" y="32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5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9" y="84"/>
                </a:cxn>
                <a:cxn ang="0">
                  <a:pos x="30" y="62"/>
                </a:cxn>
                <a:cxn ang="0">
                  <a:pos x="52" y="41"/>
                </a:cxn>
                <a:cxn ang="0">
                  <a:pos x="52" y="41"/>
                </a:cxn>
                <a:cxn ang="0">
                  <a:pos x="61" y="33"/>
                </a:cxn>
                <a:cxn ang="0">
                  <a:pos x="71" y="27"/>
                </a:cxn>
                <a:cxn ang="0">
                  <a:pos x="78" y="17"/>
                </a:cxn>
                <a:cxn ang="0">
                  <a:pos x="82" y="14"/>
                </a:cxn>
                <a:cxn ang="0">
                  <a:pos x="85" y="7"/>
                </a:cxn>
                <a:cxn ang="0">
                  <a:pos x="85" y="7"/>
                </a:cxn>
                <a:cxn ang="0">
                  <a:pos x="85" y="4"/>
                </a:cxn>
                <a:cxn ang="0">
                  <a:pos x="85" y="3"/>
                </a:cxn>
                <a:cxn ang="0">
                  <a:pos x="84" y="2"/>
                </a:cxn>
                <a:cxn ang="0">
                  <a:pos x="81" y="0"/>
                </a:cxn>
                <a:cxn ang="0">
                  <a:pos x="77" y="0"/>
                </a:cxn>
                <a:cxn ang="0">
                  <a:pos x="76" y="2"/>
                </a:cxn>
                <a:cxn ang="0">
                  <a:pos x="75" y="4"/>
                </a:cxn>
                <a:cxn ang="0">
                  <a:pos x="75" y="4"/>
                </a:cxn>
              </a:cxnLst>
              <a:rect l="0" t="0" r="r" b="b"/>
              <a:pathLst>
                <a:path w="85" h="85">
                  <a:moveTo>
                    <a:pt x="75" y="4"/>
                  </a:moveTo>
                  <a:lnTo>
                    <a:pt x="75" y="4"/>
                  </a:lnTo>
                  <a:lnTo>
                    <a:pt x="71" y="10"/>
                  </a:lnTo>
                  <a:lnTo>
                    <a:pt x="67" y="15"/>
                  </a:lnTo>
                  <a:lnTo>
                    <a:pt x="58" y="24"/>
                  </a:lnTo>
                  <a:lnTo>
                    <a:pt x="47" y="32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5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30" y="62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61" y="33"/>
                  </a:lnTo>
                  <a:lnTo>
                    <a:pt x="71" y="27"/>
                  </a:lnTo>
                  <a:lnTo>
                    <a:pt x="78" y="17"/>
                  </a:lnTo>
                  <a:lnTo>
                    <a:pt x="82" y="14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4"/>
                  </a:lnTo>
                  <a:lnTo>
                    <a:pt x="85" y="3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7" y="0"/>
                  </a:lnTo>
                  <a:lnTo>
                    <a:pt x="76" y="2"/>
                  </a:lnTo>
                  <a:lnTo>
                    <a:pt x="75" y="4"/>
                  </a:lnTo>
                  <a:lnTo>
                    <a:pt x="7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chenying0907 730"/>
            <p:cNvSpPr/>
            <p:nvPr/>
          </p:nvSpPr>
          <p:spPr bwMode="auto">
            <a:xfrm>
              <a:off x="2451101" y="3686175"/>
              <a:ext cx="23813" cy="26988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4" y="15"/>
                </a:cxn>
                <a:cxn ang="0">
                  <a:pos x="21" y="29"/>
                </a:cxn>
                <a:cxn ang="0">
                  <a:pos x="10" y="44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9" y="50"/>
                </a:cxn>
                <a:cxn ang="0">
                  <a:pos x="30" y="36"/>
                </a:cxn>
                <a:cxn ang="0">
                  <a:pos x="42" y="23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6" h="68">
                  <a:moveTo>
                    <a:pt x="47" y="2"/>
                  </a:moveTo>
                  <a:lnTo>
                    <a:pt x="47" y="2"/>
                  </a:lnTo>
                  <a:lnTo>
                    <a:pt x="34" y="15"/>
                  </a:lnTo>
                  <a:lnTo>
                    <a:pt x="21" y="29"/>
                  </a:lnTo>
                  <a:lnTo>
                    <a:pt x="10" y="44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9" y="50"/>
                  </a:lnTo>
                  <a:lnTo>
                    <a:pt x="30" y="36"/>
                  </a:lnTo>
                  <a:lnTo>
                    <a:pt x="42" y="23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chenying0907 731"/>
            <p:cNvSpPr/>
            <p:nvPr/>
          </p:nvSpPr>
          <p:spPr bwMode="auto">
            <a:xfrm>
              <a:off x="2605088" y="3395663"/>
              <a:ext cx="23813" cy="26988"/>
            </a:xfrm>
            <a:custGeom>
              <a:avLst/>
              <a:gdLst/>
              <a:ahLst/>
              <a:cxnLst>
                <a:cxn ang="0">
                  <a:pos x="50" y="2"/>
                </a:cxn>
                <a:cxn ang="0">
                  <a:pos x="50" y="2"/>
                </a:cxn>
                <a:cxn ang="0">
                  <a:pos x="44" y="4"/>
                </a:cxn>
                <a:cxn ang="0">
                  <a:pos x="41" y="8"/>
                </a:cxn>
                <a:cxn ang="0">
                  <a:pos x="38" y="14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33" y="25"/>
                </a:cxn>
                <a:cxn ang="0">
                  <a:pos x="31" y="29"/>
                </a:cxn>
                <a:cxn ang="0">
                  <a:pos x="30" y="32"/>
                </a:cxn>
                <a:cxn ang="0">
                  <a:pos x="30" y="32"/>
                </a:cxn>
                <a:cxn ang="0">
                  <a:pos x="21" y="37"/>
                </a:cxn>
                <a:cxn ang="0">
                  <a:pos x="21" y="37"/>
                </a:cxn>
                <a:cxn ang="0">
                  <a:pos x="13" y="42"/>
                </a:cxn>
                <a:cxn ang="0">
                  <a:pos x="5" y="48"/>
                </a:cxn>
                <a:cxn ang="0">
                  <a:pos x="3" y="51"/>
                </a:cxn>
                <a:cxn ang="0">
                  <a:pos x="1" y="55"/>
                </a:cxn>
                <a:cxn ang="0">
                  <a:pos x="0" y="61"/>
                </a:cxn>
                <a:cxn ang="0">
                  <a:pos x="1" y="65"/>
                </a:cxn>
                <a:cxn ang="0">
                  <a:pos x="1" y="65"/>
                </a:cxn>
                <a:cxn ang="0">
                  <a:pos x="3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2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3" y="57"/>
                </a:cxn>
                <a:cxn ang="0">
                  <a:pos x="20" y="5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8" y="40"/>
                </a:cxn>
                <a:cxn ang="0">
                  <a:pos x="41" y="36"/>
                </a:cxn>
                <a:cxn ang="0">
                  <a:pos x="44" y="27"/>
                </a:cxn>
                <a:cxn ang="0">
                  <a:pos x="48" y="17"/>
                </a:cxn>
                <a:cxn ang="0">
                  <a:pos x="51" y="14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10"/>
                </a:cxn>
                <a:cxn ang="0">
                  <a:pos x="58" y="7"/>
                </a:cxn>
                <a:cxn ang="0">
                  <a:pos x="56" y="3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50" y="2"/>
                </a:cxn>
                <a:cxn ang="0">
                  <a:pos x="50" y="2"/>
                </a:cxn>
              </a:cxnLst>
              <a:rect l="0" t="0" r="r" b="b"/>
              <a:pathLst>
                <a:path w="58" h="68">
                  <a:moveTo>
                    <a:pt x="50" y="2"/>
                  </a:moveTo>
                  <a:lnTo>
                    <a:pt x="50" y="2"/>
                  </a:lnTo>
                  <a:lnTo>
                    <a:pt x="44" y="4"/>
                  </a:lnTo>
                  <a:lnTo>
                    <a:pt x="41" y="8"/>
                  </a:lnTo>
                  <a:lnTo>
                    <a:pt x="38" y="14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3" y="25"/>
                  </a:lnTo>
                  <a:lnTo>
                    <a:pt x="31" y="29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13" y="42"/>
                  </a:lnTo>
                  <a:lnTo>
                    <a:pt x="5" y="48"/>
                  </a:lnTo>
                  <a:lnTo>
                    <a:pt x="3" y="51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3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2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3" y="57"/>
                  </a:lnTo>
                  <a:lnTo>
                    <a:pt x="20" y="5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1" y="36"/>
                  </a:lnTo>
                  <a:lnTo>
                    <a:pt x="44" y="27"/>
                  </a:lnTo>
                  <a:lnTo>
                    <a:pt x="48" y="17"/>
                  </a:lnTo>
                  <a:lnTo>
                    <a:pt x="51" y="14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10"/>
                  </a:lnTo>
                  <a:lnTo>
                    <a:pt x="58" y="7"/>
                  </a:lnTo>
                  <a:lnTo>
                    <a:pt x="56" y="3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chenying0907 732"/>
            <p:cNvSpPr/>
            <p:nvPr/>
          </p:nvSpPr>
          <p:spPr bwMode="auto">
            <a:xfrm>
              <a:off x="2625726" y="3395663"/>
              <a:ext cx="25400" cy="28575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54" y="2"/>
                </a:cxn>
                <a:cxn ang="0">
                  <a:pos x="50" y="4"/>
                </a:cxn>
                <a:cxn ang="0">
                  <a:pos x="46" y="8"/>
                </a:cxn>
                <a:cxn ang="0">
                  <a:pos x="41" y="16"/>
                </a:cxn>
                <a:cxn ang="0">
                  <a:pos x="36" y="24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20" y="40"/>
                </a:cxn>
                <a:cxn ang="0">
                  <a:pos x="12" y="48"/>
                </a:cxn>
                <a:cxn ang="0">
                  <a:pos x="6" y="57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2" y="74"/>
                </a:cxn>
                <a:cxn ang="0">
                  <a:pos x="4" y="74"/>
                </a:cxn>
                <a:cxn ang="0">
                  <a:pos x="8" y="74"/>
                </a:cxn>
                <a:cxn ang="0">
                  <a:pos x="9" y="72"/>
                </a:cxn>
                <a:cxn ang="0">
                  <a:pos x="11" y="71"/>
                </a:cxn>
                <a:cxn ang="0">
                  <a:pos x="11" y="71"/>
                </a:cxn>
                <a:cxn ang="0">
                  <a:pos x="16" y="61"/>
                </a:cxn>
                <a:cxn ang="0">
                  <a:pos x="23" y="53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5" y="31"/>
                </a:cxn>
                <a:cxn ang="0">
                  <a:pos x="49" y="24"/>
                </a:cxn>
                <a:cxn ang="0">
                  <a:pos x="54" y="16"/>
                </a:cxn>
                <a:cxn ang="0">
                  <a:pos x="57" y="14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2" y="10"/>
                </a:cxn>
                <a:cxn ang="0">
                  <a:pos x="63" y="7"/>
                </a:cxn>
                <a:cxn ang="0">
                  <a:pos x="62" y="3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2"/>
                </a:cxn>
                <a:cxn ang="0">
                  <a:pos x="54" y="2"/>
                </a:cxn>
              </a:cxnLst>
              <a:rect l="0" t="0" r="r" b="b"/>
              <a:pathLst>
                <a:path w="63" h="74">
                  <a:moveTo>
                    <a:pt x="54" y="2"/>
                  </a:move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1" y="16"/>
                  </a:lnTo>
                  <a:lnTo>
                    <a:pt x="36" y="24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0" y="40"/>
                  </a:lnTo>
                  <a:lnTo>
                    <a:pt x="12" y="48"/>
                  </a:lnTo>
                  <a:lnTo>
                    <a:pt x="6" y="5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2" y="74"/>
                  </a:lnTo>
                  <a:lnTo>
                    <a:pt x="4" y="74"/>
                  </a:lnTo>
                  <a:lnTo>
                    <a:pt x="8" y="74"/>
                  </a:lnTo>
                  <a:lnTo>
                    <a:pt x="9" y="72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6" y="61"/>
                  </a:lnTo>
                  <a:lnTo>
                    <a:pt x="23" y="53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5" y="31"/>
                  </a:lnTo>
                  <a:lnTo>
                    <a:pt x="49" y="24"/>
                  </a:lnTo>
                  <a:lnTo>
                    <a:pt x="54" y="16"/>
                  </a:lnTo>
                  <a:lnTo>
                    <a:pt x="57" y="14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2" y="10"/>
                  </a:lnTo>
                  <a:lnTo>
                    <a:pt x="63" y="7"/>
                  </a:lnTo>
                  <a:lnTo>
                    <a:pt x="62" y="3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chenying0907 733"/>
            <p:cNvSpPr/>
            <p:nvPr/>
          </p:nvSpPr>
          <p:spPr bwMode="auto">
            <a:xfrm>
              <a:off x="2641601" y="3400425"/>
              <a:ext cx="30163" cy="23813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48" y="15"/>
                </a:cxn>
                <a:cxn ang="0">
                  <a:pos x="34" y="28"/>
                </a:cxn>
                <a:cxn ang="0">
                  <a:pos x="1" y="53"/>
                </a:cxn>
                <a:cxn ang="0">
                  <a:pos x="1" y="53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5" y="63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62"/>
                </a:cxn>
                <a:cxn ang="0">
                  <a:pos x="14" y="60"/>
                </a:cxn>
                <a:cxn ang="0">
                  <a:pos x="16" y="58"/>
                </a:cxn>
                <a:cxn ang="0">
                  <a:pos x="16" y="55"/>
                </a:cxn>
                <a:cxn ang="0">
                  <a:pos x="16" y="55"/>
                </a:cxn>
                <a:cxn ang="0">
                  <a:pos x="44" y="34"/>
                </a:cxn>
                <a:cxn ang="0">
                  <a:pos x="59" y="22"/>
                </a:cxn>
                <a:cxn ang="0">
                  <a:pos x="72" y="9"/>
                </a:cxn>
                <a:cxn ang="0">
                  <a:pos x="72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2" y="2"/>
                </a:cxn>
                <a:cxn ang="0">
                  <a:pos x="68" y="0"/>
                </a:cxn>
                <a:cxn ang="0">
                  <a:pos x="65" y="0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63">
                  <a:moveTo>
                    <a:pt x="64" y="2"/>
                  </a:moveTo>
                  <a:lnTo>
                    <a:pt x="64" y="2"/>
                  </a:lnTo>
                  <a:lnTo>
                    <a:pt x="48" y="15"/>
                  </a:lnTo>
                  <a:lnTo>
                    <a:pt x="34" y="28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5" y="63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62"/>
                  </a:lnTo>
                  <a:lnTo>
                    <a:pt x="14" y="60"/>
                  </a:lnTo>
                  <a:lnTo>
                    <a:pt x="16" y="58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44" y="34"/>
                  </a:lnTo>
                  <a:lnTo>
                    <a:pt x="59" y="22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chenying0907 734"/>
            <p:cNvSpPr/>
            <p:nvPr/>
          </p:nvSpPr>
          <p:spPr bwMode="auto">
            <a:xfrm>
              <a:off x="2660651" y="3402013"/>
              <a:ext cx="28575" cy="22225"/>
            </a:xfrm>
            <a:custGeom>
              <a:avLst/>
              <a:gdLst/>
              <a:ahLst/>
              <a:cxnLst>
                <a:cxn ang="0">
                  <a:pos x="66" y="2"/>
                </a:cxn>
                <a:cxn ang="0">
                  <a:pos x="66" y="2"/>
                </a:cxn>
                <a:cxn ang="0">
                  <a:pos x="58" y="8"/>
                </a:cxn>
                <a:cxn ang="0">
                  <a:pos x="50" y="15"/>
                </a:cxn>
                <a:cxn ang="0">
                  <a:pos x="34" y="25"/>
                </a:cxn>
                <a:cxn ang="0">
                  <a:pos x="17" y="36"/>
                </a:cxn>
                <a:cxn ang="0">
                  <a:pos x="9" y="41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3" y="55"/>
                </a:cxn>
                <a:cxn ang="0">
                  <a:pos x="6" y="58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50"/>
                </a:cxn>
                <a:cxn ang="0">
                  <a:pos x="25" y="44"/>
                </a:cxn>
                <a:cxn ang="0">
                  <a:pos x="42" y="33"/>
                </a:cxn>
                <a:cxn ang="0">
                  <a:pos x="58" y="23"/>
                </a:cxn>
                <a:cxn ang="0">
                  <a:pos x="66" y="16"/>
                </a:cxn>
                <a:cxn ang="0">
                  <a:pos x="74" y="11"/>
                </a:cxn>
                <a:cxn ang="0">
                  <a:pos x="74" y="11"/>
                </a:cxn>
                <a:cxn ang="0">
                  <a:pos x="75" y="8"/>
                </a:cxn>
                <a:cxn ang="0">
                  <a:pos x="75" y="6"/>
                </a:cxn>
                <a:cxn ang="0">
                  <a:pos x="74" y="3"/>
                </a:cxn>
                <a:cxn ang="0">
                  <a:pos x="70" y="0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6" y="2"/>
                </a:cxn>
              </a:cxnLst>
              <a:rect l="0" t="0" r="r" b="b"/>
              <a:pathLst>
                <a:path w="75" h="58">
                  <a:moveTo>
                    <a:pt x="66" y="2"/>
                  </a:moveTo>
                  <a:lnTo>
                    <a:pt x="66" y="2"/>
                  </a:lnTo>
                  <a:lnTo>
                    <a:pt x="58" y="8"/>
                  </a:lnTo>
                  <a:lnTo>
                    <a:pt x="50" y="15"/>
                  </a:lnTo>
                  <a:lnTo>
                    <a:pt x="34" y="25"/>
                  </a:lnTo>
                  <a:lnTo>
                    <a:pt x="17" y="36"/>
                  </a:lnTo>
                  <a:lnTo>
                    <a:pt x="9" y="41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3" y="55"/>
                  </a:lnTo>
                  <a:lnTo>
                    <a:pt x="6" y="58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50"/>
                  </a:lnTo>
                  <a:lnTo>
                    <a:pt x="25" y="44"/>
                  </a:lnTo>
                  <a:lnTo>
                    <a:pt x="42" y="33"/>
                  </a:lnTo>
                  <a:lnTo>
                    <a:pt x="58" y="23"/>
                  </a:lnTo>
                  <a:lnTo>
                    <a:pt x="66" y="1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5" y="8"/>
                  </a:lnTo>
                  <a:lnTo>
                    <a:pt x="75" y="6"/>
                  </a:lnTo>
                  <a:lnTo>
                    <a:pt x="74" y="3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chenying0907 735"/>
            <p:cNvSpPr/>
            <p:nvPr/>
          </p:nvSpPr>
          <p:spPr bwMode="auto">
            <a:xfrm>
              <a:off x="2682876" y="3405188"/>
              <a:ext cx="20638" cy="22225"/>
            </a:xfrm>
            <a:custGeom>
              <a:avLst/>
              <a:gdLst/>
              <a:ahLst/>
              <a:cxnLst>
                <a:cxn ang="0">
                  <a:pos x="40" y="4"/>
                </a:cxn>
                <a:cxn ang="0">
                  <a:pos x="40" y="4"/>
                </a:cxn>
                <a:cxn ang="0">
                  <a:pos x="36" y="10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1" y="26"/>
                </a:cxn>
                <a:cxn ang="0">
                  <a:pos x="9" y="37"/>
                </a:cxn>
                <a:cxn ang="0">
                  <a:pos x="4" y="4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4" y="56"/>
                </a:cxn>
                <a:cxn ang="0">
                  <a:pos x="8" y="55"/>
                </a:cxn>
                <a:cxn ang="0">
                  <a:pos x="9" y="54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46"/>
                </a:cxn>
                <a:cxn ang="0">
                  <a:pos x="19" y="41"/>
                </a:cxn>
                <a:cxn ang="0">
                  <a:pos x="33" y="33"/>
                </a:cxn>
                <a:cxn ang="0">
                  <a:pos x="33" y="33"/>
                </a:cxn>
                <a:cxn ang="0">
                  <a:pos x="38" y="26"/>
                </a:cxn>
                <a:cxn ang="0">
                  <a:pos x="43" y="21"/>
                </a:cxn>
                <a:cxn ang="0">
                  <a:pos x="48" y="14"/>
                </a:cxn>
                <a:cxn ang="0">
                  <a:pos x="51" y="7"/>
                </a:cxn>
                <a:cxn ang="0">
                  <a:pos x="51" y="7"/>
                </a:cxn>
                <a:cxn ang="0">
                  <a:pos x="51" y="4"/>
                </a:cxn>
                <a:cxn ang="0">
                  <a:pos x="51" y="3"/>
                </a:cxn>
                <a:cxn ang="0">
                  <a:pos x="47" y="0"/>
                </a:cxn>
                <a:cxn ang="0">
                  <a:pos x="43" y="0"/>
                </a:cxn>
                <a:cxn ang="0">
                  <a:pos x="40" y="1"/>
                </a:cxn>
                <a:cxn ang="0">
                  <a:pos x="40" y="4"/>
                </a:cxn>
                <a:cxn ang="0">
                  <a:pos x="40" y="4"/>
                </a:cxn>
              </a:cxnLst>
              <a:rect l="0" t="0" r="r" b="b"/>
              <a:pathLst>
                <a:path w="51" h="56">
                  <a:moveTo>
                    <a:pt x="40" y="4"/>
                  </a:moveTo>
                  <a:lnTo>
                    <a:pt x="40" y="4"/>
                  </a:lnTo>
                  <a:lnTo>
                    <a:pt x="36" y="10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1" y="26"/>
                  </a:lnTo>
                  <a:lnTo>
                    <a:pt x="9" y="37"/>
                  </a:lnTo>
                  <a:lnTo>
                    <a:pt x="4" y="4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4" y="56"/>
                  </a:lnTo>
                  <a:lnTo>
                    <a:pt x="8" y="55"/>
                  </a:lnTo>
                  <a:lnTo>
                    <a:pt x="9" y="54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19" y="41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8" y="26"/>
                  </a:lnTo>
                  <a:lnTo>
                    <a:pt x="43" y="21"/>
                  </a:lnTo>
                  <a:lnTo>
                    <a:pt x="48" y="14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1" y="3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40" y="4"/>
                  </a:lnTo>
                  <a:lnTo>
                    <a:pt x="4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chenying0907 736"/>
            <p:cNvSpPr/>
            <p:nvPr/>
          </p:nvSpPr>
          <p:spPr bwMode="auto">
            <a:xfrm>
              <a:off x="2700338" y="3406775"/>
              <a:ext cx="25400" cy="25400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53" y="0"/>
                </a:cxn>
                <a:cxn ang="0">
                  <a:pos x="45" y="5"/>
                </a:cxn>
                <a:cxn ang="0">
                  <a:pos x="39" y="12"/>
                </a:cxn>
                <a:cxn ang="0">
                  <a:pos x="28" y="26"/>
                </a:cxn>
                <a:cxn ang="0">
                  <a:pos x="17" y="41"/>
                </a:cxn>
                <a:cxn ang="0">
                  <a:pos x="10" y="47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1" y="54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7" y="62"/>
                </a:cxn>
                <a:cxn ang="0">
                  <a:pos x="7" y="62"/>
                </a:cxn>
                <a:cxn ang="0">
                  <a:pos x="15" y="56"/>
                </a:cxn>
                <a:cxn ang="0">
                  <a:pos x="22" y="50"/>
                </a:cxn>
                <a:cxn ang="0">
                  <a:pos x="34" y="37"/>
                </a:cxn>
                <a:cxn ang="0">
                  <a:pos x="45" y="22"/>
                </a:cxn>
                <a:cxn ang="0">
                  <a:pos x="52" y="16"/>
                </a:cxn>
                <a:cxn ang="0">
                  <a:pos x="60" y="11"/>
                </a:cxn>
                <a:cxn ang="0">
                  <a:pos x="60" y="11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1" y="3"/>
                </a:cxn>
                <a:cxn ang="0">
                  <a:pos x="59" y="0"/>
                </a:cxn>
                <a:cxn ang="0">
                  <a:pos x="56" y="0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62" h="63">
                  <a:moveTo>
                    <a:pt x="53" y="0"/>
                  </a:moveTo>
                  <a:lnTo>
                    <a:pt x="53" y="0"/>
                  </a:lnTo>
                  <a:lnTo>
                    <a:pt x="45" y="5"/>
                  </a:lnTo>
                  <a:lnTo>
                    <a:pt x="39" y="12"/>
                  </a:lnTo>
                  <a:lnTo>
                    <a:pt x="28" y="26"/>
                  </a:lnTo>
                  <a:lnTo>
                    <a:pt x="17" y="41"/>
                  </a:lnTo>
                  <a:lnTo>
                    <a:pt x="10" y="47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5" y="56"/>
                  </a:lnTo>
                  <a:lnTo>
                    <a:pt x="22" y="50"/>
                  </a:lnTo>
                  <a:lnTo>
                    <a:pt x="34" y="37"/>
                  </a:lnTo>
                  <a:lnTo>
                    <a:pt x="45" y="22"/>
                  </a:lnTo>
                  <a:lnTo>
                    <a:pt x="52" y="16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1" y="3"/>
                  </a:lnTo>
                  <a:lnTo>
                    <a:pt x="59" y="0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chenying0907 737"/>
            <p:cNvSpPr/>
            <p:nvPr/>
          </p:nvSpPr>
          <p:spPr bwMode="auto">
            <a:xfrm>
              <a:off x="2089151" y="3714750"/>
              <a:ext cx="15875" cy="26988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4" y="18"/>
                </a:cxn>
                <a:cxn ang="0">
                  <a:pos x="17" y="33"/>
                </a:cxn>
                <a:cxn ang="0">
                  <a:pos x="10" y="46"/>
                </a:cxn>
                <a:cxn ang="0">
                  <a:pos x="2" y="59"/>
                </a:cxn>
                <a:cxn ang="0">
                  <a:pos x="2" y="59"/>
                </a:cxn>
                <a:cxn ang="0">
                  <a:pos x="0" y="61"/>
                </a:cxn>
                <a:cxn ang="0">
                  <a:pos x="0" y="64"/>
                </a:cxn>
                <a:cxn ang="0">
                  <a:pos x="3" y="67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20" y="51"/>
                </a:cxn>
                <a:cxn ang="0">
                  <a:pos x="28" y="37"/>
                </a:cxn>
                <a:cxn ang="0">
                  <a:pos x="34" y="22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7" y="0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68">
                  <a:moveTo>
                    <a:pt x="29" y="4"/>
                  </a:moveTo>
                  <a:lnTo>
                    <a:pt x="29" y="4"/>
                  </a:lnTo>
                  <a:lnTo>
                    <a:pt x="24" y="18"/>
                  </a:lnTo>
                  <a:lnTo>
                    <a:pt x="17" y="33"/>
                  </a:lnTo>
                  <a:lnTo>
                    <a:pt x="10" y="46"/>
                  </a:lnTo>
                  <a:lnTo>
                    <a:pt x="2" y="59"/>
                  </a:lnTo>
                  <a:lnTo>
                    <a:pt x="2" y="59"/>
                  </a:lnTo>
                  <a:lnTo>
                    <a:pt x="0" y="61"/>
                  </a:lnTo>
                  <a:lnTo>
                    <a:pt x="0" y="64"/>
                  </a:lnTo>
                  <a:lnTo>
                    <a:pt x="3" y="67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20" y="51"/>
                  </a:lnTo>
                  <a:lnTo>
                    <a:pt x="28" y="37"/>
                  </a:lnTo>
                  <a:lnTo>
                    <a:pt x="34" y="22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1" y="4"/>
                  </a:lnTo>
                  <a:lnTo>
                    <a:pt x="40" y="3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1" y="1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chenying0907 738"/>
            <p:cNvSpPr/>
            <p:nvPr/>
          </p:nvSpPr>
          <p:spPr bwMode="auto">
            <a:xfrm>
              <a:off x="2122488" y="3719513"/>
              <a:ext cx="23813" cy="36513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6" y="2"/>
                </a:cxn>
                <a:cxn ang="0">
                  <a:pos x="40" y="14"/>
                </a:cxn>
                <a:cxn ang="0">
                  <a:pos x="32" y="25"/>
                </a:cxn>
                <a:cxn ang="0">
                  <a:pos x="25" y="34"/>
                </a:cxn>
                <a:cxn ang="0">
                  <a:pos x="15" y="43"/>
                </a:cxn>
                <a:cxn ang="0">
                  <a:pos x="15" y="43"/>
                </a:cxn>
                <a:cxn ang="0">
                  <a:pos x="9" y="52"/>
                </a:cxn>
                <a:cxn ang="0">
                  <a:pos x="4" y="63"/>
                </a:cxn>
                <a:cxn ang="0">
                  <a:pos x="1" y="73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0" y="86"/>
                </a:cxn>
                <a:cxn ang="0">
                  <a:pos x="1" y="89"/>
                </a:cxn>
                <a:cxn ang="0">
                  <a:pos x="2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0" y="86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3"/>
                </a:cxn>
                <a:cxn ang="0">
                  <a:pos x="18" y="63"/>
                </a:cxn>
                <a:cxn ang="0">
                  <a:pos x="23" y="53"/>
                </a:cxn>
                <a:cxn ang="0">
                  <a:pos x="30" y="44"/>
                </a:cxn>
                <a:cxn ang="0">
                  <a:pos x="46" y="26"/>
                </a:cxn>
                <a:cxn ang="0">
                  <a:pos x="51" y="17"/>
                </a:cxn>
                <a:cxn ang="0">
                  <a:pos x="56" y="6"/>
                </a:cxn>
                <a:cxn ang="0">
                  <a:pos x="56" y="6"/>
                </a:cxn>
                <a:cxn ang="0">
                  <a:pos x="57" y="4"/>
                </a:cxn>
                <a:cxn ang="0">
                  <a:pos x="56" y="1"/>
                </a:cxn>
                <a:cxn ang="0">
                  <a:pos x="55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7" y="1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57" h="90">
                  <a:moveTo>
                    <a:pt x="46" y="2"/>
                  </a:moveTo>
                  <a:lnTo>
                    <a:pt x="46" y="2"/>
                  </a:lnTo>
                  <a:lnTo>
                    <a:pt x="40" y="14"/>
                  </a:lnTo>
                  <a:lnTo>
                    <a:pt x="32" y="25"/>
                  </a:lnTo>
                  <a:lnTo>
                    <a:pt x="25" y="3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9" y="52"/>
                  </a:lnTo>
                  <a:lnTo>
                    <a:pt x="4" y="63"/>
                  </a:lnTo>
                  <a:lnTo>
                    <a:pt x="1" y="7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6"/>
                  </a:lnTo>
                  <a:lnTo>
                    <a:pt x="1" y="89"/>
                  </a:lnTo>
                  <a:lnTo>
                    <a:pt x="2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0" y="86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3"/>
                  </a:lnTo>
                  <a:lnTo>
                    <a:pt x="18" y="63"/>
                  </a:lnTo>
                  <a:lnTo>
                    <a:pt x="23" y="53"/>
                  </a:lnTo>
                  <a:lnTo>
                    <a:pt x="30" y="44"/>
                  </a:lnTo>
                  <a:lnTo>
                    <a:pt x="46" y="26"/>
                  </a:lnTo>
                  <a:lnTo>
                    <a:pt x="51" y="17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7" y="4"/>
                  </a:lnTo>
                  <a:lnTo>
                    <a:pt x="56" y="1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7" y="1"/>
                  </a:lnTo>
                  <a:lnTo>
                    <a:pt x="46" y="2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chenying0907 739"/>
            <p:cNvSpPr/>
            <p:nvPr/>
          </p:nvSpPr>
          <p:spPr bwMode="auto">
            <a:xfrm>
              <a:off x="2163763" y="3733800"/>
              <a:ext cx="17463" cy="349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9"/>
                </a:cxn>
                <a:cxn ang="0">
                  <a:pos x="29" y="13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7" y="26"/>
                </a:cxn>
                <a:cxn ang="0">
                  <a:pos x="13" y="34"/>
                </a:cxn>
                <a:cxn ang="0">
                  <a:pos x="13" y="34"/>
                </a:cxn>
                <a:cxn ang="0">
                  <a:pos x="5" y="59"/>
                </a:cxn>
                <a:cxn ang="0">
                  <a:pos x="2" y="72"/>
                </a:cxn>
                <a:cxn ang="0">
                  <a:pos x="0" y="85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1" y="89"/>
                </a:cxn>
                <a:cxn ang="0">
                  <a:pos x="4" y="90"/>
                </a:cxn>
                <a:cxn ang="0">
                  <a:pos x="5" y="90"/>
                </a:cxn>
                <a:cxn ang="0">
                  <a:pos x="9" y="89"/>
                </a:cxn>
                <a:cxn ang="0">
                  <a:pos x="12" y="87"/>
                </a:cxn>
                <a:cxn ang="0">
                  <a:pos x="12" y="85"/>
                </a:cxn>
                <a:cxn ang="0">
                  <a:pos x="12" y="85"/>
                </a:cxn>
                <a:cxn ang="0">
                  <a:pos x="13" y="72"/>
                </a:cxn>
                <a:cxn ang="0">
                  <a:pos x="17" y="59"/>
                </a:cxn>
                <a:cxn ang="0">
                  <a:pos x="21" y="46"/>
                </a:cxn>
                <a:cxn ang="0">
                  <a:pos x="26" y="34"/>
                </a:cxn>
                <a:cxn ang="0">
                  <a:pos x="26" y="34"/>
                </a:cxn>
                <a:cxn ang="0">
                  <a:pos x="29" y="30"/>
                </a:cxn>
                <a:cxn ang="0">
                  <a:pos x="31" y="26"/>
                </a:cxn>
                <a:cxn ang="0">
                  <a:pos x="38" y="19"/>
                </a:cxn>
                <a:cxn ang="0">
                  <a:pos x="43" y="13"/>
                </a:cxn>
                <a:cxn ang="0">
                  <a:pos x="44" y="9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4" y="1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6" h="90">
                  <a:moveTo>
                    <a:pt x="35" y="5"/>
                  </a:moveTo>
                  <a:lnTo>
                    <a:pt x="35" y="5"/>
                  </a:lnTo>
                  <a:lnTo>
                    <a:pt x="32" y="9"/>
                  </a:lnTo>
                  <a:lnTo>
                    <a:pt x="29" y="13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7" y="26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5" y="59"/>
                  </a:lnTo>
                  <a:lnTo>
                    <a:pt x="2" y="7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1" y="89"/>
                  </a:lnTo>
                  <a:lnTo>
                    <a:pt x="4" y="90"/>
                  </a:lnTo>
                  <a:lnTo>
                    <a:pt x="5" y="90"/>
                  </a:lnTo>
                  <a:lnTo>
                    <a:pt x="9" y="89"/>
                  </a:lnTo>
                  <a:lnTo>
                    <a:pt x="12" y="87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72"/>
                  </a:lnTo>
                  <a:lnTo>
                    <a:pt x="17" y="59"/>
                  </a:lnTo>
                  <a:lnTo>
                    <a:pt x="21" y="4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9" y="30"/>
                  </a:lnTo>
                  <a:lnTo>
                    <a:pt x="31" y="26"/>
                  </a:lnTo>
                  <a:lnTo>
                    <a:pt x="38" y="19"/>
                  </a:lnTo>
                  <a:lnTo>
                    <a:pt x="43" y="13"/>
                  </a:lnTo>
                  <a:lnTo>
                    <a:pt x="44" y="9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4" y="1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chenying0907 740"/>
            <p:cNvSpPr/>
            <p:nvPr/>
          </p:nvSpPr>
          <p:spPr bwMode="auto">
            <a:xfrm>
              <a:off x="2205038" y="3741738"/>
              <a:ext cx="22225" cy="31750"/>
            </a:xfrm>
            <a:custGeom>
              <a:avLst/>
              <a:gdLst/>
              <a:ahLst/>
              <a:cxnLst>
                <a:cxn ang="0">
                  <a:pos x="46" y="3"/>
                </a:cxn>
                <a:cxn ang="0">
                  <a:pos x="46" y="3"/>
                </a:cxn>
                <a:cxn ang="0">
                  <a:pos x="41" y="9"/>
                </a:cxn>
                <a:cxn ang="0">
                  <a:pos x="34" y="14"/>
                </a:cxn>
                <a:cxn ang="0">
                  <a:pos x="28" y="20"/>
                </a:cxn>
                <a:cxn ang="0">
                  <a:pos x="25" y="2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8"/>
                </a:cxn>
                <a:cxn ang="0">
                  <a:pos x="15" y="50"/>
                </a:cxn>
                <a:cxn ang="0">
                  <a:pos x="9" y="60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5" y="80"/>
                </a:cxn>
                <a:cxn ang="0">
                  <a:pos x="8" y="80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16" y="69"/>
                </a:cxn>
                <a:cxn ang="0">
                  <a:pos x="21" y="61"/>
                </a:cxn>
                <a:cxn ang="0">
                  <a:pos x="26" y="52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3" y="37"/>
                </a:cxn>
                <a:cxn ang="0">
                  <a:pos x="35" y="31"/>
                </a:cxn>
                <a:cxn ang="0">
                  <a:pos x="39" y="26"/>
                </a:cxn>
                <a:cxn ang="0">
                  <a:pos x="45" y="22"/>
                </a:cxn>
                <a:cxn ang="0">
                  <a:pos x="45" y="22"/>
                </a:cxn>
                <a:cxn ang="0">
                  <a:pos x="51" y="1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7"/>
                </a:cxn>
                <a:cxn ang="0">
                  <a:pos x="56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1"/>
                </a:cxn>
                <a:cxn ang="0">
                  <a:pos x="46" y="3"/>
                </a:cxn>
                <a:cxn ang="0">
                  <a:pos x="46" y="3"/>
                </a:cxn>
              </a:cxnLst>
              <a:rect l="0" t="0" r="r" b="b"/>
              <a:pathLst>
                <a:path w="58" h="80">
                  <a:moveTo>
                    <a:pt x="46" y="3"/>
                  </a:moveTo>
                  <a:lnTo>
                    <a:pt x="46" y="3"/>
                  </a:lnTo>
                  <a:lnTo>
                    <a:pt x="41" y="9"/>
                  </a:lnTo>
                  <a:lnTo>
                    <a:pt x="34" y="14"/>
                  </a:lnTo>
                  <a:lnTo>
                    <a:pt x="28" y="20"/>
                  </a:lnTo>
                  <a:lnTo>
                    <a:pt x="25" y="2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8"/>
                  </a:lnTo>
                  <a:lnTo>
                    <a:pt x="15" y="50"/>
                  </a:lnTo>
                  <a:lnTo>
                    <a:pt x="9" y="60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5" y="80"/>
                  </a:lnTo>
                  <a:lnTo>
                    <a:pt x="8" y="80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16" y="69"/>
                  </a:lnTo>
                  <a:lnTo>
                    <a:pt x="21" y="61"/>
                  </a:lnTo>
                  <a:lnTo>
                    <a:pt x="26" y="52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3" y="37"/>
                  </a:lnTo>
                  <a:lnTo>
                    <a:pt x="35" y="31"/>
                  </a:lnTo>
                  <a:lnTo>
                    <a:pt x="39" y="26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51" y="1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7"/>
                  </a:lnTo>
                  <a:lnTo>
                    <a:pt x="56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6" y="3"/>
                  </a:lnTo>
                  <a:lnTo>
                    <a:pt x="4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chenying0907 741"/>
            <p:cNvSpPr/>
            <p:nvPr/>
          </p:nvSpPr>
          <p:spPr bwMode="auto">
            <a:xfrm>
              <a:off x="2247901" y="3740150"/>
              <a:ext cx="17463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8" y="10"/>
                </a:cxn>
                <a:cxn ang="0">
                  <a:pos x="23" y="19"/>
                </a:cxn>
                <a:cxn ang="0">
                  <a:pos x="13" y="36"/>
                </a:cxn>
                <a:cxn ang="0">
                  <a:pos x="5" y="5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4" y="80"/>
                </a:cxn>
                <a:cxn ang="0">
                  <a:pos x="8" y="80"/>
                </a:cxn>
                <a:cxn ang="0">
                  <a:pos x="10" y="79"/>
                </a:cxn>
                <a:cxn ang="0">
                  <a:pos x="10" y="76"/>
                </a:cxn>
                <a:cxn ang="0">
                  <a:pos x="10" y="76"/>
                </a:cxn>
                <a:cxn ang="0">
                  <a:pos x="17" y="59"/>
                </a:cxn>
                <a:cxn ang="0">
                  <a:pos x="23" y="41"/>
                </a:cxn>
                <a:cxn ang="0">
                  <a:pos x="32" y="25"/>
                </a:cxn>
                <a:cxn ang="0">
                  <a:pos x="38" y="17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5" y="8"/>
                </a:cxn>
                <a:cxn ang="0">
                  <a:pos x="45" y="7"/>
                </a:cxn>
                <a:cxn ang="0">
                  <a:pos x="43" y="3"/>
                </a:cxn>
                <a:cxn ang="0">
                  <a:pos x="39" y="0"/>
                </a:cxn>
                <a:cxn ang="0">
                  <a:pos x="38" y="2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5" h="80">
                  <a:moveTo>
                    <a:pt x="35" y="3"/>
                  </a:moveTo>
                  <a:lnTo>
                    <a:pt x="35" y="3"/>
                  </a:lnTo>
                  <a:lnTo>
                    <a:pt x="28" y="10"/>
                  </a:lnTo>
                  <a:lnTo>
                    <a:pt x="23" y="19"/>
                  </a:lnTo>
                  <a:lnTo>
                    <a:pt x="13" y="36"/>
                  </a:lnTo>
                  <a:lnTo>
                    <a:pt x="5" y="5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4" y="80"/>
                  </a:lnTo>
                  <a:lnTo>
                    <a:pt x="8" y="80"/>
                  </a:lnTo>
                  <a:lnTo>
                    <a:pt x="10" y="79"/>
                  </a:lnTo>
                  <a:lnTo>
                    <a:pt x="10" y="76"/>
                  </a:lnTo>
                  <a:lnTo>
                    <a:pt x="10" y="76"/>
                  </a:lnTo>
                  <a:lnTo>
                    <a:pt x="17" y="59"/>
                  </a:lnTo>
                  <a:lnTo>
                    <a:pt x="23" y="41"/>
                  </a:lnTo>
                  <a:lnTo>
                    <a:pt x="32" y="25"/>
                  </a:lnTo>
                  <a:lnTo>
                    <a:pt x="38" y="17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5" y="8"/>
                  </a:lnTo>
                  <a:lnTo>
                    <a:pt x="45" y="7"/>
                  </a:lnTo>
                  <a:lnTo>
                    <a:pt x="43" y="3"/>
                  </a:lnTo>
                  <a:lnTo>
                    <a:pt x="39" y="0"/>
                  </a:lnTo>
                  <a:lnTo>
                    <a:pt x="38" y="2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chenying0907 742"/>
            <p:cNvSpPr/>
            <p:nvPr/>
          </p:nvSpPr>
          <p:spPr bwMode="auto">
            <a:xfrm>
              <a:off x="2289176" y="3736975"/>
              <a:ext cx="15875" cy="3175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2" y="22"/>
                </a:cxn>
                <a:cxn ang="0">
                  <a:pos x="16" y="38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80"/>
                </a:cxn>
                <a:cxn ang="0">
                  <a:pos x="7" y="80"/>
                </a:cxn>
                <a:cxn ang="0">
                  <a:pos x="8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6" y="43"/>
                </a:cxn>
                <a:cxn ang="0">
                  <a:pos x="33" y="25"/>
                </a:cxn>
                <a:cxn ang="0">
                  <a:pos x="39" y="8"/>
                </a:cxn>
                <a:cxn ang="0">
                  <a:pos x="39" y="8"/>
                </a:cxn>
                <a:cxn ang="0">
                  <a:pos x="39" y="5"/>
                </a:cxn>
                <a:cxn ang="0">
                  <a:pos x="38" y="3"/>
                </a:cxn>
                <a:cxn ang="0">
                  <a:pos x="35" y="0"/>
                </a:cxn>
                <a:cxn ang="0">
                  <a:pos x="31" y="2"/>
                </a:cxn>
                <a:cxn ang="0">
                  <a:pos x="29" y="3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9" h="80">
                  <a:moveTo>
                    <a:pt x="27" y="4"/>
                  </a:moveTo>
                  <a:lnTo>
                    <a:pt x="27" y="4"/>
                  </a:lnTo>
                  <a:lnTo>
                    <a:pt x="22" y="22"/>
                  </a:lnTo>
                  <a:lnTo>
                    <a:pt x="16" y="3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80"/>
                  </a:lnTo>
                  <a:lnTo>
                    <a:pt x="7" y="80"/>
                  </a:lnTo>
                  <a:lnTo>
                    <a:pt x="8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6" y="43"/>
                  </a:lnTo>
                  <a:lnTo>
                    <a:pt x="33" y="25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9" y="5"/>
                  </a:lnTo>
                  <a:lnTo>
                    <a:pt x="38" y="3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29" y="3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chenying0907 743"/>
            <p:cNvSpPr/>
            <p:nvPr/>
          </p:nvSpPr>
          <p:spPr bwMode="auto">
            <a:xfrm>
              <a:off x="2327276" y="3744913"/>
              <a:ext cx="20638" cy="31750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6" y="7"/>
                </a:cxn>
                <a:cxn ang="0">
                  <a:pos x="33" y="12"/>
                </a:cxn>
                <a:cxn ang="0">
                  <a:pos x="26" y="26"/>
                </a:cxn>
                <a:cxn ang="0">
                  <a:pos x="26" y="26"/>
                </a:cxn>
                <a:cxn ang="0">
                  <a:pos x="23" y="30"/>
                </a:cxn>
                <a:cxn ang="0">
                  <a:pos x="21" y="34"/>
                </a:cxn>
                <a:cxn ang="0">
                  <a:pos x="18" y="38"/>
                </a:cxn>
                <a:cxn ang="0">
                  <a:pos x="14" y="42"/>
                </a:cxn>
                <a:cxn ang="0">
                  <a:pos x="14" y="42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2" y="80"/>
                </a:cxn>
                <a:cxn ang="0">
                  <a:pos x="6" y="80"/>
                </a:cxn>
                <a:cxn ang="0">
                  <a:pos x="9" y="80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19" y="58"/>
                </a:cxn>
                <a:cxn ang="0">
                  <a:pos x="25" y="49"/>
                </a:cxn>
                <a:cxn ang="0">
                  <a:pos x="31" y="39"/>
                </a:cxn>
                <a:cxn ang="0">
                  <a:pos x="31" y="39"/>
                </a:cxn>
                <a:cxn ang="0">
                  <a:pos x="35" y="33"/>
                </a:cxn>
                <a:cxn ang="0">
                  <a:pos x="39" y="25"/>
                </a:cxn>
                <a:cxn ang="0">
                  <a:pos x="43" y="17"/>
                </a:cxn>
                <a:cxn ang="0">
                  <a:pos x="44" y="13"/>
                </a:cxn>
                <a:cxn ang="0">
                  <a:pos x="48" y="11"/>
                </a:cxn>
                <a:cxn ang="0">
                  <a:pos x="48" y="11"/>
                </a:cxn>
                <a:cxn ang="0">
                  <a:pos x="50" y="9"/>
                </a:cxn>
                <a:cxn ang="0">
                  <a:pos x="51" y="7"/>
                </a:cxn>
                <a:cxn ang="0">
                  <a:pos x="50" y="3"/>
                </a:cxn>
                <a:cxn ang="0">
                  <a:pos x="47" y="0"/>
                </a:cxn>
                <a:cxn ang="0">
                  <a:pos x="44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80">
                  <a:moveTo>
                    <a:pt x="42" y="2"/>
                  </a:moveTo>
                  <a:lnTo>
                    <a:pt x="42" y="2"/>
                  </a:lnTo>
                  <a:lnTo>
                    <a:pt x="36" y="7"/>
                  </a:lnTo>
                  <a:lnTo>
                    <a:pt x="33" y="12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3" y="30"/>
                  </a:lnTo>
                  <a:lnTo>
                    <a:pt x="21" y="34"/>
                  </a:lnTo>
                  <a:lnTo>
                    <a:pt x="18" y="38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9" y="80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19" y="58"/>
                  </a:lnTo>
                  <a:lnTo>
                    <a:pt x="25" y="4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5" y="33"/>
                  </a:lnTo>
                  <a:lnTo>
                    <a:pt x="39" y="25"/>
                  </a:lnTo>
                  <a:lnTo>
                    <a:pt x="43" y="17"/>
                  </a:lnTo>
                  <a:lnTo>
                    <a:pt x="44" y="13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50" y="9"/>
                  </a:lnTo>
                  <a:lnTo>
                    <a:pt x="51" y="7"/>
                  </a:lnTo>
                  <a:lnTo>
                    <a:pt x="50" y="3"/>
                  </a:lnTo>
                  <a:lnTo>
                    <a:pt x="47" y="0"/>
                  </a:lnTo>
                  <a:lnTo>
                    <a:pt x="44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chenying0907 744"/>
            <p:cNvSpPr/>
            <p:nvPr/>
          </p:nvSpPr>
          <p:spPr bwMode="auto">
            <a:xfrm>
              <a:off x="2365376" y="3740150"/>
              <a:ext cx="25400" cy="3333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38" y="21"/>
                </a:cxn>
                <a:cxn ang="0">
                  <a:pos x="23" y="40"/>
                </a:cxn>
                <a:cxn ang="0">
                  <a:pos x="23" y="40"/>
                </a:cxn>
                <a:cxn ang="0">
                  <a:pos x="19" y="50"/>
                </a:cxn>
                <a:cxn ang="0">
                  <a:pos x="15" y="59"/>
                </a:cxn>
                <a:cxn ang="0">
                  <a:pos x="10" y="68"/>
                </a:cxn>
                <a:cxn ang="0">
                  <a:pos x="6" y="72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1" y="78"/>
                </a:cxn>
                <a:cxn ang="0">
                  <a:pos x="0" y="80"/>
                </a:cxn>
                <a:cxn ang="0">
                  <a:pos x="1" y="84"/>
                </a:cxn>
                <a:cxn ang="0">
                  <a:pos x="4" y="87"/>
                </a:cxn>
                <a:cxn ang="0">
                  <a:pos x="6" y="87"/>
                </a:cxn>
                <a:cxn ang="0">
                  <a:pos x="7" y="85"/>
                </a:cxn>
                <a:cxn ang="0">
                  <a:pos x="7" y="85"/>
                </a:cxn>
                <a:cxn ang="0">
                  <a:pos x="15" y="80"/>
                </a:cxn>
                <a:cxn ang="0">
                  <a:pos x="21" y="74"/>
                </a:cxn>
                <a:cxn ang="0">
                  <a:pos x="24" y="66"/>
                </a:cxn>
                <a:cxn ang="0">
                  <a:pos x="27" y="58"/>
                </a:cxn>
                <a:cxn ang="0">
                  <a:pos x="27" y="58"/>
                </a:cxn>
                <a:cxn ang="0">
                  <a:pos x="30" y="51"/>
                </a:cxn>
                <a:cxn ang="0">
                  <a:pos x="32" y="45"/>
                </a:cxn>
                <a:cxn ang="0">
                  <a:pos x="41" y="33"/>
                </a:cxn>
                <a:cxn ang="0">
                  <a:pos x="51" y="21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2" y="8"/>
                </a:cxn>
                <a:cxn ang="0">
                  <a:pos x="62" y="7"/>
                </a:cxn>
                <a:cxn ang="0">
                  <a:pos x="60" y="3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2" h="87">
                  <a:moveTo>
                    <a:pt x="52" y="3"/>
                  </a:moveTo>
                  <a:lnTo>
                    <a:pt x="52" y="3"/>
                  </a:lnTo>
                  <a:lnTo>
                    <a:pt x="38" y="2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19" y="50"/>
                  </a:lnTo>
                  <a:lnTo>
                    <a:pt x="15" y="59"/>
                  </a:lnTo>
                  <a:lnTo>
                    <a:pt x="10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1" y="78"/>
                  </a:lnTo>
                  <a:lnTo>
                    <a:pt x="0" y="80"/>
                  </a:lnTo>
                  <a:lnTo>
                    <a:pt x="1" y="84"/>
                  </a:lnTo>
                  <a:lnTo>
                    <a:pt x="4" y="87"/>
                  </a:lnTo>
                  <a:lnTo>
                    <a:pt x="6" y="87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15" y="80"/>
                  </a:lnTo>
                  <a:lnTo>
                    <a:pt x="21" y="74"/>
                  </a:lnTo>
                  <a:lnTo>
                    <a:pt x="24" y="66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30" y="51"/>
                  </a:lnTo>
                  <a:lnTo>
                    <a:pt x="32" y="45"/>
                  </a:lnTo>
                  <a:lnTo>
                    <a:pt x="41" y="33"/>
                  </a:lnTo>
                  <a:lnTo>
                    <a:pt x="51" y="21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2" y="8"/>
                  </a:lnTo>
                  <a:lnTo>
                    <a:pt x="62" y="7"/>
                  </a:lnTo>
                  <a:lnTo>
                    <a:pt x="60" y="3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chenying0907 745"/>
            <p:cNvSpPr/>
            <p:nvPr/>
          </p:nvSpPr>
          <p:spPr bwMode="auto">
            <a:xfrm>
              <a:off x="2408238" y="3744913"/>
              <a:ext cx="26988" cy="33338"/>
            </a:xfrm>
            <a:custGeom>
              <a:avLst/>
              <a:gdLst/>
              <a:ahLst/>
              <a:cxnLst>
                <a:cxn ang="0">
                  <a:pos x="58" y="3"/>
                </a:cxn>
                <a:cxn ang="0">
                  <a:pos x="58" y="3"/>
                </a:cxn>
                <a:cxn ang="0">
                  <a:pos x="50" y="12"/>
                </a:cxn>
                <a:cxn ang="0">
                  <a:pos x="42" y="21"/>
                </a:cxn>
                <a:cxn ang="0">
                  <a:pos x="42" y="21"/>
                </a:cxn>
                <a:cxn ang="0">
                  <a:pos x="32" y="29"/>
                </a:cxn>
                <a:cxn ang="0">
                  <a:pos x="28" y="33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11" y="58"/>
                </a:cxn>
                <a:cxn ang="0">
                  <a:pos x="5" y="68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0" y="83"/>
                </a:cxn>
                <a:cxn ang="0">
                  <a:pos x="2" y="85"/>
                </a:cxn>
                <a:cxn ang="0">
                  <a:pos x="4" y="85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1" y="81"/>
                </a:cxn>
                <a:cxn ang="0">
                  <a:pos x="11" y="81"/>
                </a:cxn>
                <a:cxn ang="0">
                  <a:pos x="16" y="71"/>
                </a:cxn>
                <a:cxn ang="0">
                  <a:pos x="21" y="60"/>
                </a:cxn>
                <a:cxn ang="0">
                  <a:pos x="28" y="50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53" y="26"/>
                </a:cxn>
                <a:cxn ang="0">
                  <a:pos x="60" y="19"/>
                </a:cxn>
                <a:cxn ang="0">
                  <a:pos x="68" y="9"/>
                </a:cxn>
                <a:cxn ang="0">
                  <a:pos x="68" y="9"/>
                </a:cxn>
                <a:cxn ang="0">
                  <a:pos x="68" y="7"/>
                </a:cxn>
                <a:cxn ang="0">
                  <a:pos x="68" y="4"/>
                </a:cxn>
                <a:cxn ang="0">
                  <a:pos x="66" y="2"/>
                </a:cxn>
                <a:cxn ang="0">
                  <a:pos x="62" y="0"/>
                </a:cxn>
                <a:cxn ang="0">
                  <a:pos x="59" y="2"/>
                </a:cxn>
                <a:cxn ang="0">
                  <a:pos x="58" y="3"/>
                </a:cxn>
                <a:cxn ang="0">
                  <a:pos x="58" y="3"/>
                </a:cxn>
              </a:cxnLst>
              <a:rect l="0" t="0" r="r" b="b"/>
              <a:pathLst>
                <a:path w="68" h="85">
                  <a:moveTo>
                    <a:pt x="58" y="3"/>
                  </a:moveTo>
                  <a:lnTo>
                    <a:pt x="58" y="3"/>
                  </a:lnTo>
                  <a:lnTo>
                    <a:pt x="50" y="12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32" y="29"/>
                  </a:lnTo>
                  <a:lnTo>
                    <a:pt x="28" y="33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11" y="58"/>
                  </a:lnTo>
                  <a:lnTo>
                    <a:pt x="5" y="68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0" y="83"/>
                  </a:lnTo>
                  <a:lnTo>
                    <a:pt x="2" y="85"/>
                  </a:lnTo>
                  <a:lnTo>
                    <a:pt x="4" y="85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1" y="81"/>
                  </a:lnTo>
                  <a:lnTo>
                    <a:pt x="11" y="81"/>
                  </a:lnTo>
                  <a:lnTo>
                    <a:pt x="16" y="71"/>
                  </a:lnTo>
                  <a:lnTo>
                    <a:pt x="21" y="60"/>
                  </a:lnTo>
                  <a:lnTo>
                    <a:pt x="28" y="50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53" y="26"/>
                  </a:lnTo>
                  <a:lnTo>
                    <a:pt x="60" y="1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8" y="7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chenying0907 746"/>
            <p:cNvSpPr/>
            <p:nvPr/>
          </p:nvSpPr>
          <p:spPr bwMode="auto">
            <a:xfrm>
              <a:off x="2449513" y="3744913"/>
              <a:ext cx="15875" cy="28575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6" y="13"/>
                </a:cxn>
                <a:cxn ang="0">
                  <a:pos x="24" y="21"/>
                </a:cxn>
                <a:cxn ang="0">
                  <a:pos x="15" y="36"/>
                </a:cxn>
                <a:cxn ang="0">
                  <a:pos x="7" y="51"/>
                </a:cxn>
                <a:cxn ang="0">
                  <a:pos x="4" y="59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70"/>
                </a:cxn>
                <a:cxn ang="0">
                  <a:pos x="2" y="72"/>
                </a:cxn>
                <a:cxn ang="0">
                  <a:pos x="5" y="75"/>
                </a:cxn>
                <a:cxn ang="0">
                  <a:pos x="9" y="73"/>
                </a:cxn>
                <a:cxn ang="0">
                  <a:pos x="11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62"/>
                </a:cxn>
                <a:cxn ang="0">
                  <a:pos x="19" y="54"/>
                </a:cxn>
                <a:cxn ang="0">
                  <a:pos x="26" y="39"/>
                </a:cxn>
                <a:cxn ang="0">
                  <a:pos x="34" y="24"/>
                </a:cxn>
                <a:cxn ang="0">
                  <a:pos x="38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5"/>
                </a:cxn>
                <a:cxn ang="0">
                  <a:pos x="39" y="3"/>
                </a:cxn>
                <a:cxn ang="0">
                  <a:pos x="37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41" h="75">
                  <a:moveTo>
                    <a:pt x="29" y="4"/>
                  </a:moveTo>
                  <a:lnTo>
                    <a:pt x="29" y="4"/>
                  </a:lnTo>
                  <a:lnTo>
                    <a:pt x="26" y="13"/>
                  </a:lnTo>
                  <a:lnTo>
                    <a:pt x="24" y="21"/>
                  </a:lnTo>
                  <a:lnTo>
                    <a:pt x="15" y="36"/>
                  </a:lnTo>
                  <a:lnTo>
                    <a:pt x="7" y="51"/>
                  </a:lnTo>
                  <a:lnTo>
                    <a:pt x="4" y="59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2" y="72"/>
                  </a:lnTo>
                  <a:lnTo>
                    <a:pt x="5" y="75"/>
                  </a:lnTo>
                  <a:lnTo>
                    <a:pt x="9" y="73"/>
                  </a:lnTo>
                  <a:lnTo>
                    <a:pt x="11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62"/>
                  </a:lnTo>
                  <a:lnTo>
                    <a:pt x="19" y="54"/>
                  </a:lnTo>
                  <a:lnTo>
                    <a:pt x="26" y="39"/>
                  </a:lnTo>
                  <a:lnTo>
                    <a:pt x="34" y="24"/>
                  </a:lnTo>
                  <a:lnTo>
                    <a:pt x="38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5"/>
                  </a:lnTo>
                  <a:lnTo>
                    <a:pt x="39" y="3"/>
                  </a:lnTo>
                  <a:lnTo>
                    <a:pt x="37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chenying0907 747"/>
            <p:cNvSpPr/>
            <p:nvPr/>
          </p:nvSpPr>
          <p:spPr bwMode="auto">
            <a:xfrm>
              <a:off x="2503488" y="3744913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5" y="21"/>
                </a:cxn>
                <a:cxn ang="0">
                  <a:pos x="23" y="38"/>
                </a:cxn>
                <a:cxn ang="0">
                  <a:pos x="23" y="38"/>
                </a:cxn>
                <a:cxn ang="0">
                  <a:pos x="11" y="58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80"/>
                </a:cxn>
                <a:cxn ang="0">
                  <a:pos x="0" y="81"/>
                </a:cxn>
                <a:cxn ang="0">
                  <a:pos x="2" y="85"/>
                </a:cxn>
                <a:cxn ang="0">
                  <a:pos x="6" y="85"/>
                </a:cxn>
                <a:cxn ang="0">
                  <a:pos x="9" y="85"/>
                </a:cxn>
                <a:cxn ang="0">
                  <a:pos x="10" y="83"/>
                </a:cxn>
                <a:cxn ang="0">
                  <a:pos x="10" y="83"/>
                </a:cxn>
                <a:cxn ang="0">
                  <a:pos x="22" y="62"/>
                </a:cxn>
                <a:cxn ang="0">
                  <a:pos x="28" y="51"/>
                </a:cxn>
                <a:cxn ang="0">
                  <a:pos x="35" y="42"/>
                </a:cxn>
                <a:cxn ang="0">
                  <a:pos x="35" y="42"/>
                </a:cxn>
                <a:cxn ang="0">
                  <a:pos x="47" y="2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4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5">
                  <a:moveTo>
                    <a:pt x="47" y="3"/>
                  </a:moveTo>
                  <a:lnTo>
                    <a:pt x="47" y="3"/>
                  </a:lnTo>
                  <a:lnTo>
                    <a:pt x="35" y="21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11" y="58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80"/>
                  </a:lnTo>
                  <a:lnTo>
                    <a:pt x="0" y="81"/>
                  </a:lnTo>
                  <a:lnTo>
                    <a:pt x="2" y="85"/>
                  </a:lnTo>
                  <a:lnTo>
                    <a:pt x="6" y="85"/>
                  </a:lnTo>
                  <a:lnTo>
                    <a:pt x="9" y="85"/>
                  </a:lnTo>
                  <a:lnTo>
                    <a:pt x="10" y="83"/>
                  </a:lnTo>
                  <a:lnTo>
                    <a:pt x="10" y="83"/>
                  </a:lnTo>
                  <a:lnTo>
                    <a:pt x="22" y="62"/>
                  </a:lnTo>
                  <a:lnTo>
                    <a:pt x="28" y="51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47" y="2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chenying0907 748"/>
            <p:cNvSpPr/>
            <p:nvPr/>
          </p:nvSpPr>
          <p:spPr bwMode="auto">
            <a:xfrm>
              <a:off x="2540001" y="3740150"/>
              <a:ext cx="17463" cy="31750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4" y="5"/>
                </a:cxn>
                <a:cxn ang="0">
                  <a:pos x="33" y="14"/>
                </a:cxn>
                <a:cxn ang="0">
                  <a:pos x="32" y="23"/>
                </a:cxn>
                <a:cxn ang="0">
                  <a:pos x="28" y="31"/>
                </a:cxn>
                <a:cxn ang="0">
                  <a:pos x="24" y="40"/>
                </a:cxn>
                <a:cxn ang="0">
                  <a:pos x="13" y="55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2"/>
                </a:cxn>
                <a:cxn ang="0">
                  <a:pos x="0" y="73"/>
                </a:cxn>
                <a:cxn ang="0">
                  <a:pos x="1" y="77"/>
                </a:cxn>
                <a:cxn ang="0">
                  <a:pos x="5" y="80"/>
                </a:cxn>
                <a:cxn ang="0">
                  <a:pos x="8" y="78"/>
                </a:cxn>
                <a:cxn ang="0">
                  <a:pos x="9" y="77"/>
                </a:cxn>
                <a:cxn ang="0">
                  <a:pos x="9" y="77"/>
                </a:cxn>
                <a:cxn ang="0">
                  <a:pos x="24" y="61"/>
                </a:cxn>
                <a:cxn ang="0">
                  <a:pos x="29" y="53"/>
                </a:cxn>
                <a:cxn ang="0">
                  <a:pos x="34" y="44"/>
                </a:cxn>
                <a:cxn ang="0">
                  <a:pos x="39" y="35"/>
                </a:cxn>
                <a:cxn ang="0">
                  <a:pos x="42" y="25"/>
                </a:cxn>
                <a:cxn ang="0">
                  <a:pos x="45" y="15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41" y="0"/>
                </a:cxn>
                <a:cxn ang="0">
                  <a:pos x="37" y="1"/>
                </a:cxn>
                <a:cxn ang="0">
                  <a:pos x="35" y="2"/>
                </a:cxn>
                <a:cxn ang="0">
                  <a:pos x="34" y="5"/>
                </a:cxn>
                <a:cxn ang="0">
                  <a:pos x="34" y="5"/>
                </a:cxn>
              </a:cxnLst>
              <a:rect l="0" t="0" r="r" b="b"/>
              <a:pathLst>
                <a:path w="46" h="80">
                  <a:moveTo>
                    <a:pt x="34" y="5"/>
                  </a:moveTo>
                  <a:lnTo>
                    <a:pt x="34" y="5"/>
                  </a:lnTo>
                  <a:lnTo>
                    <a:pt x="33" y="14"/>
                  </a:lnTo>
                  <a:lnTo>
                    <a:pt x="32" y="23"/>
                  </a:lnTo>
                  <a:lnTo>
                    <a:pt x="28" y="31"/>
                  </a:lnTo>
                  <a:lnTo>
                    <a:pt x="24" y="40"/>
                  </a:lnTo>
                  <a:lnTo>
                    <a:pt x="13" y="55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5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24" y="61"/>
                  </a:lnTo>
                  <a:lnTo>
                    <a:pt x="29" y="53"/>
                  </a:lnTo>
                  <a:lnTo>
                    <a:pt x="34" y="44"/>
                  </a:lnTo>
                  <a:lnTo>
                    <a:pt x="39" y="35"/>
                  </a:lnTo>
                  <a:lnTo>
                    <a:pt x="42" y="25"/>
                  </a:lnTo>
                  <a:lnTo>
                    <a:pt x="45" y="1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5"/>
                  </a:lnTo>
                  <a:lnTo>
                    <a:pt x="3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chenying0907 749"/>
            <p:cNvSpPr/>
            <p:nvPr/>
          </p:nvSpPr>
          <p:spPr bwMode="auto">
            <a:xfrm>
              <a:off x="2581276" y="3740150"/>
              <a:ext cx="15875" cy="31750"/>
            </a:xfrm>
            <a:custGeom>
              <a:avLst/>
              <a:gdLst/>
              <a:ahLst/>
              <a:cxnLst>
                <a:cxn ang="0">
                  <a:pos x="29" y="6"/>
                </a:cxn>
                <a:cxn ang="0">
                  <a:pos x="29" y="6"/>
                </a:cxn>
                <a:cxn ang="0">
                  <a:pos x="28" y="10"/>
                </a:cxn>
                <a:cxn ang="0">
                  <a:pos x="26" y="12"/>
                </a:cxn>
                <a:cxn ang="0">
                  <a:pos x="21" y="20"/>
                </a:cxn>
                <a:cxn ang="0">
                  <a:pos x="21" y="20"/>
                </a:cxn>
                <a:cxn ang="0">
                  <a:pos x="17" y="28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9" y="45"/>
                </a:cxn>
                <a:cxn ang="0">
                  <a:pos x="5" y="55"/>
                </a:cxn>
                <a:cxn ang="0">
                  <a:pos x="3" y="65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1" y="78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1" y="79"/>
                </a:cxn>
                <a:cxn ang="0">
                  <a:pos x="12" y="78"/>
                </a:cxn>
                <a:cxn ang="0">
                  <a:pos x="12" y="75"/>
                </a:cxn>
                <a:cxn ang="0">
                  <a:pos x="12" y="75"/>
                </a:cxn>
                <a:cxn ang="0">
                  <a:pos x="15" y="63"/>
                </a:cxn>
                <a:cxn ang="0">
                  <a:pos x="18" y="53"/>
                </a:cxn>
                <a:cxn ang="0">
                  <a:pos x="29" y="32"/>
                </a:cxn>
                <a:cxn ang="0">
                  <a:pos x="29" y="32"/>
                </a:cxn>
                <a:cxn ang="0">
                  <a:pos x="35" y="20"/>
                </a:cxn>
                <a:cxn ang="0">
                  <a:pos x="38" y="15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41" y="6"/>
                </a:cxn>
                <a:cxn ang="0">
                  <a:pos x="39" y="3"/>
                </a:cxn>
                <a:cxn ang="0">
                  <a:pos x="35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30" y="3"/>
                </a:cxn>
                <a:cxn ang="0">
                  <a:pos x="29" y="6"/>
                </a:cxn>
                <a:cxn ang="0">
                  <a:pos x="29" y="6"/>
                </a:cxn>
              </a:cxnLst>
              <a:rect l="0" t="0" r="r" b="b"/>
              <a:pathLst>
                <a:path w="41" h="80">
                  <a:moveTo>
                    <a:pt x="29" y="6"/>
                  </a:moveTo>
                  <a:lnTo>
                    <a:pt x="29" y="6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7" y="28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9" y="45"/>
                  </a:lnTo>
                  <a:lnTo>
                    <a:pt x="5" y="55"/>
                  </a:lnTo>
                  <a:lnTo>
                    <a:pt x="3" y="65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1" y="78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1" y="79"/>
                  </a:lnTo>
                  <a:lnTo>
                    <a:pt x="12" y="78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5" y="63"/>
                  </a:lnTo>
                  <a:lnTo>
                    <a:pt x="18" y="53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35" y="20"/>
                  </a:lnTo>
                  <a:lnTo>
                    <a:pt x="38" y="15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41" y="6"/>
                  </a:lnTo>
                  <a:lnTo>
                    <a:pt x="39" y="3"/>
                  </a:lnTo>
                  <a:lnTo>
                    <a:pt x="35" y="2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9" y="6"/>
                  </a:lnTo>
                  <a:lnTo>
                    <a:pt x="2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chenying0907 750"/>
            <p:cNvSpPr/>
            <p:nvPr/>
          </p:nvSpPr>
          <p:spPr bwMode="auto">
            <a:xfrm>
              <a:off x="2609851" y="3741738"/>
              <a:ext cx="23813" cy="34925"/>
            </a:xfrm>
            <a:custGeom>
              <a:avLst/>
              <a:gdLst/>
              <a:ahLst/>
              <a:cxnLst>
                <a:cxn ang="0">
                  <a:pos x="47" y="1"/>
                </a:cxn>
                <a:cxn ang="0">
                  <a:pos x="47" y="1"/>
                </a:cxn>
                <a:cxn ang="0">
                  <a:pos x="40" y="12"/>
                </a:cxn>
                <a:cxn ang="0">
                  <a:pos x="34" y="24"/>
                </a:cxn>
                <a:cxn ang="0">
                  <a:pos x="29" y="34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10" y="60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2" y="84"/>
                </a:cxn>
                <a:cxn ang="0">
                  <a:pos x="8" y="85"/>
                </a:cxn>
                <a:cxn ang="0">
                  <a:pos x="9" y="84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5" y="44"/>
                </a:cxn>
                <a:cxn ang="0">
                  <a:pos x="40" y="31"/>
                </a:cxn>
                <a:cxn ang="0">
                  <a:pos x="47" y="20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7" y="8"/>
                </a:cxn>
                <a:cxn ang="0">
                  <a:pos x="57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7" y="1"/>
                </a:cxn>
              </a:cxnLst>
              <a:rect l="0" t="0" r="r" b="b"/>
              <a:pathLst>
                <a:path w="57" h="85">
                  <a:moveTo>
                    <a:pt x="47" y="1"/>
                  </a:moveTo>
                  <a:lnTo>
                    <a:pt x="47" y="1"/>
                  </a:lnTo>
                  <a:lnTo>
                    <a:pt x="40" y="12"/>
                  </a:lnTo>
                  <a:lnTo>
                    <a:pt x="34" y="24"/>
                  </a:lnTo>
                  <a:lnTo>
                    <a:pt x="29" y="3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10" y="60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2" y="84"/>
                  </a:lnTo>
                  <a:lnTo>
                    <a:pt x="8" y="85"/>
                  </a:lnTo>
                  <a:lnTo>
                    <a:pt x="9" y="8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5" y="44"/>
                  </a:lnTo>
                  <a:lnTo>
                    <a:pt x="40" y="31"/>
                  </a:lnTo>
                  <a:lnTo>
                    <a:pt x="47" y="20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7" y="8"/>
                  </a:lnTo>
                  <a:lnTo>
                    <a:pt x="57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chenying0907 751"/>
            <p:cNvSpPr/>
            <p:nvPr/>
          </p:nvSpPr>
          <p:spPr bwMode="auto">
            <a:xfrm>
              <a:off x="2652713" y="3736975"/>
              <a:ext cx="15875" cy="34925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8" y="19"/>
                </a:cxn>
                <a:cxn ang="0">
                  <a:pos x="24" y="29"/>
                </a:cxn>
                <a:cxn ang="0">
                  <a:pos x="20" y="41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9" y="59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2" y="7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9" y="84"/>
                </a:cxn>
                <a:cxn ang="0">
                  <a:pos x="11" y="83"/>
                </a:cxn>
                <a:cxn ang="0">
                  <a:pos x="12" y="80"/>
                </a:cxn>
                <a:cxn ang="0">
                  <a:pos x="12" y="80"/>
                </a:cxn>
                <a:cxn ang="0">
                  <a:pos x="13" y="73"/>
                </a:cxn>
                <a:cxn ang="0">
                  <a:pos x="16" y="70"/>
                </a:cxn>
                <a:cxn ang="0">
                  <a:pos x="20" y="66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30" y="43"/>
                </a:cxn>
                <a:cxn ang="0">
                  <a:pos x="30" y="43"/>
                </a:cxn>
                <a:cxn ang="0">
                  <a:pos x="37" y="25"/>
                </a:cxn>
                <a:cxn ang="0">
                  <a:pos x="40" y="16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4"/>
                </a:cxn>
                <a:cxn ang="0">
                  <a:pos x="38" y="2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9" y="4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41" h="85">
                  <a:moveTo>
                    <a:pt x="29" y="5"/>
                  </a:moveTo>
                  <a:lnTo>
                    <a:pt x="29" y="5"/>
                  </a:lnTo>
                  <a:lnTo>
                    <a:pt x="28" y="19"/>
                  </a:lnTo>
                  <a:lnTo>
                    <a:pt x="24" y="29"/>
                  </a:lnTo>
                  <a:lnTo>
                    <a:pt x="20" y="41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9" y="59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2" y="7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9" y="84"/>
                  </a:lnTo>
                  <a:lnTo>
                    <a:pt x="11" y="83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3" y="73"/>
                  </a:lnTo>
                  <a:lnTo>
                    <a:pt x="16" y="70"/>
                  </a:lnTo>
                  <a:lnTo>
                    <a:pt x="20" y="66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37" y="25"/>
                  </a:lnTo>
                  <a:lnTo>
                    <a:pt x="40" y="16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4"/>
                  </a:lnTo>
                  <a:lnTo>
                    <a:pt x="38" y="2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chenying0907 752"/>
            <p:cNvSpPr/>
            <p:nvPr/>
          </p:nvSpPr>
          <p:spPr bwMode="auto">
            <a:xfrm>
              <a:off x="2692401" y="3741738"/>
              <a:ext cx="11113" cy="3175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6" y="22"/>
                </a:cxn>
                <a:cxn ang="0">
                  <a:pos x="12" y="39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1" y="77"/>
                </a:cxn>
                <a:cxn ang="0">
                  <a:pos x="4" y="80"/>
                </a:cxn>
                <a:cxn ang="0">
                  <a:pos x="9" y="78"/>
                </a:cxn>
                <a:cxn ang="0">
                  <a:pos x="11" y="77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24" y="41"/>
                </a:cxn>
                <a:cxn ang="0">
                  <a:pos x="28" y="24"/>
                </a:cxn>
                <a:cxn ang="0">
                  <a:pos x="29" y="5"/>
                </a:cxn>
                <a:cxn ang="0">
                  <a:pos x="29" y="5"/>
                </a:cxn>
                <a:cxn ang="0">
                  <a:pos x="29" y="3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20" y="1"/>
                </a:cxn>
                <a:cxn ang="0">
                  <a:pos x="18" y="3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29" h="80">
                  <a:moveTo>
                    <a:pt x="17" y="5"/>
                  </a:moveTo>
                  <a:lnTo>
                    <a:pt x="17" y="5"/>
                  </a:lnTo>
                  <a:lnTo>
                    <a:pt x="16" y="22"/>
                  </a:lnTo>
                  <a:lnTo>
                    <a:pt x="12" y="39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1" y="77"/>
                  </a:lnTo>
                  <a:lnTo>
                    <a:pt x="4" y="80"/>
                  </a:lnTo>
                  <a:lnTo>
                    <a:pt x="9" y="78"/>
                  </a:lnTo>
                  <a:lnTo>
                    <a:pt x="11" y="77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24" y="41"/>
                  </a:lnTo>
                  <a:lnTo>
                    <a:pt x="28" y="24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29" y="3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20" y="1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chenying0907 753"/>
            <p:cNvSpPr/>
            <p:nvPr/>
          </p:nvSpPr>
          <p:spPr bwMode="auto">
            <a:xfrm>
              <a:off x="2730501" y="3740150"/>
              <a:ext cx="15875" cy="333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28" y="5"/>
                </a:cxn>
                <a:cxn ang="0">
                  <a:pos x="28" y="14"/>
                </a:cxn>
                <a:cxn ang="0">
                  <a:pos x="25" y="23"/>
                </a:cxn>
                <a:cxn ang="0">
                  <a:pos x="22" y="32"/>
                </a:cxn>
                <a:cxn ang="0">
                  <a:pos x="19" y="42"/>
                </a:cxn>
                <a:cxn ang="0">
                  <a:pos x="9" y="59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81"/>
                </a:cxn>
                <a:cxn ang="0">
                  <a:pos x="3" y="83"/>
                </a:cxn>
                <a:cxn ang="0">
                  <a:pos x="7" y="85"/>
                </a:cxn>
                <a:cxn ang="0">
                  <a:pos x="9" y="83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20" y="64"/>
                </a:cxn>
                <a:cxn ang="0">
                  <a:pos x="29" y="44"/>
                </a:cxn>
                <a:cxn ang="0">
                  <a:pos x="33" y="35"/>
                </a:cxn>
                <a:cxn ang="0">
                  <a:pos x="37" y="26"/>
                </a:cxn>
                <a:cxn ang="0">
                  <a:pos x="38" y="15"/>
                </a:cxn>
                <a:cxn ang="0">
                  <a:pos x="39" y="5"/>
                </a:cxn>
                <a:cxn ang="0">
                  <a:pos x="39" y="5"/>
                </a:cxn>
                <a:cxn ang="0">
                  <a:pos x="39" y="2"/>
                </a:cxn>
                <a:cxn ang="0">
                  <a:pos x="38" y="1"/>
                </a:cxn>
                <a:cxn ang="0">
                  <a:pos x="34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8" y="5"/>
                </a:cxn>
                <a:cxn ang="0">
                  <a:pos x="28" y="5"/>
                </a:cxn>
              </a:cxnLst>
              <a:rect l="0" t="0" r="r" b="b"/>
              <a:pathLst>
                <a:path w="39" h="85">
                  <a:moveTo>
                    <a:pt x="28" y="5"/>
                  </a:moveTo>
                  <a:lnTo>
                    <a:pt x="28" y="5"/>
                  </a:lnTo>
                  <a:lnTo>
                    <a:pt x="28" y="14"/>
                  </a:lnTo>
                  <a:lnTo>
                    <a:pt x="25" y="23"/>
                  </a:lnTo>
                  <a:lnTo>
                    <a:pt x="22" y="32"/>
                  </a:lnTo>
                  <a:lnTo>
                    <a:pt x="19" y="42"/>
                  </a:lnTo>
                  <a:lnTo>
                    <a:pt x="9" y="59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3" y="83"/>
                  </a:lnTo>
                  <a:lnTo>
                    <a:pt x="7" y="85"/>
                  </a:lnTo>
                  <a:lnTo>
                    <a:pt x="9" y="83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20" y="64"/>
                  </a:lnTo>
                  <a:lnTo>
                    <a:pt x="29" y="44"/>
                  </a:lnTo>
                  <a:lnTo>
                    <a:pt x="33" y="35"/>
                  </a:lnTo>
                  <a:lnTo>
                    <a:pt x="37" y="26"/>
                  </a:lnTo>
                  <a:lnTo>
                    <a:pt x="38" y="1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4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5"/>
                  </a:lnTo>
                  <a:lnTo>
                    <a:pt x="2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chenying0907 754"/>
            <p:cNvSpPr/>
            <p:nvPr/>
          </p:nvSpPr>
          <p:spPr bwMode="auto">
            <a:xfrm>
              <a:off x="2205038" y="3208338"/>
              <a:ext cx="87313" cy="84138"/>
            </a:xfrm>
            <a:custGeom>
              <a:avLst/>
              <a:gdLst/>
              <a:ahLst/>
              <a:cxnLst>
                <a:cxn ang="0">
                  <a:pos x="213" y="1"/>
                </a:cxn>
                <a:cxn ang="0">
                  <a:pos x="213" y="1"/>
                </a:cxn>
                <a:cxn ang="0">
                  <a:pos x="185" y="29"/>
                </a:cxn>
                <a:cxn ang="0">
                  <a:pos x="154" y="55"/>
                </a:cxn>
                <a:cxn ang="0">
                  <a:pos x="126" y="81"/>
                </a:cxn>
                <a:cxn ang="0">
                  <a:pos x="113" y="95"/>
                </a:cxn>
                <a:cxn ang="0">
                  <a:pos x="98" y="110"/>
                </a:cxn>
                <a:cxn ang="0">
                  <a:pos x="98" y="110"/>
                </a:cxn>
                <a:cxn ang="0">
                  <a:pos x="86" y="122"/>
                </a:cxn>
                <a:cxn ang="0">
                  <a:pos x="73" y="133"/>
                </a:cxn>
                <a:cxn ang="0">
                  <a:pos x="47" y="157"/>
                </a:cxn>
                <a:cxn ang="0">
                  <a:pos x="34" y="167"/>
                </a:cxn>
                <a:cxn ang="0">
                  <a:pos x="21" y="180"/>
                </a:cxn>
                <a:cxn ang="0">
                  <a:pos x="11" y="194"/>
                </a:cxn>
                <a:cxn ang="0">
                  <a:pos x="1" y="208"/>
                </a:cxn>
                <a:cxn ang="0">
                  <a:pos x="1" y="208"/>
                </a:cxn>
                <a:cxn ang="0">
                  <a:pos x="0" y="211"/>
                </a:cxn>
                <a:cxn ang="0">
                  <a:pos x="0" y="212"/>
                </a:cxn>
                <a:cxn ang="0">
                  <a:pos x="3" y="216"/>
                </a:cxn>
                <a:cxn ang="0">
                  <a:pos x="7" y="216"/>
                </a:cxn>
                <a:cxn ang="0">
                  <a:pos x="9" y="216"/>
                </a:cxn>
                <a:cxn ang="0">
                  <a:pos x="11" y="213"/>
                </a:cxn>
                <a:cxn ang="0">
                  <a:pos x="11" y="213"/>
                </a:cxn>
                <a:cxn ang="0">
                  <a:pos x="20" y="200"/>
                </a:cxn>
                <a:cxn ang="0">
                  <a:pos x="30" y="187"/>
                </a:cxn>
                <a:cxn ang="0">
                  <a:pos x="42" y="174"/>
                </a:cxn>
                <a:cxn ang="0">
                  <a:pos x="54" y="162"/>
                </a:cxn>
                <a:cxn ang="0">
                  <a:pos x="81" y="139"/>
                </a:cxn>
                <a:cxn ang="0">
                  <a:pos x="107" y="118"/>
                </a:cxn>
                <a:cxn ang="0">
                  <a:pos x="107" y="118"/>
                </a:cxn>
                <a:cxn ang="0">
                  <a:pos x="120" y="106"/>
                </a:cxn>
                <a:cxn ang="0">
                  <a:pos x="132" y="93"/>
                </a:cxn>
                <a:cxn ang="0">
                  <a:pos x="145" y="80"/>
                </a:cxn>
                <a:cxn ang="0">
                  <a:pos x="158" y="67"/>
                </a:cxn>
                <a:cxn ang="0">
                  <a:pos x="158" y="67"/>
                </a:cxn>
                <a:cxn ang="0">
                  <a:pos x="190" y="38"/>
                </a:cxn>
                <a:cxn ang="0">
                  <a:pos x="221" y="9"/>
                </a:cxn>
                <a:cxn ang="0">
                  <a:pos x="221" y="9"/>
                </a:cxn>
                <a:cxn ang="0">
                  <a:pos x="222" y="8"/>
                </a:cxn>
                <a:cxn ang="0">
                  <a:pos x="222" y="5"/>
                </a:cxn>
                <a:cxn ang="0">
                  <a:pos x="221" y="1"/>
                </a:cxn>
                <a:cxn ang="0">
                  <a:pos x="217" y="0"/>
                </a:cxn>
                <a:cxn ang="0">
                  <a:pos x="215" y="0"/>
                </a:cxn>
                <a:cxn ang="0">
                  <a:pos x="213" y="1"/>
                </a:cxn>
                <a:cxn ang="0">
                  <a:pos x="213" y="1"/>
                </a:cxn>
              </a:cxnLst>
              <a:rect l="0" t="0" r="r" b="b"/>
              <a:pathLst>
                <a:path w="222" h="216">
                  <a:moveTo>
                    <a:pt x="213" y="1"/>
                  </a:moveTo>
                  <a:lnTo>
                    <a:pt x="213" y="1"/>
                  </a:lnTo>
                  <a:lnTo>
                    <a:pt x="185" y="29"/>
                  </a:lnTo>
                  <a:lnTo>
                    <a:pt x="154" y="55"/>
                  </a:lnTo>
                  <a:lnTo>
                    <a:pt x="126" y="81"/>
                  </a:lnTo>
                  <a:lnTo>
                    <a:pt x="113" y="95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86" y="122"/>
                  </a:lnTo>
                  <a:lnTo>
                    <a:pt x="73" y="133"/>
                  </a:lnTo>
                  <a:lnTo>
                    <a:pt x="47" y="157"/>
                  </a:lnTo>
                  <a:lnTo>
                    <a:pt x="34" y="167"/>
                  </a:lnTo>
                  <a:lnTo>
                    <a:pt x="21" y="180"/>
                  </a:lnTo>
                  <a:lnTo>
                    <a:pt x="11" y="194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11"/>
                  </a:lnTo>
                  <a:lnTo>
                    <a:pt x="0" y="212"/>
                  </a:lnTo>
                  <a:lnTo>
                    <a:pt x="3" y="216"/>
                  </a:lnTo>
                  <a:lnTo>
                    <a:pt x="7" y="216"/>
                  </a:lnTo>
                  <a:lnTo>
                    <a:pt x="9" y="216"/>
                  </a:lnTo>
                  <a:lnTo>
                    <a:pt x="11" y="213"/>
                  </a:lnTo>
                  <a:lnTo>
                    <a:pt x="11" y="213"/>
                  </a:lnTo>
                  <a:lnTo>
                    <a:pt x="20" y="200"/>
                  </a:lnTo>
                  <a:lnTo>
                    <a:pt x="30" y="187"/>
                  </a:lnTo>
                  <a:lnTo>
                    <a:pt x="42" y="174"/>
                  </a:lnTo>
                  <a:lnTo>
                    <a:pt x="54" y="162"/>
                  </a:lnTo>
                  <a:lnTo>
                    <a:pt x="81" y="139"/>
                  </a:lnTo>
                  <a:lnTo>
                    <a:pt x="107" y="118"/>
                  </a:lnTo>
                  <a:lnTo>
                    <a:pt x="107" y="118"/>
                  </a:lnTo>
                  <a:lnTo>
                    <a:pt x="120" y="106"/>
                  </a:lnTo>
                  <a:lnTo>
                    <a:pt x="132" y="93"/>
                  </a:lnTo>
                  <a:lnTo>
                    <a:pt x="145" y="80"/>
                  </a:lnTo>
                  <a:lnTo>
                    <a:pt x="158" y="67"/>
                  </a:lnTo>
                  <a:lnTo>
                    <a:pt x="158" y="67"/>
                  </a:lnTo>
                  <a:lnTo>
                    <a:pt x="190" y="38"/>
                  </a:lnTo>
                  <a:lnTo>
                    <a:pt x="221" y="9"/>
                  </a:lnTo>
                  <a:lnTo>
                    <a:pt x="221" y="9"/>
                  </a:lnTo>
                  <a:lnTo>
                    <a:pt x="222" y="8"/>
                  </a:lnTo>
                  <a:lnTo>
                    <a:pt x="222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5" y="0"/>
                  </a:lnTo>
                  <a:lnTo>
                    <a:pt x="213" y="1"/>
                  </a:lnTo>
                  <a:lnTo>
                    <a:pt x="21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chenying0907 755"/>
            <p:cNvSpPr/>
            <p:nvPr/>
          </p:nvSpPr>
          <p:spPr bwMode="auto">
            <a:xfrm>
              <a:off x="2201863" y="3219450"/>
              <a:ext cx="152400" cy="155575"/>
            </a:xfrm>
            <a:custGeom>
              <a:avLst/>
              <a:gdLst/>
              <a:ahLst/>
              <a:cxnLst>
                <a:cxn ang="0">
                  <a:pos x="373" y="0"/>
                </a:cxn>
                <a:cxn ang="0">
                  <a:pos x="348" y="17"/>
                </a:cxn>
                <a:cxn ang="0">
                  <a:pos x="324" y="39"/>
                </a:cxn>
                <a:cxn ang="0">
                  <a:pos x="282" y="86"/>
                </a:cxn>
                <a:cxn ang="0">
                  <a:pos x="230" y="142"/>
                </a:cxn>
                <a:cxn ang="0">
                  <a:pos x="175" y="195"/>
                </a:cxn>
                <a:cxn ang="0">
                  <a:pos x="119" y="244"/>
                </a:cxn>
                <a:cxn ang="0">
                  <a:pos x="80" y="282"/>
                </a:cxn>
                <a:cxn ang="0">
                  <a:pos x="67" y="297"/>
                </a:cxn>
                <a:cxn ang="0">
                  <a:pos x="18" y="356"/>
                </a:cxn>
                <a:cxn ang="0">
                  <a:pos x="1" y="378"/>
                </a:cxn>
                <a:cxn ang="0">
                  <a:pos x="0" y="387"/>
                </a:cxn>
                <a:cxn ang="0">
                  <a:pos x="0" y="390"/>
                </a:cxn>
                <a:cxn ang="0">
                  <a:pos x="5" y="393"/>
                </a:cxn>
                <a:cxn ang="0">
                  <a:pos x="10" y="390"/>
                </a:cxn>
                <a:cxn ang="0">
                  <a:pos x="10" y="387"/>
                </a:cxn>
                <a:cxn ang="0">
                  <a:pos x="14" y="375"/>
                </a:cxn>
                <a:cxn ang="0">
                  <a:pos x="37" y="350"/>
                </a:cxn>
                <a:cxn ang="0">
                  <a:pos x="44" y="341"/>
                </a:cxn>
                <a:cxn ang="0">
                  <a:pos x="69" y="311"/>
                </a:cxn>
                <a:cxn ang="0">
                  <a:pos x="95" y="282"/>
                </a:cxn>
                <a:cxn ang="0">
                  <a:pos x="144" y="235"/>
                </a:cxn>
                <a:cxn ang="0">
                  <a:pos x="196" y="192"/>
                </a:cxn>
                <a:cxn ang="0">
                  <a:pos x="208" y="183"/>
                </a:cxn>
                <a:cxn ang="0">
                  <a:pos x="242" y="149"/>
                </a:cxn>
                <a:cxn ang="0">
                  <a:pos x="284" y="102"/>
                </a:cxn>
                <a:cxn ang="0">
                  <a:pos x="327" y="51"/>
                </a:cxn>
                <a:cxn ang="0">
                  <a:pos x="352" y="27"/>
                </a:cxn>
                <a:cxn ang="0">
                  <a:pos x="379" y="10"/>
                </a:cxn>
                <a:cxn ang="0">
                  <a:pos x="381" y="9"/>
                </a:cxn>
                <a:cxn ang="0">
                  <a:pos x="382" y="5"/>
                </a:cxn>
                <a:cxn ang="0">
                  <a:pos x="378" y="0"/>
                </a:cxn>
                <a:cxn ang="0">
                  <a:pos x="373" y="0"/>
                </a:cxn>
              </a:cxnLst>
              <a:rect l="0" t="0" r="r" b="b"/>
              <a:pathLst>
                <a:path w="382" h="393">
                  <a:moveTo>
                    <a:pt x="373" y="0"/>
                  </a:moveTo>
                  <a:lnTo>
                    <a:pt x="373" y="0"/>
                  </a:lnTo>
                  <a:lnTo>
                    <a:pt x="360" y="8"/>
                  </a:lnTo>
                  <a:lnTo>
                    <a:pt x="348" y="17"/>
                  </a:lnTo>
                  <a:lnTo>
                    <a:pt x="335" y="27"/>
                  </a:lnTo>
                  <a:lnTo>
                    <a:pt x="324" y="39"/>
                  </a:lnTo>
                  <a:lnTo>
                    <a:pt x="303" y="63"/>
                  </a:lnTo>
                  <a:lnTo>
                    <a:pt x="282" y="86"/>
                  </a:lnTo>
                  <a:lnTo>
                    <a:pt x="282" y="86"/>
                  </a:lnTo>
                  <a:lnTo>
                    <a:pt x="230" y="142"/>
                  </a:lnTo>
                  <a:lnTo>
                    <a:pt x="203" y="168"/>
                  </a:lnTo>
                  <a:lnTo>
                    <a:pt x="175" y="195"/>
                  </a:lnTo>
                  <a:lnTo>
                    <a:pt x="175" y="195"/>
                  </a:lnTo>
                  <a:lnTo>
                    <a:pt x="119" y="244"/>
                  </a:lnTo>
                  <a:lnTo>
                    <a:pt x="93" y="269"/>
                  </a:lnTo>
                  <a:lnTo>
                    <a:pt x="80" y="282"/>
                  </a:lnTo>
                  <a:lnTo>
                    <a:pt x="67" y="297"/>
                  </a:lnTo>
                  <a:lnTo>
                    <a:pt x="67" y="297"/>
                  </a:lnTo>
                  <a:lnTo>
                    <a:pt x="18" y="356"/>
                  </a:lnTo>
                  <a:lnTo>
                    <a:pt x="18" y="356"/>
                  </a:lnTo>
                  <a:lnTo>
                    <a:pt x="5" y="370"/>
                  </a:lnTo>
                  <a:lnTo>
                    <a:pt x="1" y="378"/>
                  </a:lnTo>
                  <a:lnTo>
                    <a:pt x="0" y="383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0" y="390"/>
                  </a:lnTo>
                  <a:lnTo>
                    <a:pt x="1" y="392"/>
                  </a:lnTo>
                  <a:lnTo>
                    <a:pt x="5" y="393"/>
                  </a:lnTo>
                  <a:lnTo>
                    <a:pt x="9" y="392"/>
                  </a:lnTo>
                  <a:lnTo>
                    <a:pt x="10" y="390"/>
                  </a:lnTo>
                  <a:lnTo>
                    <a:pt x="10" y="387"/>
                  </a:lnTo>
                  <a:lnTo>
                    <a:pt x="10" y="387"/>
                  </a:lnTo>
                  <a:lnTo>
                    <a:pt x="12" y="382"/>
                  </a:lnTo>
                  <a:lnTo>
                    <a:pt x="14" y="375"/>
                  </a:lnTo>
                  <a:lnTo>
                    <a:pt x="25" y="363"/>
                  </a:lnTo>
                  <a:lnTo>
                    <a:pt x="37" y="350"/>
                  </a:lnTo>
                  <a:lnTo>
                    <a:pt x="44" y="341"/>
                  </a:lnTo>
                  <a:lnTo>
                    <a:pt x="44" y="341"/>
                  </a:lnTo>
                  <a:lnTo>
                    <a:pt x="56" y="325"/>
                  </a:lnTo>
                  <a:lnTo>
                    <a:pt x="69" y="311"/>
                  </a:lnTo>
                  <a:lnTo>
                    <a:pt x="95" y="282"/>
                  </a:lnTo>
                  <a:lnTo>
                    <a:pt x="95" y="282"/>
                  </a:lnTo>
                  <a:lnTo>
                    <a:pt x="119" y="259"/>
                  </a:lnTo>
                  <a:lnTo>
                    <a:pt x="144" y="235"/>
                  </a:lnTo>
                  <a:lnTo>
                    <a:pt x="170" y="213"/>
                  </a:lnTo>
                  <a:lnTo>
                    <a:pt x="196" y="192"/>
                  </a:lnTo>
                  <a:lnTo>
                    <a:pt x="196" y="192"/>
                  </a:lnTo>
                  <a:lnTo>
                    <a:pt x="208" y="183"/>
                  </a:lnTo>
                  <a:lnTo>
                    <a:pt x="220" y="172"/>
                  </a:lnTo>
                  <a:lnTo>
                    <a:pt x="242" y="149"/>
                  </a:lnTo>
                  <a:lnTo>
                    <a:pt x="284" y="102"/>
                  </a:lnTo>
                  <a:lnTo>
                    <a:pt x="284" y="102"/>
                  </a:lnTo>
                  <a:lnTo>
                    <a:pt x="305" y="77"/>
                  </a:lnTo>
                  <a:lnTo>
                    <a:pt x="327" y="51"/>
                  </a:lnTo>
                  <a:lnTo>
                    <a:pt x="340" y="39"/>
                  </a:lnTo>
                  <a:lnTo>
                    <a:pt x="352" y="27"/>
                  </a:lnTo>
                  <a:lnTo>
                    <a:pt x="365" y="18"/>
                  </a:lnTo>
                  <a:lnTo>
                    <a:pt x="379" y="10"/>
                  </a:lnTo>
                  <a:lnTo>
                    <a:pt x="379" y="10"/>
                  </a:lnTo>
                  <a:lnTo>
                    <a:pt x="381" y="9"/>
                  </a:lnTo>
                  <a:lnTo>
                    <a:pt x="382" y="6"/>
                  </a:lnTo>
                  <a:lnTo>
                    <a:pt x="382" y="5"/>
                  </a:lnTo>
                  <a:lnTo>
                    <a:pt x="381" y="2"/>
                  </a:lnTo>
                  <a:lnTo>
                    <a:pt x="378" y="0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chenying0907 756"/>
            <p:cNvSpPr/>
            <p:nvPr/>
          </p:nvSpPr>
          <p:spPr bwMode="auto">
            <a:xfrm>
              <a:off x="2279651" y="3287713"/>
              <a:ext cx="139700" cy="149225"/>
            </a:xfrm>
            <a:custGeom>
              <a:avLst/>
              <a:gdLst/>
              <a:ahLst/>
              <a:cxnLst>
                <a:cxn ang="0">
                  <a:pos x="343" y="4"/>
                </a:cxn>
                <a:cxn ang="0">
                  <a:pos x="338" y="13"/>
                </a:cxn>
                <a:cxn ang="0">
                  <a:pos x="312" y="45"/>
                </a:cxn>
                <a:cxn ang="0">
                  <a:pos x="288" y="71"/>
                </a:cxn>
                <a:cxn ang="0">
                  <a:pos x="263" y="97"/>
                </a:cxn>
                <a:cxn ang="0">
                  <a:pos x="161" y="195"/>
                </a:cxn>
                <a:cxn ang="0">
                  <a:pos x="117" y="241"/>
                </a:cxn>
                <a:cxn ang="0">
                  <a:pos x="74" y="288"/>
                </a:cxn>
                <a:cxn ang="0">
                  <a:pos x="65" y="297"/>
                </a:cxn>
                <a:cxn ang="0">
                  <a:pos x="46" y="315"/>
                </a:cxn>
                <a:cxn ang="0">
                  <a:pos x="38" y="326"/>
                </a:cxn>
                <a:cxn ang="0">
                  <a:pos x="24" y="349"/>
                </a:cxn>
                <a:cxn ang="0">
                  <a:pos x="16" y="360"/>
                </a:cxn>
                <a:cxn ang="0">
                  <a:pos x="4" y="365"/>
                </a:cxn>
                <a:cxn ang="0">
                  <a:pos x="3" y="366"/>
                </a:cxn>
                <a:cxn ang="0">
                  <a:pos x="0" y="372"/>
                </a:cxn>
                <a:cxn ang="0">
                  <a:pos x="4" y="375"/>
                </a:cxn>
                <a:cxn ang="0">
                  <a:pos x="12" y="377"/>
                </a:cxn>
                <a:cxn ang="0">
                  <a:pos x="15" y="375"/>
                </a:cxn>
                <a:cxn ang="0">
                  <a:pos x="17" y="373"/>
                </a:cxn>
                <a:cxn ang="0">
                  <a:pos x="28" y="362"/>
                </a:cxn>
                <a:cxn ang="0">
                  <a:pos x="45" y="339"/>
                </a:cxn>
                <a:cxn ang="0">
                  <a:pos x="63" y="315"/>
                </a:cxn>
                <a:cxn ang="0">
                  <a:pos x="89" y="288"/>
                </a:cxn>
                <a:cxn ang="0">
                  <a:pos x="142" y="230"/>
                </a:cxn>
                <a:cxn ang="0">
                  <a:pos x="171" y="203"/>
                </a:cxn>
                <a:cxn ang="0">
                  <a:pos x="198" y="178"/>
                </a:cxn>
                <a:cxn ang="0">
                  <a:pos x="278" y="97"/>
                </a:cxn>
                <a:cxn ang="0">
                  <a:pos x="304" y="72"/>
                </a:cxn>
                <a:cxn ang="0">
                  <a:pos x="328" y="45"/>
                </a:cxn>
                <a:cxn ang="0">
                  <a:pos x="335" y="35"/>
                </a:cxn>
                <a:cxn ang="0">
                  <a:pos x="350" y="17"/>
                </a:cxn>
                <a:cxn ang="0">
                  <a:pos x="354" y="7"/>
                </a:cxn>
                <a:cxn ang="0">
                  <a:pos x="354" y="4"/>
                </a:cxn>
                <a:cxn ang="0">
                  <a:pos x="350" y="0"/>
                </a:cxn>
                <a:cxn ang="0">
                  <a:pos x="345" y="1"/>
                </a:cxn>
                <a:cxn ang="0">
                  <a:pos x="343" y="4"/>
                </a:cxn>
              </a:cxnLst>
              <a:rect l="0" t="0" r="r" b="b"/>
              <a:pathLst>
                <a:path w="354" h="377">
                  <a:moveTo>
                    <a:pt x="343" y="4"/>
                  </a:moveTo>
                  <a:lnTo>
                    <a:pt x="343" y="4"/>
                  </a:lnTo>
                  <a:lnTo>
                    <a:pt x="342" y="8"/>
                  </a:lnTo>
                  <a:lnTo>
                    <a:pt x="338" y="13"/>
                  </a:lnTo>
                  <a:lnTo>
                    <a:pt x="329" y="25"/>
                  </a:lnTo>
                  <a:lnTo>
                    <a:pt x="312" y="45"/>
                  </a:lnTo>
                  <a:lnTo>
                    <a:pt x="312" y="45"/>
                  </a:lnTo>
                  <a:lnTo>
                    <a:pt x="288" y="71"/>
                  </a:lnTo>
                  <a:lnTo>
                    <a:pt x="263" y="97"/>
                  </a:lnTo>
                  <a:lnTo>
                    <a:pt x="263" y="97"/>
                  </a:lnTo>
                  <a:lnTo>
                    <a:pt x="212" y="147"/>
                  </a:lnTo>
                  <a:lnTo>
                    <a:pt x="161" y="195"/>
                  </a:lnTo>
                  <a:lnTo>
                    <a:pt x="161" y="195"/>
                  </a:lnTo>
                  <a:lnTo>
                    <a:pt x="117" y="241"/>
                  </a:lnTo>
                  <a:lnTo>
                    <a:pt x="96" y="263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65" y="297"/>
                  </a:lnTo>
                  <a:lnTo>
                    <a:pt x="55" y="306"/>
                  </a:lnTo>
                  <a:lnTo>
                    <a:pt x="46" y="315"/>
                  </a:lnTo>
                  <a:lnTo>
                    <a:pt x="38" y="326"/>
                  </a:lnTo>
                  <a:lnTo>
                    <a:pt x="38" y="326"/>
                  </a:lnTo>
                  <a:lnTo>
                    <a:pt x="32" y="336"/>
                  </a:lnTo>
                  <a:lnTo>
                    <a:pt x="24" y="349"/>
                  </a:lnTo>
                  <a:lnTo>
                    <a:pt x="20" y="355"/>
                  </a:lnTo>
                  <a:lnTo>
                    <a:pt x="16" y="360"/>
                  </a:lnTo>
                  <a:lnTo>
                    <a:pt x="11" y="362"/>
                  </a:lnTo>
                  <a:lnTo>
                    <a:pt x="4" y="365"/>
                  </a:lnTo>
                  <a:lnTo>
                    <a:pt x="4" y="365"/>
                  </a:lnTo>
                  <a:lnTo>
                    <a:pt x="3" y="366"/>
                  </a:lnTo>
                  <a:lnTo>
                    <a:pt x="2" y="368"/>
                  </a:lnTo>
                  <a:lnTo>
                    <a:pt x="0" y="372"/>
                  </a:lnTo>
                  <a:lnTo>
                    <a:pt x="2" y="374"/>
                  </a:lnTo>
                  <a:lnTo>
                    <a:pt x="4" y="375"/>
                  </a:lnTo>
                  <a:lnTo>
                    <a:pt x="6" y="377"/>
                  </a:lnTo>
                  <a:lnTo>
                    <a:pt x="12" y="377"/>
                  </a:lnTo>
                  <a:lnTo>
                    <a:pt x="12" y="377"/>
                  </a:lnTo>
                  <a:lnTo>
                    <a:pt x="15" y="375"/>
                  </a:lnTo>
                  <a:lnTo>
                    <a:pt x="17" y="373"/>
                  </a:lnTo>
                  <a:lnTo>
                    <a:pt x="17" y="373"/>
                  </a:lnTo>
                  <a:lnTo>
                    <a:pt x="23" y="368"/>
                  </a:lnTo>
                  <a:lnTo>
                    <a:pt x="28" y="362"/>
                  </a:lnTo>
                  <a:lnTo>
                    <a:pt x="28" y="362"/>
                  </a:lnTo>
                  <a:lnTo>
                    <a:pt x="45" y="339"/>
                  </a:lnTo>
                  <a:lnTo>
                    <a:pt x="53" y="327"/>
                  </a:lnTo>
                  <a:lnTo>
                    <a:pt x="63" y="315"/>
                  </a:lnTo>
                  <a:lnTo>
                    <a:pt x="63" y="315"/>
                  </a:lnTo>
                  <a:lnTo>
                    <a:pt x="89" y="288"/>
                  </a:lnTo>
                  <a:lnTo>
                    <a:pt x="116" y="258"/>
                  </a:lnTo>
                  <a:lnTo>
                    <a:pt x="142" y="230"/>
                  </a:lnTo>
                  <a:lnTo>
                    <a:pt x="155" y="216"/>
                  </a:lnTo>
                  <a:lnTo>
                    <a:pt x="171" y="203"/>
                  </a:lnTo>
                  <a:lnTo>
                    <a:pt x="171" y="203"/>
                  </a:lnTo>
                  <a:lnTo>
                    <a:pt x="198" y="178"/>
                  </a:lnTo>
                  <a:lnTo>
                    <a:pt x="225" y="152"/>
                  </a:lnTo>
                  <a:lnTo>
                    <a:pt x="278" y="97"/>
                  </a:lnTo>
                  <a:lnTo>
                    <a:pt x="278" y="97"/>
                  </a:lnTo>
                  <a:lnTo>
                    <a:pt x="304" y="72"/>
                  </a:lnTo>
                  <a:lnTo>
                    <a:pt x="316" y="59"/>
                  </a:lnTo>
                  <a:lnTo>
                    <a:pt x="328" y="45"/>
                  </a:lnTo>
                  <a:lnTo>
                    <a:pt x="328" y="45"/>
                  </a:lnTo>
                  <a:lnTo>
                    <a:pt x="335" y="35"/>
                  </a:lnTo>
                  <a:lnTo>
                    <a:pt x="343" y="26"/>
                  </a:lnTo>
                  <a:lnTo>
                    <a:pt x="350" y="17"/>
                  </a:lnTo>
                  <a:lnTo>
                    <a:pt x="352" y="12"/>
                  </a:lnTo>
                  <a:lnTo>
                    <a:pt x="354" y="7"/>
                  </a:lnTo>
                  <a:lnTo>
                    <a:pt x="354" y="7"/>
                  </a:lnTo>
                  <a:lnTo>
                    <a:pt x="354" y="4"/>
                  </a:lnTo>
                  <a:lnTo>
                    <a:pt x="354" y="3"/>
                  </a:lnTo>
                  <a:lnTo>
                    <a:pt x="350" y="0"/>
                  </a:lnTo>
                  <a:lnTo>
                    <a:pt x="346" y="0"/>
                  </a:lnTo>
                  <a:lnTo>
                    <a:pt x="345" y="1"/>
                  </a:lnTo>
                  <a:lnTo>
                    <a:pt x="343" y="4"/>
                  </a:lnTo>
                  <a:lnTo>
                    <a:pt x="34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chenying0907 757"/>
            <p:cNvSpPr/>
            <p:nvPr/>
          </p:nvSpPr>
          <p:spPr bwMode="auto">
            <a:xfrm>
              <a:off x="2127251" y="3116263"/>
              <a:ext cx="30163" cy="349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61" y="1"/>
                </a:cxn>
                <a:cxn ang="0">
                  <a:pos x="57" y="4"/>
                </a:cxn>
                <a:cxn ang="0">
                  <a:pos x="51" y="9"/>
                </a:cxn>
                <a:cxn ang="0">
                  <a:pos x="45" y="17"/>
                </a:cxn>
                <a:cxn ang="0">
                  <a:pos x="40" y="25"/>
                </a:cxn>
                <a:cxn ang="0">
                  <a:pos x="40" y="25"/>
                </a:cxn>
                <a:cxn ang="0">
                  <a:pos x="31" y="38"/>
                </a:cxn>
                <a:cxn ang="0">
                  <a:pos x="20" y="51"/>
                </a:cxn>
                <a:cxn ang="0">
                  <a:pos x="11" y="64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9"/>
                </a:cxn>
                <a:cxn ang="0">
                  <a:pos x="0" y="83"/>
                </a:cxn>
                <a:cxn ang="0">
                  <a:pos x="1" y="85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9" y="85"/>
                </a:cxn>
                <a:cxn ang="0">
                  <a:pos x="13" y="83"/>
                </a:cxn>
                <a:cxn ang="0">
                  <a:pos x="14" y="80"/>
                </a:cxn>
                <a:cxn ang="0">
                  <a:pos x="15" y="76"/>
                </a:cxn>
                <a:cxn ang="0">
                  <a:pos x="15" y="76"/>
                </a:cxn>
                <a:cxn ang="0">
                  <a:pos x="30" y="60"/>
                </a:cxn>
                <a:cxn ang="0">
                  <a:pos x="41" y="43"/>
                </a:cxn>
                <a:cxn ang="0">
                  <a:pos x="41" y="43"/>
                </a:cxn>
                <a:cxn ang="0">
                  <a:pos x="53" y="25"/>
                </a:cxn>
                <a:cxn ang="0">
                  <a:pos x="61" y="16"/>
                </a:cxn>
                <a:cxn ang="0">
                  <a:pos x="65" y="13"/>
                </a:cxn>
                <a:cxn ang="0">
                  <a:pos x="69" y="12"/>
                </a:cxn>
                <a:cxn ang="0">
                  <a:pos x="69" y="12"/>
                </a:cxn>
                <a:cxn ang="0">
                  <a:pos x="71" y="11"/>
                </a:cxn>
                <a:cxn ang="0">
                  <a:pos x="73" y="9"/>
                </a:cxn>
                <a:cxn ang="0">
                  <a:pos x="73" y="8"/>
                </a:cxn>
                <a:cxn ang="0">
                  <a:pos x="73" y="5"/>
                </a:cxn>
                <a:cxn ang="0">
                  <a:pos x="70" y="1"/>
                </a:cxn>
                <a:cxn ang="0">
                  <a:pos x="69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73" h="86">
                  <a:moveTo>
                    <a:pt x="66" y="0"/>
                  </a:moveTo>
                  <a:lnTo>
                    <a:pt x="66" y="0"/>
                  </a:lnTo>
                  <a:lnTo>
                    <a:pt x="61" y="1"/>
                  </a:lnTo>
                  <a:lnTo>
                    <a:pt x="57" y="4"/>
                  </a:lnTo>
                  <a:lnTo>
                    <a:pt x="51" y="9"/>
                  </a:lnTo>
                  <a:lnTo>
                    <a:pt x="45" y="1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31" y="38"/>
                  </a:lnTo>
                  <a:lnTo>
                    <a:pt x="20" y="51"/>
                  </a:lnTo>
                  <a:lnTo>
                    <a:pt x="11" y="64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9"/>
                  </a:lnTo>
                  <a:lnTo>
                    <a:pt x="0" y="83"/>
                  </a:lnTo>
                  <a:lnTo>
                    <a:pt x="1" y="85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9" y="85"/>
                  </a:lnTo>
                  <a:lnTo>
                    <a:pt x="13" y="83"/>
                  </a:lnTo>
                  <a:lnTo>
                    <a:pt x="14" y="8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30" y="60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53" y="25"/>
                  </a:lnTo>
                  <a:lnTo>
                    <a:pt x="61" y="16"/>
                  </a:lnTo>
                  <a:lnTo>
                    <a:pt x="65" y="13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1"/>
                  </a:lnTo>
                  <a:lnTo>
                    <a:pt x="73" y="9"/>
                  </a:lnTo>
                  <a:lnTo>
                    <a:pt x="73" y="8"/>
                  </a:lnTo>
                  <a:lnTo>
                    <a:pt x="73" y="5"/>
                  </a:lnTo>
                  <a:lnTo>
                    <a:pt x="70" y="1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chenying0907 758"/>
            <p:cNvSpPr/>
            <p:nvPr/>
          </p:nvSpPr>
          <p:spPr bwMode="auto">
            <a:xfrm>
              <a:off x="2201863" y="3116263"/>
              <a:ext cx="23813" cy="25400"/>
            </a:xfrm>
            <a:custGeom>
              <a:avLst/>
              <a:gdLst/>
              <a:ahLst/>
              <a:cxnLst>
                <a:cxn ang="0">
                  <a:pos x="49" y="1"/>
                </a:cxn>
                <a:cxn ang="0">
                  <a:pos x="49" y="1"/>
                </a:cxn>
                <a:cxn ang="0">
                  <a:pos x="34" y="12"/>
                </a:cxn>
                <a:cxn ang="0">
                  <a:pos x="21" y="25"/>
                </a:cxn>
                <a:cxn ang="0">
                  <a:pos x="14" y="32"/>
                </a:cxn>
                <a:cxn ang="0">
                  <a:pos x="9" y="39"/>
                </a:cxn>
                <a:cxn ang="0">
                  <a:pos x="5" y="47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1" y="59"/>
                </a:cxn>
                <a:cxn ang="0">
                  <a:pos x="11" y="59"/>
                </a:cxn>
                <a:cxn ang="0">
                  <a:pos x="15" y="51"/>
                </a:cxn>
                <a:cxn ang="0">
                  <a:pos x="19" y="45"/>
                </a:cxn>
                <a:cxn ang="0">
                  <a:pos x="30" y="32"/>
                </a:cxn>
                <a:cxn ang="0">
                  <a:pos x="41" y="21"/>
                </a:cxn>
                <a:cxn ang="0">
                  <a:pos x="55" y="11"/>
                </a:cxn>
                <a:cxn ang="0">
                  <a:pos x="55" y="11"/>
                </a:cxn>
                <a:cxn ang="0">
                  <a:pos x="56" y="9"/>
                </a:cxn>
                <a:cxn ang="0">
                  <a:pos x="57" y="7"/>
                </a:cxn>
                <a:cxn ang="0">
                  <a:pos x="56" y="3"/>
                </a:cxn>
                <a:cxn ang="0">
                  <a:pos x="55" y="1"/>
                </a:cxn>
                <a:cxn ang="0">
                  <a:pos x="53" y="0"/>
                </a:cxn>
                <a:cxn ang="0">
                  <a:pos x="51" y="0"/>
                </a:cxn>
                <a:cxn ang="0">
                  <a:pos x="49" y="1"/>
                </a:cxn>
                <a:cxn ang="0">
                  <a:pos x="49" y="1"/>
                </a:cxn>
              </a:cxnLst>
              <a:rect l="0" t="0" r="r" b="b"/>
              <a:pathLst>
                <a:path w="57" h="63">
                  <a:moveTo>
                    <a:pt x="49" y="1"/>
                  </a:moveTo>
                  <a:lnTo>
                    <a:pt x="49" y="1"/>
                  </a:lnTo>
                  <a:lnTo>
                    <a:pt x="34" y="12"/>
                  </a:lnTo>
                  <a:lnTo>
                    <a:pt x="21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5" y="51"/>
                  </a:lnTo>
                  <a:lnTo>
                    <a:pt x="19" y="45"/>
                  </a:lnTo>
                  <a:lnTo>
                    <a:pt x="30" y="32"/>
                  </a:lnTo>
                  <a:lnTo>
                    <a:pt x="41" y="21"/>
                  </a:lnTo>
                  <a:lnTo>
                    <a:pt x="55" y="11"/>
                  </a:lnTo>
                  <a:lnTo>
                    <a:pt x="55" y="11"/>
                  </a:lnTo>
                  <a:lnTo>
                    <a:pt x="56" y="9"/>
                  </a:lnTo>
                  <a:lnTo>
                    <a:pt x="57" y="7"/>
                  </a:lnTo>
                  <a:lnTo>
                    <a:pt x="56" y="3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chenying0907 759"/>
            <p:cNvSpPr/>
            <p:nvPr/>
          </p:nvSpPr>
          <p:spPr bwMode="auto">
            <a:xfrm>
              <a:off x="2263776" y="3103563"/>
              <a:ext cx="25400" cy="36513"/>
            </a:xfrm>
            <a:custGeom>
              <a:avLst/>
              <a:gdLst/>
              <a:ahLst/>
              <a:cxnLst>
                <a:cxn ang="0">
                  <a:pos x="51" y="3"/>
                </a:cxn>
                <a:cxn ang="0">
                  <a:pos x="51" y="3"/>
                </a:cxn>
                <a:cxn ang="0">
                  <a:pos x="36" y="22"/>
                </a:cxn>
                <a:cxn ang="0">
                  <a:pos x="21" y="41"/>
                </a:cxn>
                <a:cxn ang="0">
                  <a:pos x="13" y="51"/>
                </a:cxn>
                <a:cxn ang="0">
                  <a:pos x="8" y="60"/>
                </a:cxn>
                <a:cxn ang="0">
                  <a:pos x="3" y="7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0" y="89"/>
                </a:cxn>
                <a:cxn ang="0">
                  <a:pos x="4" y="92"/>
                </a:cxn>
                <a:cxn ang="0">
                  <a:pos x="8" y="90"/>
                </a:cxn>
                <a:cxn ang="0">
                  <a:pos x="9" y="89"/>
                </a:cxn>
                <a:cxn ang="0">
                  <a:pos x="11" y="88"/>
                </a:cxn>
                <a:cxn ang="0">
                  <a:pos x="11" y="88"/>
                </a:cxn>
                <a:cxn ang="0">
                  <a:pos x="13" y="76"/>
                </a:cxn>
                <a:cxn ang="0">
                  <a:pos x="19" y="64"/>
                </a:cxn>
                <a:cxn ang="0">
                  <a:pos x="25" y="55"/>
                </a:cxn>
                <a:cxn ang="0">
                  <a:pos x="32" y="45"/>
                </a:cxn>
                <a:cxn ang="0">
                  <a:pos x="46" y="26"/>
                </a:cxn>
                <a:cxn ang="0">
                  <a:pos x="62" y="9"/>
                </a:cxn>
                <a:cxn ang="0">
                  <a:pos x="62" y="9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2" y="3"/>
                </a:cxn>
                <a:cxn ang="0">
                  <a:pos x="60" y="1"/>
                </a:cxn>
                <a:cxn ang="0">
                  <a:pos x="55" y="0"/>
                </a:cxn>
                <a:cxn ang="0">
                  <a:pos x="54" y="1"/>
                </a:cxn>
                <a:cxn ang="0">
                  <a:pos x="51" y="3"/>
                </a:cxn>
                <a:cxn ang="0">
                  <a:pos x="51" y="3"/>
                </a:cxn>
              </a:cxnLst>
              <a:rect l="0" t="0" r="r" b="b"/>
              <a:pathLst>
                <a:path w="63" h="92">
                  <a:moveTo>
                    <a:pt x="51" y="3"/>
                  </a:moveTo>
                  <a:lnTo>
                    <a:pt x="51" y="3"/>
                  </a:lnTo>
                  <a:lnTo>
                    <a:pt x="36" y="22"/>
                  </a:lnTo>
                  <a:lnTo>
                    <a:pt x="21" y="41"/>
                  </a:lnTo>
                  <a:lnTo>
                    <a:pt x="13" y="51"/>
                  </a:lnTo>
                  <a:lnTo>
                    <a:pt x="8" y="60"/>
                  </a:lnTo>
                  <a:lnTo>
                    <a:pt x="3" y="7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2"/>
                  </a:lnTo>
                  <a:lnTo>
                    <a:pt x="8" y="90"/>
                  </a:lnTo>
                  <a:lnTo>
                    <a:pt x="9" y="89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13" y="76"/>
                  </a:lnTo>
                  <a:lnTo>
                    <a:pt x="19" y="64"/>
                  </a:lnTo>
                  <a:lnTo>
                    <a:pt x="25" y="55"/>
                  </a:lnTo>
                  <a:lnTo>
                    <a:pt x="32" y="45"/>
                  </a:lnTo>
                  <a:lnTo>
                    <a:pt x="46" y="26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2" y="3"/>
                  </a:lnTo>
                  <a:lnTo>
                    <a:pt x="60" y="1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chenying0907 760"/>
            <p:cNvSpPr/>
            <p:nvPr/>
          </p:nvSpPr>
          <p:spPr bwMode="auto">
            <a:xfrm>
              <a:off x="2312988" y="3111500"/>
              <a:ext cx="20638" cy="31750"/>
            </a:xfrm>
            <a:custGeom>
              <a:avLst/>
              <a:gdLst/>
              <a:ahLst/>
              <a:cxnLst>
                <a:cxn ang="0">
                  <a:pos x="41" y="3"/>
                </a:cxn>
                <a:cxn ang="0">
                  <a:pos x="41" y="3"/>
                </a:cxn>
                <a:cxn ang="0">
                  <a:pos x="35" y="11"/>
                </a:cxn>
                <a:cxn ang="0">
                  <a:pos x="30" y="19"/>
                </a:cxn>
                <a:cxn ang="0">
                  <a:pos x="20" y="37"/>
                </a:cxn>
                <a:cxn ang="0">
                  <a:pos x="11" y="55"/>
                </a:cxn>
                <a:cxn ang="0">
                  <a:pos x="6" y="63"/>
                </a:cxn>
                <a:cxn ang="0">
                  <a:pos x="1" y="72"/>
                </a:cxn>
                <a:cxn ang="0">
                  <a:pos x="1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1" y="79"/>
                </a:cxn>
                <a:cxn ang="0">
                  <a:pos x="2" y="80"/>
                </a:cxn>
                <a:cxn ang="0">
                  <a:pos x="7" y="80"/>
                </a:cxn>
                <a:cxn ang="0">
                  <a:pos x="9" y="80"/>
                </a:cxn>
                <a:cxn ang="0">
                  <a:pos x="11" y="78"/>
                </a:cxn>
                <a:cxn ang="0">
                  <a:pos x="11" y="78"/>
                </a:cxn>
                <a:cxn ang="0">
                  <a:pos x="17" y="70"/>
                </a:cxn>
                <a:cxn ang="0">
                  <a:pos x="20" y="62"/>
                </a:cxn>
                <a:cxn ang="0">
                  <a:pos x="30" y="44"/>
                </a:cxn>
                <a:cxn ang="0">
                  <a:pos x="39" y="27"/>
                </a:cxn>
                <a:cxn ang="0">
                  <a:pos x="44" y="19"/>
                </a:cxn>
                <a:cxn ang="0">
                  <a:pos x="49" y="11"/>
                </a:cxn>
                <a:cxn ang="0">
                  <a:pos x="49" y="11"/>
                </a:cxn>
                <a:cxn ang="0">
                  <a:pos x="51" y="8"/>
                </a:cxn>
                <a:cxn ang="0">
                  <a:pos x="52" y="7"/>
                </a:cxn>
                <a:cxn ang="0">
                  <a:pos x="49" y="3"/>
                </a:cxn>
                <a:cxn ang="0">
                  <a:pos x="45" y="0"/>
                </a:cxn>
                <a:cxn ang="0">
                  <a:pos x="44" y="2"/>
                </a:cxn>
                <a:cxn ang="0">
                  <a:pos x="41" y="3"/>
                </a:cxn>
                <a:cxn ang="0">
                  <a:pos x="41" y="3"/>
                </a:cxn>
              </a:cxnLst>
              <a:rect l="0" t="0" r="r" b="b"/>
              <a:pathLst>
                <a:path w="52" h="80">
                  <a:moveTo>
                    <a:pt x="41" y="3"/>
                  </a:moveTo>
                  <a:lnTo>
                    <a:pt x="41" y="3"/>
                  </a:lnTo>
                  <a:lnTo>
                    <a:pt x="35" y="11"/>
                  </a:lnTo>
                  <a:lnTo>
                    <a:pt x="30" y="19"/>
                  </a:lnTo>
                  <a:lnTo>
                    <a:pt x="20" y="37"/>
                  </a:lnTo>
                  <a:lnTo>
                    <a:pt x="11" y="55"/>
                  </a:lnTo>
                  <a:lnTo>
                    <a:pt x="6" y="63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1" y="79"/>
                  </a:lnTo>
                  <a:lnTo>
                    <a:pt x="2" y="80"/>
                  </a:lnTo>
                  <a:lnTo>
                    <a:pt x="7" y="80"/>
                  </a:lnTo>
                  <a:lnTo>
                    <a:pt x="9" y="80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17" y="70"/>
                  </a:lnTo>
                  <a:lnTo>
                    <a:pt x="20" y="62"/>
                  </a:lnTo>
                  <a:lnTo>
                    <a:pt x="30" y="44"/>
                  </a:lnTo>
                  <a:lnTo>
                    <a:pt x="39" y="27"/>
                  </a:lnTo>
                  <a:lnTo>
                    <a:pt x="44" y="19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51" y="8"/>
                  </a:lnTo>
                  <a:lnTo>
                    <a:pt x="52" y="7"/>
                  </a:lnTo>
                  <a:lnTo>
                    <a:pt x="49" y="3"/>
                  </a:lnTo>
                  <a:lnTo>
                    <a:pt x="45" y="0"/>
                  </a:lnTo>
                  <a:lnTo>
                    <a:pt x="44" y="2"/>
                  </a:lnTo>
                  <a:lnTo>
                    <a:pt x="41" y="3"/>
                  </a:lnTo>
                  <a:lnTo>
                    <a:pt x="41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chenying0907 761"/>
            <p:cNvSpPr/>
            <p:nvPr/>
          </p:nvSpPr>
          <p:spPr bwMode="auto">
            <a:xfrm>
              <a:off x="2360613" y="3116263"/>
              <a:ext cx="25400" cy="30163"/>
            </a:xfrm>
            <a:custGeom>
              <a:avLst/>
              <a:gdLst/>
              <a:ahLst/>
              <a:cxnLst>
                <a:cxn ang="0">
                  <a:pos x="53" y="1"/>
                </a:cxn>
                <a:cxn ang="0">
                  <a:pos x="53" y="1"/>
                </a:cxn>
                <a:cxn ang="0">
                  <a:pos x="39" y="17"/>
                </a:cxn>
                <a:cxn ang="0">
                  <a:pos x="25" y="32"/>
                </a:cxn>
                <a:cxn ang="0">
                  <a:pos x="12" y="49"/>
                </a:cxn>
                <a:cxn ang="0">
                  <a:pos x="1" y="66"/>
                </a:cxn>
                <a:cxn ang="0">
                  <a:pos x="1" y="66"/>
                </a:cxn>
                <a:cxn ang="0">
                  <a:pos x="0" y="68"/>
                </a:cxn>
                <a:cxn ang="0">
                  <a:pos x="0" y="71"/>
                </a:cxn>
                <a:cxn ang="0">
                  <a:pos x="4" y="73"/>
                </a:cxn>
                <a:cxn ang="0">
                  <a:pos x="8" y="75"/>
                </a:cxn>
                <a:cxn ang="0">
                  <a:pos x="9" y="73"/>
                </a:cxn>
                <a:cxn ang="0">
                  <a:pos x="10" y="72"/>
                </a:cxn>
                <a:cxn ang="0">
                  <a:pos x="10" y="72"/>
                </a:cxn>
                <a:cxn ang="0">
                  <a:pos x="21" y="55"/>
                </a:cxn>
                <a:cxn ang="0">
                  <a:pos x="34" y="39"/>
                </a:cxn>
                <a:cxn ang="0">
                  <a:pos x="47" y="24"/>
                </a:cxn>
                <a:cxn ang="0">
                  <a:pos x="61" y="11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63" y="5"/>
                </a:cxn>
                <a:cxn ang="0">
                  <a:pos x="61" y="3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3" y="1"/>
                </a:cxn>
                <a:cxn ang="0">
                  <a:pos x="53" y="1"/>
                </a:cxn>
              </a:cxnLst>
              <a:rect l="0" t="0" r="r" b="b"/>
              <a:pathLst>
                <a:path w="63" h="75">
                  <a:moveTo>
                    <a:pt x="53" y="1"/>
                  </a:moveTo>
                  <a:lnTo>
                    <a:pt x="53" y="1"/>
                  </a:lnTo>
                  <a:lnTo>
                    <a:pt x="39" y="17"/>
                  </a:lnTo>
                  <a:lnTo>
                    <a:pt x="25" y="32"/>
                  </a:lnTo>
                  <a:lnTo>
                    <a:pt x="12" y="4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8"/>
                  </a:lnTo>
                  <a:lnTo>
                    <a:pt x="0" y="71"/>
                  </a:lnTo>
                  <a:lnTo>
                    <a:pt x="4" y="73"/>
                  </a:lnTo>
                  <a:lnTo>
                    <a:pt x="8" y="75"/>
                  </a:lnTo>
                  <a:lnTo>
                    <a:pt x="9" y="73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21" y="55"/>
                  </a:lnTo>
                  <a:lnTo>
                    <a:pt x="34" y="39"/>
                  </a:lnTo>
                  <a:lnTo>
                    <a:pt x="47" y="24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chenying0907 762"/>
            <p:cNvSpPr/>
            <p:nvPr/>
          </p:nvSpPr>
          <p:spPr bwMode="auto">
            <a:xfrm>
              <a:off x="2403476" y="3119438"/>
              <a:ext cx="23813" cy="31750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36" y="19"/>
                </a:cxn>
                <a:cxn ang="0">
                  <a:pos x="24" y="36"/>
                </a:cxn>
                <a:cxn ang="0">
                  <a:pos x="12" y="52"/>
                </a:cxn>
                <a:cxn ang="0">
                  <a:pos x="2" y="70"/>
                </a:cxn>
                <a:cxn ang="0">
                  <a:pos x="2" y="70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4" y="78"/>
                </a:cxn>
                <a:cxn ang="0">
                  <a:pos x="8" y="79"/>
                </a:cxn>
                <a:cxn ang="0">
                  <a:pos x="10" y="78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21" y="59"/>
                </a:cxn>
                <a:cxn ang="0">
                  <a:pos x="33" y="42"/>
                </a:cxn>
                <a:cxn ang="0">
                  <a:pos x="46" y="25"/>
                </a:cxn>
                <a:cxn ang="0">
                  <a:pos x="57" y="8"/>
                </a:cxn>
                <a:cxn ang="0">
                  <a:pos x="57" y="8"/>
                </a:cxn>
                <a:cxn ang="0">
                  <a:pos x="58" y="5"/>
                </a:cxn>
                <a:cxn ang="0">
                  <a:pos x="57" y="4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79">
                  <a:moveTo>
                    <a:pt x="48" y="2"/>
                  </a:moveTo>
                  <a:lnTo>
                    <a:pt x="48" y="2"/>
                  </a:lnTo>
                  <a:lnTo>
                    <a:pt x="36" y="19"/>
                  </a:lnTo>
                  <a:lnTo>
                    <a:pt x="24" y="36"/>
                  </a:lnTo>
                  <a:lnTo>
                    <a:pt x="12" y="5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4" y="78"/>
                  </a:lnTo>
                  <a:lnTo>
                    <a:pt x="8" y="79"/>
                  </a:lnTo>
                  <a:lnTo>
                    <a:pt x="10" y="78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21" y="59"/>
                  </a:lnTo>
                  <a:lnTo>
                    <a:pt x="33" y="42"/>
                  </a:lnTo>
                  <a:lnTo>
                    <a:pt x="46" y="25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8" y="5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9" y="0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chenying0907 763"/>
            <p:cNvSpPr/>
            <p:nvPr/>
          </p:nvSpPr>
          <p:spPr bwMode="auto">
            <a:xfrm>
              <a:off x="2444751" y="3127375"/>
              <a:ext cx="17463" cy="25400"/>
            </a:xfrm>
            <a:custGeom>
              <a:avLst/>
              <a:gdLst/>
              <a:ahLst/>
              <a:cxnLst>
                <a:cxn ang="0">
                  <a:pos x="35" y="1"/>
                </a:cxn>
                <a:cxn ang="0">
                  <a:pos x="35" y="1"/>
                </a:cxn>
                <a:cxn ang="0">
                  <a:pos x="25" y="13"/>
                </a:cxn>
                <a:cxn ang="0">
                  <a:pos x="15" y="26"/>
                </a:cxn>
                <a:cxn ang="0">
                  <a:pos x="8" y="40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0" y="59"/>
                </a:cxn>
                <a:cxn ang="0">
                  <a:pos x="2" y="61"/>
                </a:cxn>
                <a:cxn ang="0">
                  <a:pos x="6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60"/>
                </a:cxn>
                <a:cxn ang="0">
                  <a:pos x="17" y="47"/>
                </a:cxn>
                <a:cxn ang="0">
                  <a:pos x="25" y="34"/>
                </a:cxn>
                <a:cxn ang="0">
                  <a:pos x="34" y="21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44" y="8"/>
                </a:cxn>
                <a:cxn ang="0">
                  <a:pos x="44" y="5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5" y="1"/>
                </a:cxn>
                <a:cxn ang="0">
                  <a:pos x="35" y="1"/>
                </a:cxn>
              </a:cxnLst>
              <a:rect l="0" t="0" r="r" b="b"/>
              <a:pathLst>
                <a:path w="44" h="63">
                  <a:moveTo>
                    <a:pt x="35" y="1"/>
                  </a:moveTo>
                  <a:lnTo>
                    <a:pt x="35" y="1"/>
                  </a:lnTo>
                  <a:lnTo>
                    <a:pt x="25" y="13"/>
                  </a:lnTo>
                  <a:lnTo>
                    <a:pt x="15" y="26"/>
                  </a:lnTo>
                  <a:lnTo>
                    <a:pt x="8" y="4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2" y="61"/>
                  </a:lnTo>
                  <a:lnTo>
                    <a:pt x="6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7" y="47"/>
                  </a:lnTo>
                  <a:lnTo>
                    <a:pt x="25" y="34"/>
                  </a:lnTo>
                  <a:lnTo>
                    <a:pt x="34" y="21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4" y="8"/>
                  </a:lnTo>
                  <a:lnTo>
                    <a:pt x="44" y="5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chenying0907 764"/>
            <p:cNvSpPr/>
            <p:nvPr/>
          </p:nvSpPr>
          <p:spPr bwMode="auto">
            <a:xfrm>
              <a:off x="2492376" y="3130550"/>
              <a:ext cx="17463" cy="23813"/>
            </a:xfrm>
            <a:custGeom>
              <a:avLst/>
              <a:gdLst/>
              <a:ahLst/>
              <a:cxnLst>
                <a:cxn ang="0">
                  <a:pos x="34" y="7"/>
                </a:cxn>
                <a:cxn ang="0">
                  <a:pos x="34" y="7"/>
                </a:cxn>
                <a:cxn ang="0">
                  <a:pos x="34" y="9"/>
                </a:cxn>
                <a:cxn ang="0">
                  <a:pos x="31" y="12"/>
                </a:cxn>
                <a:cxn ang="0">
                  <a:pos x="26" y="17"/>
                </a:cxn>
                <a:cxn ang="0">
                  <a:pos x="26" y="17"/>
                </a:cxn>
                <a:cxn ang="0">
                  <a:pos x="21" y="22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3" y="34"/>
                </a:cxn>
                <a:cxn ang="0">
                  <a:pos x="9" y="41"/>
                </a:cxn>
                <a:cxn ang="0">
                  <a:pos x="6" y="47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" y="56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3"/>
                </a:cxn>
                <a:cxn ang="0">
                  <a:pos x="6" y="63"/>
                </a:cxn>
                <a:cxn ang="0">
                  <a:pos x="8" y="63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4" y="55"/>
                </a:cxn>
                <a:cxn ang="0">
                  <a:pos x="18" y="47"/>
                </a:cxn>
                <a:cxn ang="0">
                  <a:pos x="22" y="39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33" y="26"/>
                </a:cxn>
                <a:cxn ang="0">
                  <a:pos x="39" y="20"/>
                </a:cxn>
                <a:cxn ang="0">
                  <a:pos x="39" y="20"/>
                </a:cxn>
                <a:cxn ang="0">
                  <a:pos x="42" y="17"/>
                </a:cxn>
                <a:cxn ang="0">
                  <a:pos x="44" y="15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6" y="4"/>
                </a:cxn>
                <a:cxn ang="0">
                  <a:pos x="44" y="3"/>
                </a:cxn>
                <a:cxn ang="0">
                  <a:pos x="43" y="1"/>
                </a:cxn>
                <a:cxn ang="0">
                  <a:pos x="40" y="0"/>
                </a:cxn>
                <a:cxn ang="0">
                  <a:pos x="36" y="3"/>
                </a:cxn>
                <a:cxn ang="0">
                  <a:pos x="35" y="4"/>
                </a:cxn>
                <a:cxn ang="0">
                  <a:pos x="34" y="7"/>
                </a:cxn>
                <a:cxn ang="0">
                  <a:pos x="34" y="7"/>
                </a:cxn>
              </a:cxnLst>
              <a:rect l="0" t="0" r="r" b="b"/>
              <a:pathLst>
                <a:path w="46" h="63">
                  <a:moveTo>
                    <a:pt x="34" y="7"/>
                  </a:moveTo>
                  <a:lnTo>
                    <a:pt x="34" y="7"/>
                  </a:lnTo>
                  <a:lnTo>
                    <a:pt x="34" y="9"/>
                  </a:lnTo>
                  <a:lnTo>
                    <a:pt x="31" y="1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1" y="22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1"/>
                  </a:lnTo>
                  <a:lnTo>
                    <a:pt x="6" y="47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6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3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4" y="55"/>
                  </a:lnTo>
                  <a:lnTo>
                    <a:pt x="18" y="47"/>
                  </a:lnTo>
                  <a:lnTo>
                    <a:pt x="22" y="39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33" y="26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42" y="17"/>
                  </a:lnTo>
                  <a:lnTo>
                    <a:pt x="44" y="1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6" y="4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0" y="0"/>
                  </a:lnTo>
                  <a:lnTo>
                    <a:pt x="36" y="3"/>
                  </a:lnTo>
                  <a:lnTo>
                    <a:pt x="35" y="4"/>
                  </a:lnTo>
                  <a:lnTo>
                    <a:pt x="34" y="7"/>
                  </a:lnTo>
                  <a:lnTo>
                    <a:pt x="34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chenying0907 765"/>
            <p:cNvSpPr>
              <a:spLocks noEditPoints="1"/>
            </p:cNvSpPr>
            <p:nvPr/>
          </p:nvSpPr>
          <p:spPr bwMode="auto">
            <a:xfrm>
              <a:off x="2100263" y="3162300"/>
              <a:ext cx="431800" cy="323850"/>
            </a:xfrm>
            <a:custGeom>
              <a:avLst/>
              <a:gdLst/>
              <a:ahLst/>
              <a:cxnLst>
                <a:cxn ang="0">
                  <a:pos x="1080" y="117"/>
                </a:cxn>
                <a:cxn ang="0">
                  <a:pos x="1070" y="72"/>
                </a:cxn>
                <a:cxn ang="0">
                  <a:pos x="1044" y="36"/>
                </a:cxn>
                <a:cxn ang="0">
                  <a:pos x="1010" y="20"/>
                </a:cxn>
                <a:cxn ang="0">
                  <a:pos x="927" y="12"/>
                </a:cxn>
                <a:cxn ang="0">
                  <a:pos x="675" y="7"/>
                </a:cxn>
                <a:cxn ang="0">
                  <a:pos x="459" y="5"/>
                </a:cxn>
                <a:cxn ang="0">
                  <a:pos x="241" y="0"/>
                </a:cxn>
                <a:cxn ang="0">
                  <a:pos x="110" y="4"/>
                </a:cxn>
                <a:cxn ang="0">
                  <a:pos x="59" y="15"/>
                </a:cxn>
                <a:cxn ang="0">
                  <a:pos x="25" y="38"/>
                </a:cxn>
                <a:cxn ang="0">
                  <a:pos x="5" y="75"/>
                </a:cxn>
                <a:cxn ang="0">
                  <a:pos x="0" y="127"/>
                </a:cxn>
                <a:cxn ang="0">
                  <a:pos x="0" y="658"/>
                </a:cxn>
                <a:cxn ang="0">
                  <a:pos x="0" y="671"/>
                </a:cxn>
                <a:cxn ang="0">
                  <a:pos x="5" y="723"/>
                </a:cxn>
                <a:cxn ang="0">
                  <a:pos x="25" y="760"/>
                </a:cxn>
                <a:cxn ang="0">
                  <a:pos x="59" y="784"/>
                </a:cxn>
                <a:cxn ang="0">
                  <a:pos x="110" y="795"/>
                </a:cxn>
                <a:cxn ang="0">
                  <a:pos x="306" y="806"/>
                </a:cxn>
                <a:cxn ang="0">
                  <a:pos x="592" y="814"/>
                </a:cxn>
                <a:cxn ang="0">
                  <a:pos x="930" y="814"/>
                </a:cxn>
                <a:cxn ang="0">
                  <a:pos x="1011" y="806"/>
                </a:cxn>
                <a:cxn ang="0">
                  <a:pos x="1045" y="790"/>
                </a:cxn>
                <a:cxn ang="0">
                  <a:pos x="1073" y="754"/>
                </a:cxn>
                <a:cxn ang="0">
                  <a:pos x="1082" y="709"/>
                </a:cxn>
                <a:cxn ang="0">
                  <a:pos x="1082" y="688"/>
                </a:cxn>
                <a:cxn ang="0">
                  <a:pos x="1079" y="670"/>
                </a:cxn>
                <a:cxn ang="0">
                  <a:pos x="1084" y="589"/>
                </a:cxn>
                <a:cxn ang="0">
                  <a:pos x="1087" y="501"/>
                </a:cxn>
                <a:cxn ang="0">
                  <a:pos x="1084" y="285"/>
                </a:cxn>
                <a:cxn ang="0">
                  <a:pos x="1023" y="751"/>
                </a:cxn>
                <a:cxn ang="0">
                  <a:pos x="970" y="765"/>
                </a:cxn>
                <a:cxn ang="0">
                  <a:pos x="859" y="771"/>
                </a:cxn>
                <a:cxn ang="0">
                  <a:pos x="590" y="769"/>
                </a:cxn>
                <a:cxn ang="0">
                  <a:pos x="364" y="757"/>
                </a:cxn>
                <a:cxn ang="0">
                  <a:pos x="209" y="751"/>
                </a:cxn>
                <a:cxn ang="0">
                  <a:pos x="93" y="747"/>
                </a:cxn>
                <a:cxn ang="0">
                  <a:pos x="57" y="729"/>
                </a:cxn>
                <a:cxn ang="0">
                  <a:pos x="46" y="687"/>
                </a:cxn>
                <a:cxn ang="0">
                  <a:pos x="44" y="665"/>
                </a:cxn>
                <a:cxn ang="0">
                  <a:pos x="46" y="128"/>
                </a:cxn>
                <a:cxn ang="0">
                  <a:pos x="46" y="113"/>
                </a:cxn>
                <a:cxn ang="0">
                  <a:pos x="57" y="70"/>
                </a:cxn>
                <a:cxn ang="0">
                  <a:pos x="93" y="53"/>
                </a:cxn>
                <a:cxn ang="0">
                  <a:pos x="209" y="47"/>
                </a:cxn>
                <a:cxn ang="0">
                  <a:pos x="435" y="51"/>
                </a:cxn>
                <a:cxn ang="0">
                  <a:pos x="540" y="49"/>
                </a:cxn>
                <a:cxn ang="0">
                  <a:pos x="827" y="55"/>
                </a:cxn>
                <a:cxn ang="0">
                  <a:pos x="951" y="60"/>
                </a:cxn>
                <a:cxn ang="0">
                  <a:pos x="1004" y="70"/>
                </a:cxn>
                <a:cxn ang="0">
                  <a:pos x="1029" y="84"/>
                </a:cxn>
                <a:cxn ang="0">
                  <a:pos x="1036" y="126"/>
                </a:cxn>
                <a:cxn ang="0">
                  <a:pos x="1036" y="202"/>
                </a:cxn>
                <a:cxn ang="0">
                  <a:pos x="1044" y="489"/>
                </a:cxn>
                <a:cxn ang="0">
                  <a:pos x="1039" y="578"/>
                </a:cxn>
                <a:cxn ang="0">
                  <a:pos x="1035" y="672"/>
                </a:cxn>
                <a:cxn ang="0">
                  <a:pos x="1036" y="712"/>
                </a:cxn>
                <a:cxn ang="0">
                  <a:pos x="1028" y="747"/>
                </a:cxn>
              </a:cxnLst>
              <a:rect l="0" t="0" r="r" b="b"/>
              <a:pathLst>
                <a:path w="1088" h="815">
                  <a:moveTo>
                    <a:pt x="1080" y="128"/>
                  </a:moveTo>
                  <a:lnTo>
                    <a:pt x="1080" y="128"/>
                  </a:lnTo>
                  <a:lnTo>
                    <a:pt x="1082" y="123"/>
                  </a:lnTo>
                  <a:lnTo>
                    <a:pt x="1080" y="117"/>
                  </a:lnTo>
                  <a:lnTo>
                    <a:pt x="1080" y="117"/>
                  </a:lnTo>
                  <a:lnTo>
                    <a:pt x="1076" y="104"/>
                  </a:lnTo>
                  <a:lnTo>
                    <a:pt x="1074" y="93"/>
                  </a:lnTo>
                  <a:lnTo>
                    <a:pt x="1070" y="72"/>
                  </a:lnTo>
                  <a:lnTo>
                    <a:pt x="1067" y="63"/>
                  </a:lnTo>
                  <a:lnTo>
                    <a:pt x="1062" y="54"/>
                  </a:lnTo>
                  <a:lnTo>
                    <a:pt x="1054" y="45"/>
                  </a:lnTo>
                  <a:lnTo>
                    <a:pt x="1044" y="36"/>
                  </a:lnTo>
                  <a:lnTo>
                    <a:pt x="1044" y="36"/>
                  </a:lnTo>
                  <a:lnTo>
                    <a:pt x="1036" y="32"/>
                  </a:lnTo>
                  <a:lnTo>
                    <a:pt x="1028" y="26"/>
                  </a:lnTo>
                  <a:lnTo>
                    <a:pt x="1010" y="20"/>
                  </a:lnTo>
                  <a:lnTo>
                    <a:pt x="990" y="16"/>
                  </a:lnTo>
                  <a:lnTo>
                    <a:pt x="969" y="13"/>
                  </a:lnTo>
                  <a:lnTo>
                    <a:pt x="948" y="13"/>
                  </a:lnTo>
                  <a:lnTo>
                    <a:pt x="927" y="12"/>
                  </a:lnTo>
                  <a:lnTo>
                    <a:pt x="891" y="13"/>
                  </a:lnTo>
                  <a:lnTo>
                    <a:pt x="891" y="13"/>
                  </a:lnTo>
                  <a:lnTo>
                    <a:pt x="793" y="11"/>
                  </a:lnTo>
                  <a:lnTo>
                    <a:pt x="675" y="7"/>
                  </a:lnTo>
                  <a:lnTo>
                    <a:pt x="556" y="4"/>
                  </a:lnTo>
                  <a:lnTo>
                    <a:pt x="503" y="4"/>
                  </a:lnTo>
                  <a:lnTo>
                    <a:pt x="459" y="5"/>
                  </a:lnTo>
                  <a:lnTo>
                    <a:pt x="459" y="5"/>
                  </a:lnTo>
                  <a:lnTo>
                    <a:pt x="416" y="5"/>
                  </a:lnTo>
                  <a:lnTo>
                    <a:pt x="371" y="5"/>
                  </a:lnTo>
                  <a:lnTo>
                    <a:pt x="284" y="2"/>
                  </a:lnTo>
                  <a:lnTo>
                    <a:pt x="241" y="0"/>
                  </a:lnTo>
                  <a:lnTo>
                    <a:pt x="197" y="0"/>
                  </a:lnTo>
                  <a:lnTo>
                    <a:pt x="153" y="0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95" y="5"/>
                  </a:lnTo>
                  <a:lnTo>
                    <a:pt x="82" y="8"/>
                  </a:lnTo>
                  <a:lnTo>
                    <a:pt x="69" y="11"/>
                  </a:lnTo>
                  <a:lnTo>
                    <a:pt x="59" y="15"/>
                  </a:lnTo>
                  <a:lnTo>
                    <a:pt x="48" y="20"/>
                  </a:lnTo>
                  <a:lnTo>
                    <a:pt x="39" y="25"/>
                  </a:lnTo>
                  <a:lnTo>
                    <a:pt x="31" y="32"/>
                  </a:lnTo>
                  <a:lnTo>
                    <a:pt x="25" y="38"/>
                  </a:lnTo>
                  <a:lnTo>
                    <a:pt x="18" y="46"/>
                  </a:lnTo>
                  <a:lnTo>
                    <a:pt x="13" y="55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3" y="87"/>
                  </a:lnTo>
                  <a:lnTo>
                    <a:pt x="1" y="10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0" y="658"/>
                  </a:lnTo>
                  <a:lnTo>
                    <a:pt x="0" y="658"/>
                  </a:lnTo>
                  <a:lnTo>
                    <a:pt x="0" y="665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71"/>
                  </a:lnTo>
                  <a:lnTo>
                    <a:pt x="1" y="699"/>
                  </a:lnTo>
                  <a:lnTo>
                    <a:pt x="3" y="712"/>
                  </a:lnTo>
                  <a:lnTo>
                    <a:pt x="5" y="723"/>
                  </a:lnTo>
                  <a:lnTo>
                    <a:pt x="9" y="734"/>
                  </a:lnTo>
                  <a:lnTo>
                    <a:pt x="13" y="743"/>
                  </a:lnTo>
                  <a:lnTo>
                    <a:pt x="18" y="752"/>
                  </a:lnTo>
                  <a:lnTo>
                    <a:pt x="25" y="760"/>
                  </a:lnTo>
                  <a:lnTo>
                    <a:pt x="31" y="767"/>
                  </a:lnTo>
                  <a:lnTo>
                    <a:pt x="39" y="773"/>
                  </a:lnTo>
                  <a:lnTo>
                    <a:pt x="48" y="778"/>
                  </a:lnTo>
                  <a:lnTo>
                    <a:pt x="59" y="784"/>
                  </a:lnTo>
                  <a:lnTo>
                    <a:pt x="69" y="788"/>
                  </a:lnTo>
                  <a:lnTo>
                    <a:pt x="82" y="790"/>
                  </a:lnTo>
                  <a:lnTo>
                    <a:pt x="95" y="793"/>
                  </a:lnTo>
                  <a:lnTo>
                    <a:pt x="110" y="795"/>
                  </a:lnTo>
                  <a:lnTo>
                    <a:pt x="110" y="795"/>
                  </a:lnTo>
                  <a:lnTo>
                    <a:pt x="156" y="798"/>
                  </a:lnTo>
                  <a:lnTo>
                    <a:pt x="204" y="802"/>
                  </a:lnTo>
                  <a:lnTo>
                    <a:pt x="306" y="806"/>
                  </a:lnTo>
                  <a:lnTo>
                    <a:pt x="408" y="808"/>
                  </a:lnTo>
                  <a:lnTo>
                    <a:pt x="502" y="812"/>
                  </a:lnTo>
                  <a:lnTo>
                    <a:pt x="502" y="812"/>
                  </a:lnTo>
                  <a:lnTo>
                    <a:pt x="592" y="814"/>
                  </a:lnTo>
                  <a:lnTo>
                    <a:pt x="697" y="815"/>
                  </a:lnTo>
                  <a:lnTo>
                    <a:pt x="893" y="814"/>
                  </a:lnTo>
                  <a:lnTo>
                    <a:pt x="893" y="814"/>
                  </a:lnTo>
                  <a:lnTo>
                    <a:pt x="930" y="814"/>
                  </a:lnTo>
                  <a:lnTo>
                    <a:pt x="951" y="814"/>
                  </a:lnTo>
                  <a:lnTo>
                    <a:pt x="972" y="812"/>
                  </a:lnTo>
                  <a:lnTo>
                    <a:pt x="991" y="810"/>
                  </a:lnTo>
                  <a:lnTo>
                    <a:pt x="1011" y="806"/>
                  </a:lnTo>
                  <a:lnTo>
                    <a:pt x="1029" y="799"/>
                  </a:lnTo>
                  <a:lnTo>
                    <a:pt x="1037" y="795"/>
                  </a:lnTo>
                  <a:lnTo>
                    <a:pt x="1045" y="790"/>
                  </a:lnTo>
                  <a:lnTo>
                    <a:pt x="1045" y="790"/>
                  </a:lnTo>
                  <a:lnTo>
                    <a:pt x="1057" y="781"/>
                  </a:lnTo>
                  <a:lnTo>
                    <a:pt x="1065" y="772"/>
                  </a:lnTo>
                  <a:lnTo>
                    <a:pt x="1069" y="763"/>
                  </a:lnTo>
                  <a:lnTo>
                    <a:pt x="1073" y="754"/>
                  </a:lnTo>
                  <a:lnTo>
                    <a:pt x="1076" y="734"/>
                  </a:lnTo>
                  <a:lnTo>
                    <a:pt x="1079" y="722"/>
                  </a:lnTo>
                  <a:lnTo>
                    <a:pt x="1082" y="709"/>
                  </a:lnTo>
                  <a:lnTo>
                    <a:pt x="1082" y="709"/>
                  </a:lnTo>
                  <a:lnTo>
                    <a:pt x="1083" y="701"/>
                  </a:lnTo>
                  <a:lnTo>
                    <a:pt x="1082" y="695"/>
                  </a:lnTo>
                  <a:lnTo>
                    <a:pt x="1082" y="695"/>
                  </a:lnTo>
                  <a:lnTo>
                    <a:pt x="1082" y="688"/>
                  </a:lnTo>
                  <a:lnTo>
                    <a:pt x="1080" y="683"/>
                  </a:lnTo>
                  <a:lnTo>
                    <a:pt x="1080" y="683"/>
                  </a:lnTo>
                  <a:lnTo>
                    <a:pt x="1079" y="678"/>
                  </a:lnTo>
                  <a:lnTo>
                    <a:pt x="1079" y="670"/>
                  </a:lnTo>
                  <a:lnTo>
                    <a:pt x="1080" y="650"/>
                  </a:lnTo>
                  <a:lnTo>
                    <a:pt x="1084" y="616"/>
                  </a:lnTo>
                  <a:lnTo>
                    <a:pt x="1084" y="616"/>
                  </a:lnTo>
                  <a:lnTo>
                    <a:pt x="1084" y="589"/>
                  </a:lnTo>
                  <a:lnTo>
                    <a:pt x="1084" y="561"/>
                  </a:lnTo>
                  <a:lnTo>
                    <a:pt x="1084" y="561"/>
                  </a:lnTo>
                  <a:lnTo>
                    <a:pt x="1086" y="531"/>
                  </a:lnTo>
                  <a:lnTo>
                    <a:pt x="1087" y="501"/>
                  </a:lnTo>
                  <a:lnTo>
                    <a:pt x="1088" y="472"/>
                  </a:lnTo>
                  <a:lnTo>
                    <a:pt x="1088" y="442"/>
                  </a:lnTo>
                  <a:lnTo>
                    <a:pt x="1088" y="442"/>
                  </a:lnTo>
                  <a:lnTo>
                    <a:pt x="1084" y="285"/>
                  </a:lnTo>
                  <a:lnTo>
                    <a:pt x="1082" y="198"/>
                  </a:lnTo>
                  <a:lnTo>
                    <a:pt x="1080" y="128"/>
                  </a:lnTo>
                  <a:lnTo>
                    <a:pt x="1080" y="128"/>
                  </a:lnTo>
                  <a:close/>
                  <a:moveTo>
                    <a:pt x="1023" y="751"/>
                  </a:moveTo>
                  <a:lnTo>
                    <a:pt x="1023" y="751"/>
                  </a:lnTo>
                  <a:lnTo>
                    <a:pt x="1006" y="757"/>
                  </a:lnTo>
                  <a:lnTo>
                    <a:pt x="989" y="761"/>
                  </a:lnTo>
                  <a:lnTo>
                    <a:pt x="970" y="765"/>
                  </a:lnTo>
                  <a:lnTo>
                    <a:pt x="953" y="767"/>
                  </a:lnTo>
                  <a:lnTo>
                    <a:pt x="953" y="767"/>
                  </a:lnTo>
                  <a:lnTo>
                    <a:pt x="891" y="769"/>
                  </a:lnTo>
                  <a:lnTo>
                    <a:pt x="859" y="771"/>
                  </a:lnTo>
                  <a:lnTo>
                    <a:pt x="828" y="772"/>
                  </a:lnTo>
                  <a:lnTo>
                    <a:pt x="828" y="772"/>
                  </a:lnTo>
                  <a:lnTo>
                    <a:pt x="674" y="771"/>
                  </a:lnTo>
                  <a:lnTo>
                    <a:pt x="590" y="769"/>
                  </a:lnTo>
                  <a:lnTo>
                    <a:pt x="519" y="767"/>
                  </a:lnTo>
                  <a:lnTo>
                    <a:pt x="519" y="767"/>
                  </a:lnTo>
                  <a:lnTo>
                    <a:pt x="446" y="763"/>
                  </a:lnTo>
                  <a:lnTo>
                    <a:pt x="364" y="757"/>
                  </a:lnTo>
                  <a:lnTo>
                    <a:pt x="282" y="754"/>
                  </a:lnTo>
                  <a:lnTo>
                    <a:pt x="244" y="752"/>
                  </a:lnTo>
                  <a:lnTo>
                    <a:pt x="209" y="751"/>
                  </a:lnTo>
                  <a:lnTo>
                    <a:pt x="209" y="751"/>
                  </a:lnTo>
                  <a:lnTo>
                    <a:pt x="150" y="752"/>
                  </a:lnTo>
                  <a:lnTo>
                    <a:pt x="122" y="751"/>
                  </a:lnTo>
                  <a:lnTo>
                    <a:pt x="107" y="750"/>
                  </a:lnTo>
                  <a:lnTo>
                    <a:pt x="93" y="747"/>
                  </a:lnTo>
                  <a:lnTo>
                    <a:pt x="93" y="747"/>
                  </a:lnTo>
                  <a:lnTo>
                    <a:pt x="77" y="742"/>
                  </a:lnTo>
                  <a:lnTo>
                    <a:pt x="65" y="737"/>
                  </a:lnTo>
                  <a:lnTo>
                    <a:pt x="57" y="729"/>
                  </a:lnTo>
                  <a:lnTo>
                    <a:pt x="52" y="721"/>
                  </a:lnTo>
                  <a:lnTo>
                    <a:pt x="48" y="710"/>
                  </a:lnTo>
                  <a:lnTo>
                    <a:pt x="46" y="700"/>
                  </a:lnTo>
                  <a:lnTo>
                    <a:pt x="46" y="687"/>
                  </a:lnTo>
                  <a:lnTo>
                    <a:pt x="46" y="671"/>
                  </a:lnTo>
                  <a:lnTo>
                    <a:pt x="46" y="671"/>
                  </a:lnTo>
                  <a:lnTo>
                    <a:pt x="44" y="665"/>
                  </a:lnTo>
                  <a:lnTo>
                    <a:pt x="44" y="665"/>
                  </a:lnTo>
                  <a:lnTo>
                    <a:pt x="46" y="65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13"/>
                  </a:lnTo>
                  <a:lnTo>
                    <a:pt x="46" y="98"/>
                  </a:lnTo>
                  <a:lnTo>
                    <a:pt x="48" y="88"/>
                  </a:lnTo>
                  <a:lnTo>
                    <a:pt x="52" y="77"/>
                  </a:lnTo>
                  <a:lnTo>
                    <a:pt x="57" y="70"/>
                  </a:lnTo>
                  <a:lnTo>
                    <a:pt x="65" y="62"/>
                  </a:lnTo>
                  <a:lnTo>
                    <a:pt x="77" y="56"/>
                  </a:lnTo>
                  <a:lnTo>
                    <a:pt x="93" y="53"/>
                  </a:lnTo>
                  <a:lnTo>
                    <a:pt x="93" y="53"/>
                  </a:lnTo>
                  <a:lnTo>
                    <a:pt x="107" y="49"/>
                  </a:lnTo>
                  <a:lnTo>
                    <a:pt x="122" y="47"/>
                  </a:lnTo>
                  <a:lnTo>
                    <a:pt x="150" y="46"/>
                  </a:lnTo>
                  <a:lnTo>
                    <a:pt x="209" y="47"/>
                  </a:lnTo>
                  <a:lnTo>
                    <a:pt x="209" y="47"/>
                  </a:lnTo>
                  <a:lnTo>
                    <a:pt x="280" y="49"/>
                  </a:lnTo>
                  <a:lnTo>
                    <a:pt x="357" y="50"/>
                  </a:lnTo>
                  <a:lnTo>
                    <a:pt x="435" y="51"/>
                  </a:lnTo>
                  <a:lnTo>
                    <a:pt x="472" y="51"/>
                  </a:lnTo>
                  <a:lnTo>
                    <a:pt x="506" y="50"/>
                  </a:lnTo>
                  <a:lnTo>
                    <a:pt x="506" y="50"/>
                  </a:lnTo>
                  <a:lnTo>
                    <a:pt x="540" y="49"/>
                  </a:lnTo>
                  <a:lnTo>
                    <a:pt x="578" y="49"/>
                  </a:lnTo>
                  <a:lnTo>
                    <a:pt x="666" y="51"/>
                  </a:lnTo>
                  <a:lnTo>
                    <a:pt x="753" y="54"/>
                  </a:lnTo>
                  <a:lnTo>
                    <a:pt x="827" y="55"/>
                  </a:lnTo>
                  <a:lnTo>
                    <a:pt x="827" y="55"/>
                  </a:lnTo>
                  <a:lnTo>
                    <a:pt x="857" y="55"/>
                  </a:lnTo>
                  <a:lnTo>
                    <a:pt x="888" y="56"/>
                  </a:lnTo>
                  <a:lnTo>
                    <a:pt x="951" y="60"/>
                  </a:lnTo>
                  <a:lnTo>
                    <a:pt x="951" y="60"/>
                  </a:lnTo>
                  <a:lnTo>
                    <a:pt x="968" y="62"/>
                  </a:lnTo>
                  <a:lnTo>
                    <a:pt x="986" y="64"/>
                  </a:lnTo>
                  <a:lnTo>
                    <a:pt x="1004" y="70"/>
                  </a:lnTo>
                  <a:lnTo>
                    <a:pt x="1020" y="75"/>
                  </a:lnTo>
                  <a:lnTo>
                    <a:pt x="1020" y="75"/>
                  </a:lnTo>
                  <a:lnTo>
                    <a:pt x="1025" y="79"/>
                  </a:lnTo>
                  <a:lnTo>
                    <a:pt x="1029" y="84"/>
                  </a:lnTo>
                  <a:lnTo>
                    <a:pt x="1031" y="90"/>
                  </a:lnTo>
                  <a:lnTo>
                    <a:pt x="1032" y="97"/>
                  </a:lnTo>
                  <a:lnTo>
                    <a:pt x="1033" y="113"/>
                  </a:lnTo>
                  <a:lnTo>
                    <a:pt x="1036" y="126"/>
                  </a:lnTo>
                  <a:lnTo>
                    <a:pt x="1036" y="126"/>
                  </a:lnTo>
                  <a:lnTo>
                    <a:pt x="1036" y="127"/>
                  </a:lnTo>
                  <a:lnTo>
                    <a:pt x="1036" y="127"/>
                  </a:lnTo>
                  <a:lnTo>
                    <a:pt x="1036" y="202"/>
                  </a:lnTo>
                  <a:lnTo>
                    <a:pt x="1039" y="293"/>
                  </a:lnTo>
                  <a:lnTo>
                    <a:pt x="1044" y="459"/>
                  </a:lnTo>
                  <a:lnTo>
                    <a:pt x="1044" y="459"/>
                  </a:lnTo>
                  <a:lnTo>
                    <a:pt x="1044" y="489"/>
                  </a:lnTo>
                  <a:lnTo>
                    <a:pt x="1041" y="518"/>
                  </a:lnTo>
                  <a:lnTo>
                    <a:pt x="1040" y="548"/>
                  </a:lnTo>
                  <a:lnTo>
                    <a:pt x="1039" y="578"/>
                  </a:lnTo>
                  <a:lnTo>
                    <a:pt x="1039" y="578"/>
                  </a:lnTo>
                  <a:lnTo>
                    <a:pt x="1037" y="607"/>
                  </a:lnTo>
                  <a:lnTo>
                    <a:pt x="1035" y="640"/>
                  </a:lnTo>
                  <a:lnTo>
                    <a:pt x="1035" y="655"/>
                  </a:lnTo>
                  <a:lnTo>
                    <a:pt x="1035" y="672"/>
                  </a:lnTo>
                  <a:lnTo>
                    <a:pt x="1035" y="687"/>
                  </a:lnTo>
                  <a:lnTo>
                    <a:pt x="1037" y="699"/>
                  </a:lnTo>
                  <a:lnTo>
                    <a:pt x="1037" y="699"/>
                  </a:lnTo>
                  <a:lnTo>
                    <a:pt x="1036" y="712"/>
                  </a:lnTo>
                  <a:lnTo>
                    <a:pt x="1035" y="727"/>
                  </a:lnTo>
                  <a:lnTo>
                    <a:pt x="1033" y="735"/>
                  </a:lnTo>
                  <a:lnTo>
                    <a:pt x="1031" y="742"/>
                  </a:lnTo>
                  <a:lnTo>
                    <a:pt x="1028" y="747"/>
                  </a:lnTo>
                  <a:lnTo>
                    <a:pt x="1023" y="751"/>
                  </a:lnTo>
                  <a:lnTo>
                    <a:pt x="1023" y="75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chenying0907 766"/>
            <p:cNvSpPr>
              <a:spLocks noEditPoints="1"/>
            </p:cNvSpPr>
            <p:nvPr/>
          </p:nvSpPr>
          <p:spPr bwMode="auto">
            <a:xfrm>
              <a:off x="2184401" y="3195638"/>
              <a:ext cx="254000" cy="252413"/>
            </a:xfrm>
            <a:custGeom>
              <a:avLst/>
              <a:gdLst/>
              <a:ahLst/>
              <a:cxnLst>
                <a:cxn ang="0">
                  <a:pos x="638" y="357"/>
                </a:cxn>
                <a:cxn ang="0">
                  <a:pos x="637" y="165"/>
                </a:cxn>
                <a:cxn ang="0">
                  <a:pos x="636" y="102"/>
                </a:cxn>
                <a:cxn ang="0">
                  <a:pos x="630" y="56"/>
                </a:cxn>
                <a:cxn ang="0">
                  <a:pos x="615" y="31"/>
                </a:cxn>
                <a:cxn ang="0">
                  <a:pos x="599" y="22"/>
                </a:cxn>
                <a:cxn ang="0">
                  <a:pos x="591" y="20"/>
                </a:cxn>
                <a:cxn ang="0">
                  <a:pos x="363" y="9"/>
                </a:cxn>
                <a:cxn ang="0">
                  <a:pos x="280" y="1"/>
                </a:cxn>
                <a:cxn ang="0">
                  <a:pos x="137" y="1"/>
                </a:cxn>
                <a:cxn ang="0">
                  <a:pos x="81" y="1"/>
                </a:cxn>
                <a:cxn ang="0">
                  <a:pos x="39" y="6"/>
                </a:cxn>
                <a:cxn ang="0">
                  <a:pos x="19" y="12"/>
                </a:cxn>
                <a:cxn ang="0">
                  <a:pos x="9" y="26"/>
                </a:cxn>
                <a:cxn ang="0">
                  <a:pos x="6" y="34"/>
                </a:cxn>
                <a:cxn ang="0">
                  <a:pos x="5" y="46"/>
                </a:cxn>
                <a:cxn ang="0">
                  <a:pos x="5" y="418"/>
                </a:cxn>
                <a:cxn ang="0">
                  <a:pos x="0" y="496"/>
                </a:cxn>
                <a:cxn ang="0">
                  <a:pos x="1" y="552"/>
                </a:cxn>
                <a:cxn ang="0">
                  <a:pos x="13" y="587"/>
                </a:cxn>
                <a:cxn ang="0">
                  <a:pos x="36" y="613"/>
                </a:cxn>
                <a:cxn ang="0">
                  <a:pos x="52" y="619"/>
                </a:cxn>
                <a:cxn ang="0">
                  <a:pos x="94" y="622"/>
                </a:cxn>
                <a:cxn ang="0">
                  <a:pos x="140" y="624"/>
                </a:cxn>
                <a:cxn ang="0">
                  <a:pos x="226" y="629"/>
                </a:cxn>
                <a:cxn ang="0">
                  <a:pos x="306" y="636"/>
                </a:cxn>
                <a:cxn ang="0">
                  <a:pos x="507" y="636"/>
                </a:cxn>
                <a:cxn ang="0">
                  <a:pos x="587" y="636"/>
                </a:cxn>
                <a:cxn ang="0">
                  <a:pos x="602" y="630"/>
                </a:cxn>
                <a:cxn ang="0">
                  <a:pos x="608" y="628"/>
                </a:cxn>
                <a:cxn ang="0">
                  <a:pos x="625" y="619"/>
                </a:cxn>
                <a:cxn ang="0">
                  <a:pos x="636" y="594"/>
                </a:cxn>
                <a:cxn ang="0">
                  <a:pos x="637" y="566"/>
                </a:cxn>
                <a:cxn ang="0">
                  <a:pos x="641" y="430"/>
                </a:cxn>
                <a:cxn ang="0">
                  <a:pos x="639" y="384"/>
                </a:cxn>
                <a:cxn ang="0">
                  <a:pos x="87" y="573"/>
                </a:cxn>
                <a:cxn ang="0">
                  <a:pos x="60" y="554"/>
                </a:cxn>
                <a:cxn ang="0">
                  <a:pos x="51" y="523"/>
                </a:cxn>
                <a:cxn ang="0">
                  <a:pos x="51" y="51"/>
                </a:cxn>
                <a:cxn ang="0">
                  <a:pos x="64" y="48"/>
                </a:cxn>
                <a:cxn ang="0">
                  <a:pos x="158" y="47"/>
                </a:cxn>
                <a:cxn ang="0">
                  <a:pos x="277" y="47"/>
                </a:cxn>
                <a:cxn ang="0">
                  <a:pos x="371" y="55"/>
                </a:cxn>
                <a:cxn ang="0">
                  <a:pos x="579" y="65"/>
                </a:cxn>
                <a:cxn ang="0">
                  <a:pos x="583" y="71"/>
                </a:cxn>
                <a:cxn ang="0">
                  <a:pos x="592" y="114"/>
                </a:cxn>
                <a:cxn ang="0">
                  <a:pos x="592" y="312"/>
                </a:cxn>
                <a:cxn ang="0">
                  <a:pos x="592" y="370"/>
                </a:cxn>
                <a:cxn ang="0">
                  <a:pos x="595" y="553"/>
                </a:cxn>
                <a:cxn ang="0">
                  <a:pos x="590" y="586"/>
                </a:cxn>
                <a:cxn ang="0">
                  <a:pos x="533" y="588"/>
                </a:cxn>
                <a:cxn ang="0">
                  <a:pos x="276" y="587"/>
                </a:cxn>
                <a:cxn ang="0">
                  <a:pos x="125" y="578"/>
                </a:cxn>
              </a:cxnLst>
              <a:rect l="0" t="0" r="r" b="b"/>
              <a:pathLst>
                <a:path w="641" h="636">
                  <a:moveTo>
                    <a:pt x="639" y="384"/>
                  </a:moveTo>
                  <a:lnTo>
                    <a:pt x="639" y="384"/>
                  </a:lnTo>
                  <a:lnTo>
                    <a:pt x="638" y="357"/>
                  </a:lnTo>
                  <a:lnTo>
                    <a:pt x="638" y="323"/>
                  </a:lnTo>
                  <a:lnTo>
                    <a:pt x="638" y="243"/>
                  </a:lnTo>
                  <a:lnTo>
                    <a:pt x="637" y="165"/>
                  </a:lnTo>
                  <a:lnTo>
                    <a:pt x="637" y="129"/>
                  </a:lnTo>
                  <a:lnTo>
                    <a:pt x="636" y="102"/>
                  </a:lnTo>
                  <a:lnTo>
                    <a:pt x="636" y="102"/>
                  </a:lnTo>
                  <a:lnTo>
                    <a:pt x="633" y="78"/>
                  </a:lnTo>
                  <a:lnTo>
                    <a:pt x="632" y="67"/>
                  </a:lnTo>
                  <a:lnTo>
                    <a:pt x="630" y="56"/>
                  </a:lnTo>
                  <a:lnTo>
                    <a:pt x="626" y="47"/>
                  </a:lnTo>
                  <a:lnTo>
                    <a:pt x="622" y="38"/>
                  </a:lnTo>
                  <a:lnTo>
                    <a:pt x="615" y="31"/>
                  </a:lnTo>
                  <a:lnTo>
                    <a:pt x="605" y="26"/>
                  </a:lnTo>
                  <a:lnTo>
                    <a:pt x="605" y="26"/>
                  </a:lnTo>
                  <a:lnTo>
                    <a:pt x="599" y="22"/>
                  </a:lnTo>
                  <a:lnTo>
                    <a:pt x="595" y="21"/>
                  </a:lnTo>
                  <a:lnTo>
                    <a:pt x="591" y="20"/>
                  </a:lnTo>
                  <a:lnTo>
                    <a:pt x="591" y="20"/>
                  </a:lnTo>
                  <a:lnTo>
                    <a:pt x="526" y="18"/>
                  </a:lnTo>
                  <a:lnTo>
                    <a:pt x="445" y="14"/>
                  </a:lnTo>
                  <a:lnTo>
                    <a:pt x="363" y="9"/>
                  </a:lnTo>
                  <a:lnTo>
                    <a:pt x="298" y="3"/>
                  </a:lnTo>
                  <a:lnTo>
                    <a:pt x="298" y="3"/>
                  </a:lnTo>
                  <a:lnTo>
                    <a:pt x="280" y="1"/>
                  </a:lnTo>
                  <a:lnTo>
                    <a:pt x="260" y="0"/>
                  </a:lnTo>
                  <a:lnTo>
                    <a:pt x="217" y="0"/>
                  </a:lnTo>
                  <a:lnTo>
                    <a:pt x="137" y="1"/>
                  </a:lnTo>
                  <a:lnTo>
                    <a:pt x="137" y="1"/>
                  </a:lnTo>
                  <a:lnTo>
                    <a:pt x="108" y="1"/>
                  </a:lnTo>
                  <a:lnTo>
                    <a:pt x="81" y="1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9" y="6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19" y="12"/>
                  </a:lnTo>
                  <a:lnTo>
                    <a:pt x="15" y="16"/>
                  </a:lnTo>
                  <a:lnTo>
                    <a:pt x="12" y="21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8" y="30"/>
                  </a:lnTo>
                  <a:lnTo>
                    <a:pt x="6" y="3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5" y="46"/>
                  </a:lnTo>
                  <a:lnTo>
                    <a:pt x="5" y="51"/>
                  </a:lnTo>
                  <a:lnTo>
                    <a:pt x="5" y="418"/>
                  </a:lnTo>
                  <a:lnTo>
                    <a:pt x="5" y="418"/>
                  </a:lnTo>
                  <a:lnTo>
                    <a:pt x="4" y="442"/>
                  </a:lnTo>
                  <a:lnTo>
                    <a:pt x="1" y="468"/>
                  </a:lnTo>
                  <a:lnTo>
                    <a:pt x="0" y="496"/>
                  </a:lnTo>
                  <a:lnTo>
                    <a:pt x="0" y="524"/>
                  </a:lnTo>
                  <a:lnTo>
                    <a:pt x="0" y="537"/>
                  </a:lnTo>
                  <a:lnTo>
                    <a:pt x="1" y="552"/>
                  </a:lnTo>
                  <a:lnTo>
                    <a:pt x="4" y="565"/>
                  </a:lnTo>
                  <a:lnTo>
                    <a:pt x="8" y="577"/>
                  </a:lnTo>
                  <a:lnTo>
                    <a:pt x="13" y="587"/>
                  </a:lnTo>
                  <a:lnTo>
                    <a:pt x="18" y="598"/>
                  </a:lnTo>
                  <a:lnTo>
                    <a:pt x="26" y="607"/>
                  </a:lnTo>
                  <a:lnTo>
                    <a:pt x="36" y="613"/>
                  </a:lnTo>
                  <a:lnTo>
                    <a:pt x="36" y="613"/>
                  </a:lnTo>
                  <a:lnTo>
                    <a:pt x="44" y="617"/>
                  </a:lnTo>
                  <a:lnTo>
                    <a:pt x="52" y="619"/>
                  </a:lnTo>
                  <a:lnTo>
                    <a:pt x="63" y="621"/>
                  </a:lnTo>
                  <a:lnTo>
                    <a:pt x="73" y="621"/>
                  </a:lnTo>
                  <a:lnTo>
                    <a:pt x="94" y="622"/>
                  </a:lnTo>
                  <a:lnTo>
                    <a:pt x="111" y="622"/>
                  </a:lnTo>
                  <a:lnTo>
                    <a:pt x="111" y="622"/>
                  </a:lnTo>
                  <a:lnTo>
                    <a:pt x="140" y="624"/>
                  </a:lnTo>
                  <a:lnTo>
                    <a:pt x="169" y="625"/>
                  </a:lnTo>
                  <a:lnTo>
                    <a:pt x="197" y="626"/>
                  </a:lnTo>
                  <a:lnTo>
                    <a:pt x="226" y="629"/>
                  </a:lnTo>
                  <a:lnTo>
                    <a:pt x="226" y="629"/>
                  </a:lnTo>
                  <a:lnTo>
                    <a:pt x="261" y="633"/>
                  </a:lnTo>
                  <a:lnTo>
                    <a:pt x="306" y="636"/>
                  </a:lnTo>
                  <a:lnTo>
                    <a:pt x="354" y="636"/>
                  </a:lnTo>
                  <a:lnTo>
                    <a:pt x="407" y="636"/>
                  </a:lnTo>
                  <a:lnTo>
                    <a:pt x="507" y="636"/>
                  </a:lnTo>
                  <a:lnTo>
                    <a:pt x="552" y="636"/>
                  </a:lnTo>
                  <a:lnTo>
                    <a:pt x="587" y="636"/>
                  </a:lnTo>
                  <a:lnTo>
                    <a:pt x="587" y="636"/>
                  </a:lnTo>
                  <a:lnTo>
                    <a:pt x="592" y="636"/>
                  </a:lnTo>
                  <a:lnTo>
                    <a:pt x="598" y="633"/>
                  </a:lnTo>
                  <a:lnTo>
                    <a:pt x="602" y="630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08" y="628"/>
                  </a:lnTo>
                  <a:lnTo>
                    <a:pt x="608" y="628"/>
                  </a:lnTo>
                  <a:lnTo>
                    <a:pt x="619" y="624"/>
                  </a:lnTo>
                  <a:lnTo>
                    <a:pt x="625" y="619"/>
                  </a:lnTo>
                  <a:lnTo>
                    <a:pt x="630" y="611"/>
                  </a:lnTo>
                  <a:lnTo>
                    <a:pt x="634" y="603"/>
                  </a:lnTo>
                  <a:lnTo>
                    <a:pt x="636" y="594"/>
                  </a:lnTo>
                  <a:lnTo>
                    <a:pt x="637" y="585"/>
                  </a:lnTo>
                  <a:lnTo>
                    <a:pt x="637" y="566"/>
                  </a:lnTo>
                  <a:lnTo>
                    <a:pt x="637" y="566"/>
                  </a:lnTo>
                  <a:lnTo>
                    <a:pt x="637" y="520"/>
                  </a:lnTo>
                  <a:lnTo>
                    <a:pt x="639" y="475"/>
                  </a:lnTo>
                  <a:lnTo>
                    <a:pt x="641" y="430"/>
                  </a:lnTo>
                  <a:lnTo>
                    <a:pt x="641" y="407"/>
                  </a:lnTo>
                  <a:lnTo>
                    <a:pt x="639" y="384"/>
                  </a:lnTo>
                  <a:lnTo>
                    <a:pt x="639" y="384"/>
                  </a:lnTo>
                  <a:close/>
                  <a:moveTo>
                    <a:pt x="102" y="575"/>
                  </a:moveTo>
                  <a:lnTo>
                    <a:pt x="102" y="575"/>
                  </a:lnTo>
                  <a:lnTo>
                    <a:pt x="87" y="573"/>
                  </a:lnTo>
                  <a:lnTo>
                    <a:pt x="76" y="568"/>
                  </a:lnTo>
                  <a:lnTo>
                    <a:pt x="67" y="562"/>
                  </a:lnTo>
                  <a:lnTo>
                    <a:pt x="60" y="554"/>
                  </a:lnTo>
                  <a:lnTo>
                    <a:pt x="55" y="545"/>
                  </a:lnTo>
                  <a:lnTo>
                    <a:pt x="52" y="535"/>
                  </a:lnTo>
                  <a:lnTo>
                    <a:pt x="51" y="523"/>
                  </a:lnTo>
                  <a:lnTo>
                    <a:pt x="51" y="509"/>
                  </a:lnTo>
                  <a:lnTo>
                    <a:pt x="51" y="51"/>
                  </a:lnTo>
                  <a:lnTo>
                    <a:pt x="51" y="51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64" y="48"/>
                  </a:lnTo>
                  <a:lnTo>
                    <a:pt x="77" y="47"/>
                  </a:lnTo>
                  <a:lnTo>
                    <a:pt x="104" y="46"/>
                  </a:lnTo>
                  <a:lnTo>
                    <a:pt x="158" y="47"/>
                  </a:lnTo>
                  <a:lnTo>
                    <a:pt x="158" y="47"/>
                  </a:lnTo>
                  <a:lnTo>
                    <a:pt x="235" y="46"/>
                  </a:lnTo>
                  <a:lnTo>
                    <a:pt x="277" y="47"/>
                  </a:lnTo>
                  <a:lnTo>
                    <a:pt x="312" y="50"/>
                  </a:lnTo>
                  <a:lnTo>
                    <a:pt x="312" y="50"/>
                  </a:lnTo>
                  <a:lnTo>
                    <a:pt x="371" y="55"/>
                  </a:lnTo>
                  <a:lnTo>
                    <a:pt x="446" y="60"/>
                  </a:lnTo>
                  <a:lnTo>
                    <a:pt x="520" y="64"/>
                  </a:lnTo>
                  <a:lnTo>
                    <a:pt x="579" y="65"/>
                  </a:lnTo>
                  <a:lnTo>
                    <a:pt x="579" y="65"/>
                  </a:lnTo>
                  <a:lnTo>
                    <a:pt x="582" y="68"/>
                  </a:lnTo>
                  <a:lnTo>
                    <a:pt x="583" y="71"/>
                  </a:lnTo>
                  <a:lnTo>
                    <a:pt x="587" y="81"/>
                  </a:lnTo>
                  <a:lnTo>
                    <a:pt x="590" y="95"/>
                  </a:lnTo>
                  <a:lnTo>
                    <a:pt x="592" y="114"/>
                  </a:lnTo>
                  <a:lnTo>
                    <a:pt x="594" y="159"/>
                  </a:lnTo>
                  <a:lnTo>
                    <a:pt x="595" y="212"/>
                  </a:lnTo>
                  <a:lnTo>
                    <a:pt x="592" y="312"/>
                  </a:lnTo>
                  <a:lnTo>
                    <a:pt x="592" y="349"/>
                  </a:lnTo>
                  <a:lnTo>
                    <a:pt x="592" y="370"/>
                  </a:lnTo>
                  <a:lnTo>
                    <a:pt x="592" y="370"/>
                  </a:lnTo>
                  <a:lnTo>
                    <a:pt x="594" y="413"/>
                  </a:lnTo>
                  <a:lnTo>
                    <a:pt x="594" y="485"/>
                  </a:lnTo>
                  <a:lnTo>
                    <a:pt x="595" y="553"/>
                  </a:lnTo>
                  <a:lnTo>
                    <a:pt x="596" y="583"/>
                  </a:lnTo>
                  <a:lnTo>
                    <a:pt x="596" y="583"/>
                  </a:lnTo>
                  <a:lnTo>
                    <a:pt x="590" y="586"/>
                  </a:lnTo>
                  <a:lnTo>
                    <a:pt x="585" y="590"/>
                  </a:lnTo>
                  <a:lnTo>
                    <a:pt x="585" y="590"/>
                  </a:lnTo>
                  <a:lnTo>
                    <a:pt x="533" y="588"/>
                  </a:lnTo>
                  <a:lnTo>
                    <a:pt x="475" y="588"/>
                  </a:lnTo>
                  <a:lnTo>
                    <a:pt x="343" y="588"/>
                  </a:lnTo>
                  <a:lnTo>
                    <a:pt x="276" y="587"/>
                  </a:lnTo>
                  <a:lnTo>
                    <a:pt x="212" y="585"/>
                  </a:lnTo>
                  <a:lnTo>
                    <a:pt x="153" y="581"/>
                  </a:lnTo>
                  <a:lnTo>
                    <a:pt x="125" y="578"/>
                  </a:lnTo>
                  <a:lnTo>
                    <a:pt x="102" y="575"/>
                  </a:lnTo>
                  <a:lnTo>
                    <a:pt x="102" y="5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chenying0907 767"/>
            <p:cNvSpPr/>
            <p:nvPr/>
          </p:nvSpPr>
          <p:spPr bwMode="auto">
            <a:xfrm>
              <a:off x="2033588" y="3146425"/>
              <a:ext cx="30163" cy="538163"/>
            </a:xfrm>
            <a:custGeom>
              <a:avLst/>
              <a:gdLst/>
              <a:ahLst/>
              <a:cxnLst>
                <a:cxn ang="0">
                  <a:pos x="62" y="1072"/>
                </a:cxn>
                <a:cxn ang="0">
                  <a:pos x="62" y="1011"/>
                </a:cxn>
                <a:cxn ang="0">
                  <a:pos x="54" y="834"/>
                </a:cxn>
                <a:cxn ang="0">
                  <a:pos x="51" y="614"/>
                </a:cxn>
                <a:cxn ang="0">
                  <a:pos x="53" y="452"/>
                </a:cxn>
                <a:cxn ang="0">
                  <a:pos x="50" y="331"/>
                </a:cxn>
                <a:cxn ang="0">
                  <a:pos x="49" y="290"/>
                </a:cxn>
                <a:cxn ang="0">
                  <a:pos x="48" y="251"/>
                </a:cxn>
                <a:cxn ang="0">
                  <a:pos x="55" y="174"/>
                </a:cxn>
                <a:cxn ang="0">
                  <a:pos x="61" y="134"/>
                </a:cxn>
                <a:cxn ang="0">
                  <a:pos x="65" y="78"/>
                </a:cxn>
                <a:cxn ang="0">
                  <a:pos x="70" y="43"/>
                </a:cxn>
                <a:cxn ang="0">
                  <a:pos x="79" y="14"/>
                </a:cxn>
                <a:cxn ang="0">
                  <a:pos x="70" y="6"/>
                </a:cxn>
                <a:cxn ang="0">
                  <a:pos x="58" y="1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28" y="22"/>
                </a:cxn>
                <a:cxn ang="0">
                  <a:pos x="20" y="65"/>
                </a:cxn>
                <a:cxn ang="0">
                  <a:pos x="14" y="129"/>
                </a:cxn>
                <a:cxn ang="0">
                  <a:pos x="11" y="163"/>
                </a:cxn>
                <a:cxn ang="0">
                  <a:pos x="4" y="205"/>
                </a:cxn>
                <a:cxn ang="0">
                  <a:pos x="0" y="291"/>
                </a:cxn>
                <a:cxn ang="0">
                  <a:pos x="3" y="423"/>
                </a:cxn>
                <a:cxn ang="0">
                  <a:pos x="6" y="510"/>
                </a:cxn>
                <a:cxn ang="0">
                  <a:pos x="4" y="620"/>
                </a:cxn>
                <a:cxn ang="0">
                  <a:pos x="2" y="826"/>
                </a:cxn>
                <a:cxn ang="0">
                  <a:pos x="6" y="953"/>
                </a:cxn>
                <a:cxn ang="0">
                  <a:pos x="11" y="1003"/>
                </a:cxn>
                <a:cxn ang="0">
                  <a:pos x="14" y="1024"/>
                </a:cxn>
                <a:cxn ang="0">
                  <a:pos x="15" y="1088"/>
                </a:cxn>
                <a:cxn ang="0">
                  <a:pos x="12" y="1173"/>
                </a:cxn>
                <a:cxn ang="0">
                  <a:pos x="12" y="1192"/>
                </a:cxn>
                <a:cxn ang="0">
                  <a:pos x="20" y="1253"/>
                </a:cxn>
                <a:cxn ang="0">
                  <a:pos x="28" y="1313"/>
                </a:cxn>
                <a:cxn ang="0">
                  <a:pos x="28" y="1332"/>
                </a:cxn>
                <a:cxn ang="0">
                  <a:pos x="31" y="1341"/>
                </a:cxn>
                <a:cxn ang="0">
                  <a:pos x="36" y="1349"/>
                </a:cxn>
                <a:cxn ang="0">
                  <a:pos x="44" y="1353"/>
                </a:cxn>
                <a:cxn ang="0">
                  <a:pos x="59" y="1353"/>
                </a:cxn>
                <a:cxn ang="0">
                  <a:pos x="67" y="1349"/>
                </a:cxn>
                <a:cxn ang="0">
                  <a:pos x="72" y="1341"/>
                </a:cxn>
                <a:cxn ang="0">
                  <a:pos x="74" y="1332"/>
                </a:cxn>
                <a:cxn ang="0">
                  <a:pos x="74" y="1302"/>
                </a:cxn>
                <a:cxn ang="0">
                  <a:pos x="67" y="1242"/>
                </a:cxn>
                <a:cxn ang="0">
                  <a:pos x="62" y="1212"/>
                </a:cxn>
                <a:cxn ang="0">
                  <a:pos x="58" y="1178"/>
                </a:cxn>
                <a:cxn ang="0">
                  <a:pos x="58" y="1143"/>
                </a:cxn>
                <a:cxn ang="0">
                  <a:pos x="62" y="1072"/>
                </a:cxn>
              </a:cxnLst>
              <a:rect l="0" t="0" r="r" b="b"/>
              <a:pathLst>
                <a:path w="79" h="1355">
                  <a:moveTo>
                    <a:pt x="62" y="1072"/>
                  </a:moveTo>
                  <a:lnTo>
                    <a:pt x="62" y="1072"/>
                  </a:lnTo>
                  <a:lnTo>
                    <a:pt x="63" y="1047"/>
                  </a:lnTo>
                  <a:lnTo>
                    <a:pt x="62" y="1011"/>
                  </a:lnTo>
                  <a:lnTo>
                    <a:pt x="58" y="923"/>
                  </a:lnTo>
                  <a:lnTo>
                    <a:pt x="54" y="834"/>
                  </a:lnTo>
                  <a:lnTo>
                    <a:pt x="51" y="773"/>
                  </a:lnTo>
                  <a:lnTo>
                    <a:pt x="51" y="614"/>
                  </a:lnTo>
                  <a:lnTo>
                    <a:pt x="51" y="614"/>
                  </a:lnTo>
                  <a:lnTo>
                    <a:pt x="53" y="452"/>
                  </a:lnTo>
                  <a:lnTo>
                    <a:pt x="51" y="371"/>
                  </a:lnTo>
                  <a:lnTo>
                    <a:pt x="50" y="331"/>
                  </a:lnTo>
                  <a:lnTo>
                    <a:pt x="49" y="290"/>
                  </a:lnTo>
                  <a:lnTo>
                    <a:pt x="49" y="290"/>
                  </a:lnTo>
                  <a:lnTo>
                    <a:pt x="48" y="270"/>
                  </a:lnTo>
                  <a:lnTo>
                    <a:pt x="48" y="251"/>
                  </a:lnTo>
                  <a:lnTo>
                    <a:pt x="50" y="212"/>
                  </a:lnTo>
                  <a:lnTo>
                    <a:pt x="55" y="174"/>
                  </a:lnTo>
                  <a:lnTo>
                    <a:pt x="61" y="134"/>
                  </a:lnTo>
                  <a:lnTo>
                    <a:pt x="61" y="134"/>
                  </a:lnTo>
                  <a:lnTo>
                    <a:pt x="62" y="112"/>
                  </a:lnTo>
                  <a:lnTo>
                    <a:pt x="65" y="78"/>
                  </a:lnTo>
                  <a:lnTo>
                    <a:pt x="67" y="60"/>
                  </a:lnTo>
                  <a:lnTo>
                    <a:pt x="70" y="43"/>
                  </a:lnTo>
                  <a:lnTo>
                    <a:pt x="74" y="27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0" y="6"/>
                  </a:lnTo>
                  <a:lnTo>
                    <a:pt x="65" y="4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2"/>
                  </a:lnTo>
                  <a:lnTo>
                    <a:pt x="23" y="43"/>
                  </a:lnTo>
                  <a:lnTo>
                    <a:pt x="20" y="65"/>
                  </a:lnTo>
                  <a:lnTo>
                    <a:pt x="17" y="87"/>
                  </a:lnTo>
                  <a:lnTo>
                    <a:pt x="14" y="129"/>
                  </a:lnTo>
                  <a:lnTo>
                    <a:pt x="12" y="147"/>
                  </a:lnTo>
                  <a:lnTo>
                    <a:pt x="11" y="163"/>
                  </a:lnTo>
                  <a:lnTo>
                    <a:pt x="11" y="163"/>
                  </a:lnTo>
                  <a:lnTo>
                    <a:pt x="4" y="205"/>
                  </a:lnTo>
                  <a:lnTo>
                    <a:pt x="2" y="248"/>
                  </a:lnTo>
                  <a:lnTo>
                    <a:pt x="0" y="291"/>
                  </a:lnTo>
                  <a:lnTo>
                    <a:pt x="0" y="336"/>
                  </a:lnTo>
                  <a:lnTo>
                    <a:pt x="3" y="423"/>
                  </a:lnTo>
                  <a:lnTo>
                    <a:pt x="6" y="467"/>
                  </a:lnTo>
                  <a:lnTo>
                    <a:pt x="6" y="510"/>
                  </a:lnTo>
                  <a:lnTo>
                    <a:pt x="6" y="510"/>
                  </a:lnTo>
                  <a:lnTo>
                    <a:pt x="4" y="620"/>
                  </a:lnTo>
                  <a:lnTo>
                    <a:pt x="2" y="757"/>
                  </a:lnTo>
                  <a:lnTo>
                    <a:pt x="2" y="826"/>
                  </a:lnTo>
                  <a:lnTo>
                    <a:pt x="3" y="894"/>
                  </a:lnTo>
                  <a:lnTo>
                    <a:pt x="6" y="953"/>
                  </a:lnTo>
                  <a:lnTo>
                    <a:pt x="8" y="979"/>
                  </a:lnTo>
                  <a:lnTo>
                    <a:pt x="11" y="1003"/>
                  </a:lnTo>
                  <a:lnTo>
                    <a:pt x="11" y="1003"/>
                  </a:lnTo>
                  <a:lnTo>
                    <a:pt x="14" y="1024"/>
                  </a:lnTo>
                  <a:lnTo>
                    <a:pt x="14" y="1046"/>
                  </a:lnTo>
                  <a:lnTo>
                    <a:pt x="15" y="1088"/>
                  </a:lnTo>
                  <a:lnTo>
                    <a:pt x="14" y="1130"/>
                  </a:lnTo>
                  <a:lnTo>
                    <a:pt x="12" y="1173"/>
                  </a:lnTo>
                  <a:lnTo>
                    <a:pt x="12" y="1173"/>
                  </a:lnTo>
                  <a:lnTo>
                    <a:pt x="12" y="1192"/>
                  </a:lnTo>
                  <a:lnTo>
                    <a:pt x="15" y="1212"/>
                  </a:lnTo>
                  <a:lnTo>
                    <a:pt x="20" y="1253"/>
                  </a:lnTo>
                  <a:lnTo>
                    <a:pt x="25" y="1292"/>
                  </a:lnTo>
                  <a:lnTo>
                    <a:pt x="28" y="1313"/>
                  </a:lnTo>
                  <a:lnTo>
                    <a:pt x="28" y="1332"/>
                  </a:lnTo>
                  <a:lnTo>
                    <a:pt x="28" y="1332"/>
                  </a:lnTo>
                  <a:lnTo>
                    <a:pt x="29" y="1338"/>
                  </a:lnTo>
                  <a:lnTo>
                    <a:pt x="31" y="1341"/>
                  </a:lnTo>
                  <a:lnTo>
                    <a:pt x="33" y="1345"/>
                  </a:lnTo>
                  <a:lnTo>
                    <a:pt x="36" y="1349"/>
                  </a:lnTo>
                  <a:lnTo>
                    <a:pt x="40" y="1352"/>
                  </a:lnTo>
                  <a:lnTo>
                    <a:pt x="44" y="1353"/>
                  </a:lnTo>
                  <a:lnTo>
                    <a:pt x="51" y="1355"/>
                  </a:lnTo>
                  <a:lnTo>
                    <a:pt x="59" y="1353"/>
                  </a:lnTo>
                  <a:lnTo>
                    <a:pt x="63" y="1352"/>
                  </a:lnTo>
                  <a:lnTo>
                    <a:pt x="67" y="1349"/>
                  </a:lnTo>
                  <a:lnTo>
                    <a:pt x="70" y="1345"/>
                  </a:lnTo>
                  <a:lnTo>
                    <a:pt x="72" y="1341"/>
                  </a:lnTo>
                  <a:lnTo>
                    <a:pt x="74" y="1338"/>
                  </a:lnTo>
                  <a:lnTo>
                    <a:pt x="74" y="1332"/>
                  </a:lnTo>
                  <a:lnTo>
                    <a:pt x="74" y="1332"/>
                  </a:lnTo>
                  <a:lnTo>
                    <a:pt x="74" y="1302"/>
                  </a:lnTo>
                  <a:lnTo>
                    <a:pt x="71" y="1272"/>
                  </a:lnTo>
                  <a:lnTo>
                    <a:pt x="67" y="1242"/>
                  </a:lnTo>
                  <a:lnTo>
                    <a:pt x="62" y="1212"/>
                  </a:lnTo>
                  <a:lnTo>
                    <a:pt x="62" y="1212"/>
                  </a:lnTo>
                  <a:lnTo>
                    <a:pt x="59" y="1195"/>
                  </a:lnTo>
                  <a:lnTo>
                    <a:pt x="58" y="1178"/>
                  </a:lnTo>
                  <a:lnTo>
                    <a:pt x="57" y="1160"/>
                  </a:lnTo>
                  <a:lnTo>
                    <a:pt x="58" y="1143"/>
                  </a:lnTo>
                  <a:lnTo>
                    <a:pt x="61" y="1107"/>
                  </a:lnTo>
                  <a:lnTo>
                    <a:pt x="62" y="1072"/>
                  </a:lnTo>
                  <a:lnTo>
                    <a:pt x="62" y="10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chenying0907 768"/>
            <p:cNvSpPr/>
            <p:nvPr/>
          </p:nvSpPr>
          <p:spPr bwMode="auto">
            <a:xfrm>
              <a:off x="2044701" y="3662363"/>
              <a:ext cx="758825" cy="128588"/>
            </a:xfrm>
            <a:custGeom>
              <a:avLst/>
              <a:gdLst/>
              <a:ahLst/>
              <a:cxnLst>
                <a:cxn ang="0">
                  <a:pos x="1912" y="41"/>
                </a:cxn>
                <a:cxn ang="0">
                  <a:pos x="1906" y="29"/>
                </a:cxn>
                <a:cxn ang="0">
                  <a:pos x="1890" y="24"/>
                </a:cxn>
                <a:cxn ang="0">
                  <a:pos x="1874" y="29"/>
                </a:cxn>
                <a:cxn ang="0">
                  <a:pos x="1868" y="41"/>
                </a:cxn>
                <a:cxn ang="0">
                  <a:pos x="1868" y="94"/>
                </a:cxn>
                <a:cxn ang="0">
                  <a:pos x="1867" y="143"/>
                </a:cxn>
                <a:cxn ang="0">
                  <a:pos x="1861" y="168"/>
                </a:cxn>
                <a:cxn ang="0">
                  <a:pos x="1840" y="202"/>
                </a:cxn>
                <a:cxn ang="0">
                  <a:pos x="1800" y="230"/>
                </a:cxn>
                <a:cxn ang="0">
                  <a:pos x="1771" y="245"/>
                </a:cxn>
                <a:cxn ang="0">
                  <a:pos x="1728" y="258"/>
                </a:cxn>
                <a:cxn ang="0">
                  <a:pos x="1668" y="263"/>
                </a:cxn>
                <a:cxn ang="0">
                  <a:pos x="1621" y="267"/>
                </a:cxn>
                <a:cxn ang="0">
                  <a:pos x="1575" y="274"/>
                </a:cxn>
                <a:cxn ang="0">
                  <a:pos x="1394" y="278"/>
                </a:cxn>
                <a:cxn ang="0">
                  <a:pos x="1214" y="274"/>
                </a:cxn>
                <a:cxn ang="0">
                  <a:pos x="961" y="279"/>
                </a:cxn>
                <a:cxn ang="0">
                  <a:pos x="902" y="278"/>
                </a:cxn>
                <a:cxn ang="0">
                  <a:pos x="757" y="263"/>
                </a:cxn>
                <a:cxn ang="0">
                  <a:pos x="659" y="261"/>
                </a:cxn>
                <a:cxn ang="0">
                  <a:pos x="422" y="251"/>
                </a:cxn>
                <a:cxn ang="0">
                  <a:pos x="398" y="250"/>
                </a:cxn>
                <a:cxn ang="0">
                  <a:pos x="333" y="241"/>
                </a:cxn>
                <a:cxn ang="0">
                  <a:pos x="289" y="238"/>
                </a:cxn>
                <a:cxn ang="0">
                  <a:pos x="194" y="225"/>
                </a:cxn>
                <a:cxn ang="0">
                  <a:pos x="146" y="211"/>
                </a:cxn>
                <a:cxn ang="0">
                  <a:pos x="106" y="185"/>
                </a:cxn>
                <a:cxn ang="0">
                  <a:pos x="81" y="162"/>
                </a:cxn>
                <a:cxn ang="0">
                  <a:pos x="63" y="140"/>
                </a:cxn>
                <a:cxn ang="0">
                  <a:pos x="50" y="97"/>
                </a:cxn>
                <a:cxn ang="0">
                  <a:pos x="46" y="23"/>
                </a:cxn>
                <a:cxn ang="0">
                  <a:pos x="44" y="13"/>
                </a:cxn>
                <a:cxn ang="0">
                  <a:pos x="35" y="4"/>
                </a:cxn>
                <a:cxn ang="0">
                  <a:pos x="14" y="2"/>
                </a:cxn>
                <a:cxn ang="0">
                  <a:pos x="5" y="9"/>
                </a:cxn>
                <a:cxn ang="0">
                  <a:pos x="0" y="23"/>
                </a:cxn>
                <a:cxn ang="0">
                  <a:pos x="3" y="80"/>
                </a:cxn>
                <a:cxn ang="0">
                  <a:pos x="17" y="143"/>
                </a:cxn>
                <a:cxn ang="0">
                  <a:pos x="35" y="177"/>
                </a:cxn>
                <a:cxn ang="0">
                  <a:pos x="63" y="208"/>
                </a:cxn>
                <a:cxn ang="0">
                  <a:pos x="85" y="228"/>
                </a:cxn>
                <a:cxn ang="0">
                  <a:pos x="123" y="250"/>
                </a:cxn>
                <a:cxn ang="0">
                  <a:pos x="209" y="278"/>
                </a:cxn>
                <a:cxn ang="0">
                  <a:pos x="297" y="285"/>
                </a:cxn>
                <a:cxn ang="0">
                  <a:pos x="366" y="289"/>
                </a:cxn>
                <a:cxn ang="0">
                  <a:pos x="538" y="308"/>
                </a:cxn>
                <a:cxn ang="0">
                  <a:pos x="613" y="309"/>
                </a:cxn>
                <a:cxn ang="0">
                  <a:pos x="871" y="322"/>
                </a:cxn>
                <a:cxn ang="0">
                  <a:pos x="961" y="325"/>
                </a:cxn>
                <a:cxn ang="0">
                  <a:pos x="1184" y="321"/>
                </a:cxn>
                <a:cxn ang="0">
                  <a:pos x="1537" y="319"/>
                </a:cxn>
                <a:cxn ang="0">
                  <a:pos x="1596" y="314"/>
                </a:cxn>
                <a:cxn ang="0">
                  <a:pos x="1652" y="309"/>
                </a:cxn>
                <a:cxn ang="0">
                  <a:pos x="1712" y="305"/>
                </a:cxn>
                <a:cxn ang="0">
                  <a:pos x="1792" y="283"/>
                </a:cxn>
                <a:cxn ang="0">
                  <a:pos x="1868" y="240"/>
                </a:cxn>
                <a:cxn ang="0">
                  <a:pos x="1886" y="221"/>
                </a:cxn>
                <a:cxn ang="0">
                  <a:pos x="1904" y="189"/>
                </a:cxn>
                <a:cxn ang="0">
                  <a:pos x="1912" y="149"/>
                </a:cxn>
                <a:cxn ang="0">
                  <a:pos x="1914" y="46"/>
                </a:cxn>
              </a:cxnLst>
              <a:rect l="0" t="0" r="r" b="b"/>
              <a:pathLst>
                <a:path w="1915" h="325">
                  <a:moveTo>
                    <a:pt x="1914" y="46"/>
                  </a:moveTo>
                  <a:lnTo>
                    <a:pt x="1914" y="46"/>
                  </a:lnTo>
                  <a:lnTo>
                    <a:pt x="1912" y="41"/>
                  </a:lnTo>
                  <a:lnTo>
                    <a:pt x="1911" y="36"/>
                  </a:lnTo>
                  <a:lnTo>
                    <a:pt x="1908" y="32"/>
                  </a:lnTo>
                  <a:lnTo>
                    <a:pt x="1906" y="29"/>
                  </a:lnTo>
                  <a:lnTo>
                    <a:pt x="1902" y="26"/>
                  </a:lnTo>
                  <a:lnTo>
                    <a:pt x="1898" y="25"/>
                  </a:lnTo>
                  <a:lnTo>
                    <a:pt x="1890" y="24"/>
                  </a:lnTo>
                  <a:lnTo>
                    <a:pt x="1882" y="25"/>
                  </a:lnTo>
                  <a:lnTo>
                    <a:pt x="1878" y="26"/>
                  </a:lnTo>
                  <a:lnTo>
                    <a:pt x="1874" y="29"/>
                  </a:lnTo>
                  <a:lnTo>
                    <a:pt x="1872" y="32"/>
                  </a:lnTo>
                  <a:lnTo>
                    <a:pt x="1869" y="36"/>
                  </a:lnTo>
                  <a:lnTo>
                    <a:pt x="1868" y="41"/>
                  </a:lnTo>
                  <a:lnTo>
                    <a:pt x="1868" y="46"/>
                  </a:lnTo>
                  <a:lnTo>
                    <a:pt x="1868" y="46"/>
                  </a:lnTo>
                  <a:lnTo>
                    <a:pt x="1868" y="94"/>
                  </a:lnTo>
                  <a:lnTo>
                    <a:pt x="1868" y="118"/>
                  </a:lnTo>
                  <a:lnTo>
                    <a:pt x="1867" y="143"/>
                  </a:lnTo>
                  <a:lnTo>
                    <a:pt x="1867" y="143"/>
                  </a:lnTo>
                  <a:lnTo>
                    <a:pt x="1867" y="152"/>
                  </a:lnTo>
                  <a:lnTo>
                    <a:pt x="1864" y="160"/>
                  </a:lnTo>
                  <a:lnTo>
                    <a:pt x="1861" y="168"/>
                  </a:lnTo>
                  <a:lnTo>
                    <a:pt x="1859" y="176"/>
                  </a:lnTo>
                  <a:lnTo>
                    <a:pt x="1850" y="190"/>
                  </a:lnTo>
                  <a:lnTo>
                    <a:pt x="1840" y="202"/>
                  </a:lnTo>
                  <a:lnTo>
                    <a:pt x="1827" y="212"/>
                  </a:lnTo>
                  <a:lnTo>
                    <a:pt x="1814" y="221"/>
                  </a:lnTo>
                  <a:lnTo>
                    <a:pt x="1800" y="230"/>
                  </a:lnTo>
                  <a:lnTo>
                    <a:pt x="1784" y="238"/>
                  </a:lnTo>
                  <a:lnTo>
                    <a:pt x="1784" y="238"/>
                  </a:lnTo>
                  <a:lnTo>
                    <a:pt x="1771" y="245"/>
                  </a:lnTo>
                  <a:lnTo>
                    <a:pt x="1757" y="251"/>
                  </a:lnTo>
                  <a:lnTo>
                    <a:pt x="1742" y="255"/>
                  </a:lnTo>
                  <a:lnTo>
                    <a:pt x="1728" y="258"/>
                  </a:lnTo>
                  <a:lnTo>
                    <a:pt x="1714" y="261"/>
                  </a:lnTo>
                  <a:lnTo>
                    <a:pt x="1698" y="262"/>
                  </a:lnTo>
                  <a:lnTo>
                    <a:pt x="1668" y="263"/>
                  </a:lnTo>
                  <a:lnTo>
                    <a:pt x="1668" y="263"/>
                  </a:lnTo>
                  <a:lnTo>
                    <a:pt x="1644" y="264"/>
                  </a:lnTo>
                  <a:lnTo>
                    <a:pt x="1621" y="267"/>
                  </a:lnTo>
                  <a:lnTo>
                    <a:pt x="1598" y="271"/>
                  </a:lnTo>
                  <a:lnTo>
                    <a:pt x="1575" y="274"/>
                  </a:lnTo>
                  <a:lnTo>
                    <a:pt x="1575" y="274"/>
                  </a:lnTo>
                  <a:lnTo>
                    <a:pt x="1538" y="276"/>
                  </a:lnTo>
                  <a:lnTo>
                    <a:pt x="1495" y="278"/>
                  </a:lnTo>
                  <a:lnTo>
                    <a:pt x="1394" y="278"/>
                  </a:lnTo>
                  <a:lnTo>
                    <a:pt x="1295" y="275"/>
                  </a:lnTo>
                  <a:lnTo>
                    <a:pt x="1214" y="274"/>
                  </a:lnTo>
                  <a:lnTo>
                    <a:pt x="1214" y="274"/>
                  </a:lnTo>
                  <a:lnTo>
                    <a:pt x="1151" y="275"/>
                  </a:lnTo>
                  <a:lnTo>
                    <a:pt x="1088" y="276"/>
                  </a:lnTo>
                  <a:lnTo>
                    <a:pt x="961" y="279"/>
                  </a:lnTo>
                  <a:lnTo>
                    <a:pt x="961" y="279"/>
                  </a:lnTo>
                  <a:lnTo>
                    <a:pt x="931" y="279"/>
                  </a:lnTo>
                  <a:lnTo>
                    <a:pt x="902" y="278"/>
                  </a:lnTo>
                  <a:lnTo>
                    <a:pt x="845" y="271"/>
                  </a:lnTo>
                  <a:lnTo>
                    <a:pt x="786" y="266"/>
                  </a:lnTo>
                  <a:lnTo>
                    <a:pt x="757" y="263"/>
                  </a:lnTo>
                  <a:lnTo>
                    <a:pt x="729" y="263"/>
                  </a:lnTo>
                  <a:lnTo>
                    <a:pt x="729" y="263"/>
                  </a:lnTo>
                  <a:lnTo>
                    <a:pt x="659" y="261"/>
                  </a:lnTo>
                  <a:lnTo>
                    <a:pt x="575" y="257"/>
                  </a:lnTo>
                  <a:lnTo>
                    <a:pt x="492" y="253"/>
                  </a:lnTo>
                  <a:lnTo>
                    <a:pt x="422" y="251"/>
                  </a:lnTo>
                  <a:lnTo>
                    <a:pt x="422" y="251"/>
                  </a:lnTo>
                  <a:lnTo>
                    <a:pt x="411" y="251"/>
                  </a:lnTo>
                  <a:lnTo>
                    <a:pt x="398" y="250"/>
                  </a:lnTo>
                  <a:lnTo>
                    <a:pt x="371" y="246"/>
                  </a:lnTo>
                  <a:lnTo>
                    <a:pt x="347" y="242"/>
                  </a:lnTo>
                  <a:lnTo>
                    <a:pt x="333" y="241"/>
                  </a:lnTo>
                  <a:lnTo>
                    <a:pt x="320" y="240"/>
                  </a:lnTo>
                  <a:lnTo>
                    <a:pt x="320" y="240"/>
                  </a:lnTo>
                  <a:lnTo>
                    <a:pt x="289" y="238"/>
                  </a:lnTo>
                  <a:lnTo>
                    <a:pt x="256" y="234"/>
                  </a:lnTo>
                  <a:lnTo>
                    <a:pt x="194" y="225"/>
                  </a:lnTo>
                  <a:lnTo>
                    <a:pt x="194" y="225"/>
                  </a:lnTo>
                  <a:lnTo>
                    <a:pt x="177" y="223"/>
                  </a:lnTo>
                  <a:lnTo>
                    <a:pt x="161" y="217"/>
                  </a:lnTo>
                  <a:lnTo>
                    <a:pt x="146" y="211"/>
                  </a:lnTo>
                  <a:lnTo>
                    <a:pt x="132" y="204"/>
                  </a:lnTo>
                  <a:lnTo>
                    <a:pt x="119" y="195"/>
                  </a:lnTo>
                  <a:lnTo>
                    <a:pt x="106" y="185"/>
                  </a:lnTo>
                  <a:lnTo>
                    <a:pt x="93" y="174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74" y="156"/>
                  </a:lnTo>
                  <a:lnTo>
                    <a:pt x="68" y="148"/>
                  </a:lnTo>
                  <a:lnTo>
                    <a:pt x="63" y="140"/>
                  </a:lnTo>
                  <a:lnTo>
                    <a:pt x="59" y="132"/>
                  </a:lnTo>
                  <a:lnTo>
                    <a:pt x="54" y="115"/>
                  </a:lnTo>
                  <a:lnTo>
                    <a:pt x="50" y="97"/>
                  </a:lnTo>
                  <a:lnTo>
                    <a:pt x="47" y="79"/>
                  </a:lnTo>
                  <a:lnTo>
                    <a:pt x="46" y="60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17"/>
                  </a:lnTo>
                  <a:lnTo>
                    <a:pt x="44" y="13"/>
                  </a:lnTo>
                  <a:lnTo>
                    <a:pt x="42" y="9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12" y="4"/>
                  </a:lnTo>
                  <a:lnTo>
                    <a:pt x="8" y="7"/>
                  </a:lnTo>
                  <a:lnTo>
                    <a:pt x="5" y="9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53"/>
                  </a:lnTo>
                  <a:lnTo>
                    <a:pt x="3" y="80"/>
                  </a:lnTo>
                  <a:lnTo>
                    <a:pt x="6" y="106"/>
                  </a:lnTo>
                  <a:lnTo>
                    <a:pt x="13" y="131"/>
                  </a:lnTo>
                  <a:lnTo>
                    <a:pt x="17" y="143"/>
                  </a:lnTo>
                  <a:lnTo>
                    <a:pt x="22" y="155"/>
                  </a:lnTo>
                  <a:lnTo>
                    <a:pt x="29" y="165"/>
                  </a:lnTo>
                  <a:lnTo>
                    <a:pt x="35" y="177"/>
                  </a:lnTo>
                  <a:lnTo>
                    <a:pt x="43" y="187"/>
                  </a:lnTo>
                  <a:lnTo>
                    <a:pt x="52" y="198"/>
                  </a:lnTo>
                  <a:lnTo>
                    <a:pt x="63" y="208"/>
                  </a:lnTo>
                  <a:lnTo>
                    <a:pt x="74" y="219"/>
                  </a:lnTo>
                  <a:lnTo>
                    <a:pt x="74" y="219"/>
                  </a:lnTo>
                  <a:lnTo>
                    <a:pt x="85" y="228"/>
                  </a:lnTo>
                  <a:lnTo>
                    <a:pt x="97" y="236"/>
                  </a:lnTo>
                  <a:lnTo>
                    <a:pt x="110" y="244"/>
                  </a:lnTo>
                  <a:lnTo>
                    <a:pt x="123" y="250"/>
                  </a:lnTo>
                  <a:lnTo>
                    <a:pt x="150" y="262"/>
                  </a:lnTo>
                  <a:lnTo>
                    <a:pt x="179" y="271"/>
                  </a:lnTo>
                  <a:lnTo>
                    <a:pt x="209" y="278"/>
                  </a:lnTo>
                  <a:lnTo>
                    <a:pt x="239" y="283"/>
                  </a:lnTo>
                  <a:lnTo>
                    <a:pt x="268" y="284"/>
                  </a:lnTo>
                  <a:lnTo>
                    <a:pt x="297" y="285"/>
                  </a:lnTo>
                  <a:lnTo>
                    <a:pt x="297" y="285"/>
                  </a:lnTo>
                  <a:lnTo>
                    <a:pt x="332" y="287"/>
                  </a:lnTo>
                  <a:lnTo>
                    <a:pt x="366" y="289"/>
                  </a:lnTo>
                  <a:lnTo>
                    <a:pt x="434" y="297"/>
                  </a:lnTo>
                  <a:lnTo>
                    <a:pt x="502" y="305"/>
                  </a:lnTo>
                  <a:lnTo>
                    <a:pt x="538" y="308"/>
                  </a:lnTo>
                  <a:lnTo>
                    <a:pt x="572" y="309"/>
                  </a:lnTo>
                  <a:lnTo>
                    <a:pt x="572" y="309"/>
                  </a:lnTo>
                  <a:lnTo>
                    <a:pt x="613" y="309"/>
                  </a:lnTo>
                  <a:lnTo>
                    <a:pt x="661" y="312"/>
                  </a:lnTo>
                  <a:lnTo>
                    <a:pt x="766" y="317"/>
                  </a:lnTo>
                  <a:lnTo>
                    <a:pt x="871" y="322"/>
                  </a:lnTo>
                  <a:lnTo>
                    <a:pt x="920" y="325"/>
                  </a:lnTo>
                  <a:lnTo>
                    <a:pt x="961" y="325"/>
                  </a:lnTo>
                  <a:lnTo>
                    <a:pt x="961" y="325"/>
                  </a:lnTo>
                  <a:lnTo>
                    <a:pt x="1036" y="323"/>
                  </a:lnTo>
                  <a:lnTo>
                    <a:pt x="1109" y="322"/>
                  </a:lnTo>
                  <a:lnTo>
                    <a:pt x="1184" y="321"/>
                  </a:lnTo>
                  <a:lnTo>
                    <a:pt x="1258" y="319"/>
                  </a:lnTo>
                  <a:lnTo>
                    <a:pt x="1537" y="319"/>
                  </a:lnTo>
                  <a:lnTo>
                    <a:pt x="1537" y="319"/>
                  </a:lnTo>
                  <a:lnTo>
                    <a:pt x="1553" y="319"/>
                  </a:lnTo>
                  <a:lnTo>
                    <a:pt x="1567" y="318"/>
                  </a:lnTo>
                  <a:lnTo>
                    <a:pt x="1596" y="314"/>
                  </a:lnTo>
                  <a:lnTo>
                    <a:pt x="1623" y="310"/>
                  </a:lnTo>
                  <a:lnTo>
                    <a:pt x="1638" y="309"/>
                  </a:lnTo>
                  <a:lnTo>
                    <a:pt x="1652" y="309"/>
                  </a:lnTo>
                  <a:lnTo>
                    <a:pt x="1652" y="309"/>
                  </a:lnTo>
                  <a:lnTo>
                    <a:pt x="1683" y="308"/>
                  </a:lnTo>
                  <a:lnTo>
                    <a:pt x="1712" y="305"/>
                  </a:lnTo>
                  <a:lnTo>
                    <a:pt x="1740" y="300"/>
                  </a:lnTo>
                  <a:lnTo>
                    <a:pt x="1766" y="292"/>
                  </a:lnTo>
                  <a:lnTo>
                    <a:pt x="1792" y="283"/>
                  </a:lnTo>
                  <a:lnTo>
                    <a:pt x="1817" y="271"/>
                  </a:lnTo>
                  <a:lnTo>
                    <a:pt x="1843" y="257"/>
                  </a:lnTo>
                  <a:lnTo>
                    <a:pt x="1868" y="240"/>
                  </a:lnTo>
                  <a:lnTo>
                    <a:pt x="1868" y="240"/>
                  </a:lnTo>
                  <a:lnTo>
                    <a:pt x="1878" y="230"/>
                  </a:lnTo>
                  <a:lnTo>
                    <a:pt x="1886" y="221"/>
                  </a:lnTo>
                  <a:lnTo>
                    <a:pt x="1894" y="211"/>
                  </a:lnTo>
                  <a:lnTo>
                    <a:pt x="1899" y="200"/>
                  </a:lnTo>
                  <a:lnTo>
                    <a:pt x="1904" y="189"/>
                  </a:lnTo>
                  <a:lnTo>
                    <a:pt x="1908" y="176"/>
                  </a:lnTo>
                  <a:lnTo>
                    <a:pt x="1911" y="162"/>
                  </a:lnTo>
                  <a:lnTo>
                    <a:pt x="1912" y="149"/>
                  </a:lnTo>
                  <a:lnTo>
                    <a:pt x="1915" y="123"/>
                  </a:lnTo>
                  <a:lnTo>
                    <a:pt x="1915" y="96"/>
                  </a:lnTo>
                  <a:lnTo>
                    <a:pt x="1914" y="46"/>
                  </a:lnTo>
                  <a:lnTo>
                    <a:pt x="1914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chenying0907 769"/>
            <p:cNvSpPr/>
            <p:nvPr/>
          </p:nvSpPr>
          <p:spPr bwMode="auto">
            <a:xfrm>
              <a:off x="2560638" y="3128963"/>
              <a:ext cx="244475" cy="560388"/>
            </a:xfrm>
            <a:custGeom>
              <a:avLst/>
              <a:gdLst/>
              <a:ahLst/>
              <a:cxnLst>
                <a:cxn ang="0">
                  <a:pos x="615" y="557"/>
                </a:cxn>
                <a:cxn ang="0">
                  <a:pos x="612" y="359"/>
                </a:cxn>
                <a:cxn ang="0">
                  <a:pos x="609" y="293"/>
                </a:cxn>
                <a:cxn ang="0">
                  <a:pos x="603" y="247"/>
                </a:cxn>
                <a:cxn ang="0">
                  <a:pos x="599" y="200"/>
                </a:cxn>
                <a:cxn ang="0">
                  <a:pos x="599" y="190"/>
                </a:cxn>
                <a:cxn ang="0">
                  <a:pos x="592" y="164"/>
                </a:cxn>
                <a:cxn ang="0">
                  <a:pos x="578" y="128"/>
                </a:cxn>
                <a:cxn ang="0">
                  <a:pos x="567" y="110"/>
                </a:cxn>
                <a:cxn ang="0">
                  <a:pos x="541" y="80"/>
                </a:cxn>
                <a:cxn ang="0">
                  <a:pos x="509" y="56"/>
                </a:cxn>
                <a:cxn ang="0">
                  <a:pos x="473" y="37"/>
                </a:cxn>
                <a:cxn ang="0">
                  <a:pos x="454" y="29"/>
                </a:cxn>
                <a:cxn ang="0">
                  <a:pos x="403" y="13"/>
                </a:cxn>
                <a:cxn ang="0">
                  <a:pos x="352" y="4"/>
                </a:cxn>
                <a:cxn ang="0">
                  <a:pos x="298" y="0"/>
                </a:cxn>
                <a:cxn ang="0">
                  <a:pos x="244" y="0"/>
                </a:cxn>
                <a:cxn ang="0">
                  <a:pos x="131" y="4"/>
                </a:cxn>
                <a:cxn ang="0">
                  <a:pos x="14" y="7"/>
                </a:cxn>
                <a:cxn ang="0">
                  <a:pos x="5" y="11"/>
                </a:cxn>
                <a:cxn ang="0">
                  <a:pos x="1" y="17"/>
                </a:cxn>
                <a:cxn ang="0">
                  <a:pos x="1" y="28"/>
                </a:cxn>
                <a:cxn ang="0">
                  <a:pos x="6" y="39"/>
                </a:cxn>
                <a:cxn ang="0">
                  <a:pos x="10" y="47"/>
                </a:cxn>
                <a:cxn ang="0">
                  <a:pos x="15" y="54"/>
                </a:cxn>
                <a:cxn ang="0">
                  <a:pos x="200" y="47"/>
                </a:cxn>
                <a:cxn ang="0">
                  <a:pos x="302" y="46"/>
                </a:cxn>
                <a:cxn ang="0">
                  <a:pos x="365" y="51"/>
                </a:cxn>
                <a:cxn ang="0">
                  <a:pos x="383" y="54"/>
                </a:cxn>
                <a:cxn ang="0">
                  <a:pos x="429" y="67"/>
                </a:cxn>
                <a:cxn ang="0">
                  <a:pos x="471" y="87"/>
                </a:cxn>
                <a:cxn ang="0">
                  <a:pos x="509" y="114"/>
                </a:cxn>
                <a:cxn ang="0">
                  <a:pos x="526" y="131"/>
                </a:cxn>
                <a:cxn ang="0">
                  <a:pos x="539" y="151"/>
                </a:cxn>
                <a:cxn ang="0">
                  <a:pos x="545" y="165"/>
                </a:cxn>
                <a:cxn ang="0">
                  <a:pos x="550" y="192"/>
                </a:cxn>
                <a:cxn ang="0">
                  <a:pos x="552" y="233"/>
                </a:cxn>
                <a:cxn ang="0">
                  <a:pos x="556" y="260"/>
                </a:cxn>
                <a:cxn ang="0">
                  <a:pos x="561" y="288"/>
                </a:cxn>
                <a:cxn ang="0">
                  <a:pos x="565" y="342"/>
                </a:cxn>
                <a:cxn ang="0">
                  <a:pos x="565" y="369"/>
                </a:cxn>
                <a:cxn ang="0">
                  <a:pos x="567" y="484"/>
                </a:cxn>
                <a:cxn ang="0">
                  <a:pos x="570" y="599"/>
                </a:cxn>
                <a:cxn ang="0">
                  <a:pos x="569" y="663"/>
                </a:cxn>
                <a:cxn ang="0">
                  <a:pos x="565" y="790"/>
                </a:cxn>
                <a:cxn ang="0">
                  <a:pos x="565" y="1392"/>
                </a:cxn>
                <a:cxn ang="0">
                  <a:pos x="565" y="1397"/>
                </a:cxn>
                <a:cxn ang="0">
                  <a:pos x="569" y="1405"/>
                </a:cxn>
                <a:cxn ang="0">
                  <a:pos x="575" y="1410"/>
                </a:cxn>
                <a:cxn ang="0">
                  <a:pos x="587" y="1414"/>
                </a:cxn>
                <a:cxn ang="0">
                  <a:pos x="600" y="1410"/>
                </a:cxn>
                <a:cxn ang="0">
                  <a:pos x="605" y="1405"/>
                </a:cxn>
                <a:cxn ang="0">
                  <a:pos x="609" y="1397"/>
                </a:cxn>
                <a:cxn ang="0">
                  <a:pos x="611" y="814"/>
                </a:cxn>
                <a:cxn ang="0">
                  <a:pos x="611" y="750"/>
                </a:cxn>
                <a:cxn ang="0">
                  <a:pos x="615" y="621"/>
                </a:cxn>
                <a:cxn ang="0">
                  <a:pos x="615" y="557"/>
                </a:cxn>
              </a:cxnLst>
              <a:rect l="0" t="0" r="r" b="b"/>
              <a:pathLst>
                <a:path w="615" h="1414">
                  <a:moveTo>
                    <a:pt x="615" y="557"/>
                  </a:moveTo>
                  <a:lnTo>
                    <a:pt x="615" y="557"/>
                  </a:lnTo>
                  <a:lnTo>
                    <a:pt x="613" y="425"/>
                  </a:lnTo>
                  <a:lnTo>
                    <a:pt x="612" y="359"/>
                  </a:lnTo>
                  <a:lnTo>
                    <a:pt x="609" y="293"/>
                  </a:lnTo>
                  <a:lnTo>
                    <a:pt x="609" y="293"/>
                  </a:lnTo>
                  <a:lnTo>
                    <a:pt x="607" y="270"/>
                  </a:lnTo>
                  <a:lnTo>
                    <a:pt x="603" y="247"/>
                  </a:lnTo>
                  <a:lnTo>
                    <a:pt x="600" y="224"/>
                  </a:lnTo>
                  <a:lnTo>
                    <a:pt x="599" y="200"/>
                  </a:lnTo>
                  <a:lnTo>
                    <a:pt x="599" y="200"/>
                  </a:lnTo>
                  <a:lnTo>
                    <a:pt x="599" y="190"/>
                  </a:lnTo>
                  <a:lnTo>
                    <a:pt x="598" y="181"/>
                  </a:lnTo>
                  <a:lnTo>
                    <a:pt x="592" y="164"/>
                  </a:lnTo>
                  <a:lnTo>
                    <a:pt x="586" y="145"/>
                  </a:lnTo>
                  <a:lnTo>
                    <a:pt x="578" y="128"/>
                  </a:lnTo>
                  <a:lnTo>
                    <a:pt x="578" y="128"/>
                  </a:lnTo>
                  <a:lnTo>
                    <a:pt x="567" y="110"/>
                  </a:lnTo>
                  <a:lnTo>
                    <a:pt x="556" y="94"/>
                  </a:lnTo>
                  <a:lnTo>
                    <a:pt x="541" y="80"/>
                  </a:lnTo>
                  <a:lnTo>
                    <a:pt x="526" y="67"/>
                  </a:lnTo>
                  <a:lnTo>
                    <a:pt x="509" y="56"/>
                  </a:lnTo>
                  <a:lnTo>
                    <a:pt x="490" y="46"/>
                  </a:lnTo>
                  <a:lnTo>
                    <a:pt x="473" y="37"/>
                  </a:lnTo>
                  <a:lnTo>
                    <a:pt x="454" y="29"/>
                  </a:lnTo>
                  <a:lnTo>
                    <a:pt x="454" y="29"/>
                  </a:lnTo>
                  <a:lnTo>
                    <a:pt x="429" y="20"/>
                  </a:lnTo>
                  <a:lnTo>
                    <a:pt x="403" y="13"/>
                  </a:lnTo>
                  <a:lnTo>
                    <a:pt x="378" y="8"/>
                  </a:lnTo>
                  <a:lnTo>
                    <a:pt x="352" y="4"/>
                  </a:lnTo>
                  <a:lnTo>
                    <a:pt x="325" y="2"/>
                  </a:lnTo>
                  <a:lnTo>
                    <a:pt x="298" y="0"/>
                  </a:lnTo>
                  <a:lnTo>
                    <a:pt x="272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131" y="4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9" y="8"/>
                  </a:lnTo>
                  <a:lnTo>
                    <a:pt x="5" y="11"/>
                  </a:lnTo>
                  <a:lnTo>
                    <a:pt x="2" y="15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10" y="47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98" y="51"/>
                  </a:lnTo>
                  <a:lnTo>
                    <a:pt x="200" y="47"/>
                  </a:lnTo>
                  <a:lnTo>
                    <a:pt x="252" y="46"/>
                  </a:lnTo>
                  <a:lnTo>
                    <a:pt x="302" y="46"/>
                  </a:lnTo>
                  <a:lnTo>
                    <a:pt x="345" y="49"/>
                  </a:lnTo>
                  <a:lnTo>
                    <a:pt x="365" y="51"/>
                  </a:lnTo>
                  <a:lnTo>
                    <a:pt x="383" y="54"/>
                  </a:lnTo>
                  <a:lnTo>
                    <a:pt x="383" y="54"/>
                  </a:lnTo>
                  <a:lnTo>
                    <a:pt x="405" y="60"/>
                  </a:lnTo>
                  <a:lnTo>
                    <a:pt x="429" y="67"/>
                  </a:lnTo>
                  <a:lnTo>
                    <a:pt x="450" y="76"/>
                  </a:lnTo>
                  <a:lnTo>
                    <a:pt x="471" y="87"/>
                  </a:lnTo>
                  <a:lnTo>
                    <a:pt x="490" y="100"/>
                  </a:lnTo>
                  <a:lnTo>
                    <a:pt x="509" y="114"/>
                  </a:lnTo>
                  <a:lnTo>
                    <a:pt x="518" y="123"/>
                  </a:lnTo>
                  <a:lnTo>
                    <a:pt x="526" y="131"/>
                  </a:lnTo>
                  <a:lnTo>
                    <a:pt x="532" y="141"/>
                  </a:lnTo>
                  <a:lnTo>
                    <a:pt x="539" y="151"/>
                  </a:lnTo>
                  <a:lnTo>
                    <a:pt x="539" y="151"/>
                  </a:lnTo>
                  <a:lnTo>
                    <a:pt x="545" y="165"/>
                  </a:lnTo>
                  <a:lnTo>
                    <a:pt x="549" y="178"/>
                  </a:lnTo>
                  <a:lnTo>
                    <a:pt x="550" y="192"/>
                  </a:lnTo>
                  <a:lnTo>
                    <a:pt x="552" y="206"/>
                  </a:lnTo>
                  <a:lnTo>
                    <a:pt x="552" y="233"/>
                  </a:lnTo>
                  <a:lnTo>
                    <a:pt x="553" y="247"/>
                  </a:lnTo>
                  <a:lnTo>
                    <a:pt x="556" y="260"/>
                  </a:lnTo>
                  <a:lnTo>
                    <a:pt x="556" y="260"/>
                  </a:lnTo>
                  <a:lnTo>
                    <a:pt x="561" y="288"/>
                  </a:lnTo>
                  <a:lnTo>
                    <a:pt x="564" y="315"/>
                  </a:lnTo>
                  <a:lnTo>
                    <a:pt x="565" y="342"/>
                  </a:lnTo>
                  <a:lnTo>
                    <a:pt x="565" y="369"/>
                  </a:lnTo>
                  <a:lnTo>
                    <a:pt x="565" y="369"/>
                  </a:lnTo>
                  <a:lnTo>
                    <a:pt x="565" y="427"/>
                  </a:lnTo>
                  <a:lnTo>
                    <a:pt x="567" y="484"/>
                  </a:lnTo>
                  <a:lnTo>
                    <a:pt x="569" y="542"/>
                  </a:lnTo>
                  <a:lnTo>
                    <a:pt x="570" y="599"/>
                  </a:lnTo>
                  <a:lnTo>
                    <a:pt x="570" y="599"/>
                  </a:lnTo>
                  <a:lnTo>
                    <a:pt x="569" y="663"/>
                  </a:lnTo>
                  <a:lnTo>
                    <a:pt x="567" y="726"/>
                  </a:lnTo>
                  <a:lnTo>
                    <a:pt x="565" y="790"/>
                  </a:lnTo>
                  <a:lnTo>
                    <a:pt x="565" y="853"/>
                  </a:lnTo>
                  <a:lnTo>
                    <a:pt x="565" y="1392"/>
                  </a:lnTo>
                  <a:lnTo>
                    <a:pt x="565" y="1392"/>
                  </a:lnTo>
                  <a:lnTo>
                    <a:pt x="565" y="1397"/>
                  </a:lnTo>
                  <a:lnTo>
                    <a:pt x="566" y="1401"/>
                  </a:lnTo>
                  <a:lnTo>
                    <a:pt x="569" y="1405"/>
                  </a:lnTo>
                  <a:lnTo>
                    <a:pt x="571" y="1409"/>
                  </a:lnTo>
                  <a:lnTo>
                    <a:pt x="575" y="1410"/>
                  </a:lnTo>
                  <a:lnTo>
                    <a:pt x="579" y="1413"/>
                  </a:lnTo>
                  <a:lnTo>
                    <a:pt x="587" y="1414"/>
                  </a:lnTo>
                  <a:lnTo>
                    <a:pt x="596" y="1413"/>
                  </a:lnTo>
                  <a:lnTo>
                    <a:pt x="600" y="1410"/>
                  </a:lnTo>
                  <a:lnTo>
                    <a:pt x="603" y="1409"/>
                  </a:lnTo>
                  <a:lnTo>
                    <a:pt x="605" y="1405"/>
                  </a:lnTo>
                  <a:lnTo>
                    <a:pt x="608" y="1401"/>
                  </a:lnTo>
                  <a:lnTo>
                    <a:pt x="609" y="1397"/>
                  </a:lnTo>
                  <a:lnTo>
                    <a:pt x="611" y="1392"/>
                  </a:lnTo>
                  <a:lnTo>
                    <a:pt x="611" y="814"/>
                  </a:lnTo>
                  <a:lnTo>
                    <a:pt x="611" y="814"/>
                  </a:lnTo>
                  <a:lnTo>
                    <a:pt x="611" y="750"/>
                  </a:lnTo>
                  <a:lnTo>
                    <a:pt x="613" y="686"/>
                  </a:lnTo>
                  <a:lnTo>
                    <a:pt x="615" y="621"/>
                  </a:lnTo>
                  <a:lnTo>
                    <a:pt x="615" y="557"/>
                  </a:lnTo>
                  <a:lnTo>
                    <a:pt x="615" y="55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chenying0907 770"/>
            <p:cNvSpPr/>
            <p:nvPr/>
          </p:nvSpPr>
          <p:spPr bwMode="auto">
            <a:xfrm>
              <a:off x="2044701" y="3044825"/>
              <a:ext cx="533400" cy="114300"/>
            </a:xfrm>
            <a:custGeom>
              <a:avLst/>
              <a:gdLst/>
              <a:ahLst/>
              <a:cxnLst>
                <a:cxn ang="0">
                  <a:pos x="1338" y="227"/>
                </a:cxn>
                <a:cxn ang="0">
                  <a:pos x="1281" y="176"/>
                </a:cxn>
                <a:cxn ang="0">
                  <a:pos x="1218" y="132"/>
                </a:cxn>
                <a:cxn ang="0">
                  <a:pos x="1150" y="93"/>
                </a:cxn>
                <a:cxn ang="0">
                  <a:pos x="1081" y="60"/>
                </a:cxn>
                <a:cxn ang="0">
                  <a:pos x="1057" y="51"/>
                </a:cxn>
                <a:cxn ang="0">
                  <a:pos x="1004" y="34"/>
                </a:cxn>
                <a:cxn ang="0">
                  <a:pos x="943" y="22"/>
                </a:cxn>
                <a:cxn ang="0">
                  <a:pos x="848" y="10"/>
                </a:cxn>
                <a:cxn ang="0">
                  <a:pos x="721" y="1"/>
                </a:cxn>
                <a:cxn ang="0">
                  <a:pos x="608" y="0"/>
                </a:cxn>
                <a:cxn ang="0">
                  <a:pos x="563" y="0"/>
                </a:cxn>
                <a:cxn ang="0">
                  <a:pos x="471" y="5"/>
                </a:cxn>
                <a:cxn ang="0">
                  <a:pos x="378" y="17"/>
                </a:cxn>
                <a:cxn ang="0">
                  <a:pos x="332" y="27"/>
                </a:cxn>
                <a:cxn ang="0">
                  <a:pos x="289" y="40"/>
                </a:cxn>
                <a:cxn ang="0">
                  <a:pos x="246" y="57"/>
                </a:cxn>
                <a:cxn ang="0">
                  <a:pos x="212" y="73"/>
                </a:cxn>
                <a:cxn ang="0">
                  <a:pos x="138" y="111"/>
                </a:cxn>
                <a:cxn ang="0">
                  <a:pos x="100" y="134"/>
                </a:cxn>
                <a:cxn ang="0">
                  <a:pos x="66" y="161"/>
                </a:cxn>
                <a:cxn ang="0">
                  <a:pos x="36" y="189"/>
                </a:cxn>
                <a:cxn ang="0">
                  <a:pos x="13" y="223"/>
                </a:cxn>
                <a:cxn ang="0">
                  <a:pos x="0" y="260"/>
                </a:cxn>
                <a:cxn ang="0">
                  <a:pos x="0" y="265"/>
                </a:cxn>
                <a:cxn ang="0">
                  <a:pos x="2" y="274"/>
                </a:cxn>
                <a:cxn ang="0">
                  <a:pos x="7" y="281"/>
                </a:cxn>
                <a:cxn ang="0">
                  <a:pos x="19" y="287"/>
                </a:cxn>
                <a:cxn ang="0">
                  <a:pos x="30" y="287"/>
                </a:cxn>
                <a:cxn ang="0">
                  <a:pos x="38" y="283"/>
                </a:cxn>
                <a:cxn ang="0">
                  <a:pos x="43" y="277"/>
                </a:cxn>
                <a:cxn ang="0">
                  <a:pos x="45" y="272"/>
                </a:cxn>
                <a:cxn ang="0">
                  <a:pos x="58" y="238"/>
                </a:cxn>
                <a:cxn ang="0">
                  <a:pos x="81" y="206"/>
                </a:cxn>
                <a:cxn ang="0">
                  <a:pos x="111" y="179"/>
                </a:cxn>
                <a:cxn ang="0">
                  <a:pos x="147" y="155"/>
                </a:cxn>
                <a:cxn ang="0">
                  <a:pos x="186" y="134"/>
                </a:cxn>
                <a:cxn ang="0">
                  <a:pos x="262" y="99"/>
                </a:cxn>
                <a:cxn ang="0">
                  <a:pos x="295" y="86"/>
                </a:cxn>
                <a:cxn ang="0">
                  <a:pos x="336" y="72"/>
                </a:cxn>
                <a:cxn ang="0">
                  <a:pos x="387" y="62"/>
                </a:cxn>
                <a:cxn ang="0">
                  <a:pos x="444" y="55"/>
                </a:cxn>
                <a:cxn ang="0">
                  <a:pos x="561" y="47"/>
                </a:cxn>
                <a:cxn ang="0">
                  <a:pos x="716" y="45"/>
                </a:cxn>
                <a:cxn ang="0">
                  <a:pos x="762" y="45"/>
                </a:cxn>
                <a:cxn ang="0">
                  <a:pos x="853" y="52"/>
                </a:cxn>
                <a:cxn ang="0">
                  <a:pos x="945" y="65"/>
                </a:cxn>
                <a:cxn ang="0">
                  <a:pos x="1010" y="82"/>
                </a:cxn>
                <a:cxn ang="0">
                  <a:pos x="1055" y="98"/>
                </a:cxn>
                <a:cxn ang="0">
                  <a:pos x="1075" y="107"/>
                </a:cxn>
                <a:cxn ang="0">
                  <a:pos x="1138" y="137"/>
                </a:cxn>
                <a:cxn ang="0">
                  <a:pos x="1198" y="172"/>
                </a:cxn>
                <a:cxn ang="0">
                  <a:pos x="1255" y="213"/>
                </a:cxn>
                <a:cxn ang="0">
                  <a:pos x="1306" y="259"/>
                </a:cxn>
                <a:cxn ang="0">
                  <a:pos x="1310" y="263"/>
                </a:cxn>
                <a:cxn ang="0">
                  <a:pos x="1319" y="266"/>
                </a:cxn>
                <a:cxn ang="0">
                  <a:pos x="1327" y="265"/>
                </a:cxn>
                <a:cxn ang="0">
                  <a:pos x="1338" y="259"/>
                </a:cxn>
                <a:cxn ang="0">
                  <a:pos x="1345" y="248"/>
                </a:cxn>
                <a:cxn ang="0">
                  <a:pos x="1345" y="239"/>
                </a:cxn>
                <a:cxn ang="0">
                  <a:pos x="1342" y="231"/>
                </a:cxn>
                <a:cxn ang="0">
                  <a:pos x="1338" y="227"/>
                </a:cxn>
              </a:cxnLst>
              <a:rect l="0" t="0" r="r" b="b"/>
              <a:pathLst>
                <a:path w="1345" h="289">
                  <a:moveTo>
                    <a:pt x="1338" y="227"/>
                  </a:moveTo>
                  <a:lnTo>
                    <a:pt x="1338" y="227"/>
                  </a:lnTo>
                  <a:lnTo>
                    <a:pt x="1311" y="201"/>
                  </a:lnTo>
                  <a:lnTo>
                    <a:pt x="1281" y="176"/>
                  </a:lnTo>
                  <a:lnTo>
                    <a:pt x="1249" y="153"/>
                  </a:lnTo>
                  <a:lnTo>
                    <a:pt x="1218" y="132"/>
                  </a:lnTo>
                  <a:lnTo>
                    <a:pt x="1184" y="111"/>
                  </a:lnTo>
                  <a:lnTo>
                    <a:pt x="1150" y="93"/>
                  </a:lnTo>
                  <a:lnTo>
                    <a:pt x="1116" y="76"/>
                  </a:lnTo>
                  <a:lnTo>
                    <a:pt x="1081" y="60"/>
                  </a:lnTo>
                  <a:lnTo>
                    <a:pt x="1081" y="60"/>
                  </a:lnTo>
                  <a:lnTo>
                    <a:pt x="1057" y="51"/>
                  </a:lnTo>
                  <a:lnTo>
                    <a:pt x="1031" y="42"/>
                  </a:lnTo>
                  <a:lnTo>
                    <a:pt x="1004" y="34"/>
                  </a:lnTo>
                  <a:lnTo>
                    <a:pt x="975" y="27"/>
                  </a:lnTo>
                  <a:lnTo>
                    <a:pt x="943" y="22"/>
                  </a:lnTo>
                  <a:lnTo>
                    <a:pt x="912" y="17"/>
                  </a:lnTo>
                  <a:lnTo>
                    <a:pt x="848" y="10"/>
                  </a:lnTo>
                  <a:lnTo>
                    <a:pt x="784" y="5"/>
                  </a:lnTo>
                  <a:lnTo>
                    <a:pt x="721" y="1"/>
                  </a:lnTo>
                  <a:lnTo>
                    <a:pt x="662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563" y="0"/>
                  </a:lnTo>
                  <a:lnTo>
                    <a:pt x="517" y="1"/>
                  </a:lnTo>
                  <a:lnTo>
                    <a:pt x="471" y="5"/>
                  </a:lnTo>
                  <a:lnTo>
                    <a:pt x="424" y="9"/>
                  </a:lnTo>
                  <a:lnTo>
                    <a:pt x="378" y="17"/>
                  </a:lnTo>
                  <a:lnTo>
                    <a:pt x="356" y="22"/>
                  </a:lnTo>
                  <a:lnTo>
                    <a:pt x="332" y="27"/>
                  </a:lnTo>
                  <a:lnTo>
                    <a:pt x="310" y="32"/>
                  </a:lnTo>
                  <a:lnTo>
                    <a:pt x="289" y="40"/>
                  </a:lnTo>
                  <a:lnTo>
                    <a:pt x="267" y="48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12" y="73"/>
                  </a:lnTo>
                  <a:lnTo>
                    <a:pt x="176" y="90"/>
                  </a:lnTo>
                  <a:lnTo>
                    <a:pt x="138" y="111"/>
                  </a:lnTo>
                  <a:lnTo>
                    <a:pt x="118" y="123"/>
                  </a:lnTo>
                  <a:lnTo>
                    <a:pt x="100" y="134"/>
                  </a:lnTo>
                  <a:lnTo>
                    <a:pt x="83" y="146"/>
                  </a:lnTo>
                  <a:lnTo>
                    <a:pt x="66" y="161"/>
                  </a:lnTo>
                  <a:lnTo>
                    <a:pt x="50" y="175"/>
                  </a:lnTo>
                  <a:lnTo>
                    <a:pt x="36" y="189"/>
                  </a:lnTo>
                  <a:lnTo>
                    <a:pt x="24" y="206"/>
                  </a:lnTo>
                  <a:lnTo>
                    <a:pt x="13" y="223"/>
                  </a:lnTo>
                  <a:lnTo>
                    <a:pt x="5" y="240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4" y="278"/>
                  </a:lnTo>
                  <a:lnTo>
                    <a:pt x="7" y="281"/>
                  </a:lnTo>
                  <a:lnTo>
                    <a:pt x="11" y="283"/>
                  </a:lnTo>
                  <a:lnTo>
                    <a:pt x="19" y="287"/>
                  </a:lnTo>
                  <a:lnTo>
                    <a:pt x="26" y="289"/>
                  </a:lnTo>
                  <a:lnTo>
                    <a:pt x="30" y="287"/>
                  </a:lnTo>
                  <a:lnTo>
                    <a:pt x="34" y="286"/>
                  </a:lnTo>
                  <a:lnTo>
                    <a:pt x="38" y="283"/>
                  </a:lnTo>
                  <a:lnTo>
                    <a:pt x="41" y="281"/>
                  </a:lnTo>
                  <a:lnTo>
                    <a:pt x="43" y="277"/>
                  </a:lnTo>
                  <a:lnTo>
                    <a:pt x="45" y="272"/>
                  </a:lnTo>
                  <a:lnTo>
                    <a:pt x="45" y="272"/>
                  </a:lnTo>
                  <a:lnTo>
                    <a:pt x="50" y="255"/>
                  </a:lnTo>
                  <a:lnTo>
                    <a:pt x="58" y="238"/>
                  </a:lnTo>
                  <a:lnTo>
                    <a:pt x="68" y="222"/>
                  </a:lnTo>
                  <a:lnTo>
                    <a:pt x="81" y="206"/>
                  </a:lnTo>
                  <a:lnTo>
                    <a:pt x="96" y="193"/>
                  </a:lnTo>
                  <a:lnTo>
                    <a:pt x="111" y="179"/>
                  </a:lnTo>
                  <a:lnTo>
                    <a:pt x="128" y="167"/>
                  </a:lnTo>
                  <a:lnTo>
                    <a:pt x="147" y="155"/>
                  </a:lnTo>
                  <a:lnTo>
                    <a:pt x="166" y="145"/>
                  </a:lnTo>
                  <a:lnTo>
                    <a:pt x="186" y="134"/>
                  </a:lnTo>
                  <a:lnTo>
                    <a:pt x="225" y="116"/>
                  </a:lnTo>
                  <a:lnTo>
                    <a:pt x="262" y="99"/>
                  </a:lnTo>
                  <a:lnTo>
                    <a:pt x="295" y="86"/>
                  </a:lnTo>
                  <a:lnTo>
                    <a:pt x="295" y="86"/>
                  </a:lnTo>
                  <a:lnTo>
                    <a:pt x="314" y="78"/>
                  </a:lnTo>
                  <a:lnTo>
                    <a:pt x="336" y="72"/>
                  </a:lnTo>
                  <a:lnTo>
                    <a:pt x="361" y="66"/>
                  </a:lnTo>
                  <a:lnTo>
                    <a:pt x="387" y="62"/>
                  </a:lnTo>
                  <a:lnTo>
                    <a:pt x="415" y="59"/>
                  </a:lnTo>
                  <a:lnTo>
                    <a:pt x="444" y="55"/>
                  </a:lnTo>
                  <a:lnTo>
                    <a:pt x="503" y="49"/>
                  </a:lnTo>
                  <a:lnTo>
                    <a:pt x="561" y="47"/>
                  </a:lnTo>
                  <a:lnTo>
                    <a:pt x="619" y="45"/>
                  </a:lnTo>
                  <a:lnTo>
                    <a:pt x="716" y="45"/>
                  </a:lnTo>
                  <a:lnTo>
                    <a:pt x="716" y="45"/>
                  </a:lnTo>
                  <a:lnTo>
                    <a:pt x="762" y="45"/>
                  </a:lnTo>
                  <a:lnTo>
                    <a:pt x="807" y="48"/>
                  </a:lnTo>
                  <a:lnTo>
                    <a:pt x="853" y="52"/>
                  </a:lnTo>
                  <a:lnTo>
                    <a:pt x="899" y="57"/>
                  </a:lnTo>
                  <a:lnTo>
                    <a:pt x="945" y="65"/>
                  </a:lnTo>
                  <a:lnTo>
                    <a:pt x="989" y="76"/>
                  </a:lnTo>
                  <a:lnTo>
                    <a:pt x="1010" y="82"/>
                  </a:lnTo>
                  <a:lnTo>
                    <a:pt x="1032" y="90"/>
                  </a:lnTo>
                  <a:lnTo>
                    <a:pt x="1055" y="98"/>
                  </a:lnTo>
                  <a:lnTo>
                    <a:pt x="1075" y="107"/>
                  </a:lnTo>
                  <a:lnTo>
                    <a:pt x="1075" y="107"/>
                  </a:lnTo>
                  <a:lnTo>
                    <a:pt x="1107" y="121"/>
                  </a:lnTo>
                  <a:lnTo>
                    <a:pt x="1138" y="137"/>
                  </a:lnTo>
                  <a:lnTo>
                    <a:pt x="1168" y="154"/>
                  </a:lnTo>
                  <a:lnTo>
                    <a:pt x="1198" y="172"/>
                  </a:lnTo>
                  <a:lnTo>
                    <a:pt x="1227" y="192"/>
                  </a:lnTo>
                  <a:lnTo>
                    <a:pt x="1255" y="213"/>
                  </a:lnTo>
                  <a:lnTo>
                    <a:pt x="1281" y="236"/>
                  </a:lnTo>
                  <a:lnTo>
                    <a:pt x="1306" y="259"/>
                  </a:lnTo>
                  <a:lnTo>
                    <a:pt x="1306" y="259"/>
                  </a:lnTo>
                  <a:lnTo>
                    <a:pt x="1310" y="263"/>
                  </a:lnTo>
                  <a:lnTo>
                    <a:pt x="1315" y="265"/>
                  </a:lnTo>
                  <a:lnTo>
                    <a:pt x="1319" y="266"/>
                  </a:lnTo>
                  <a:lnTo>
                    <a:pt x="1323" y="266"/>
                  </a:lnTo>
                  <a:lnTo>
                    <a:pt x="1327" y="265"/>
                  </a:lnTo>
                  <a:lnTo>
                    <a:pt x="1331" y="264"/>
                  </a:lnTo>
                  <a:lnTo>
                    <a:pt x="1338" y="259"/>
                  </a:lnTo>
                  <a:lnTo>
                    <a:pt x="1342" y="252"/>
                  </a:lnTo>
                  <a:lnTo>
                    <a:pt x="1345" y="248"/>
                  </a:lnTo>
                  <a:lnTo>
                    <a:pt x="1345" y="244"/>
                  </a:lnTo>
                  <a:lnTo>
                    <a:pt x="1345" y="239"/>
                  </a:lnTo>
                  <a:lnTo>
                    <a:pt x="1344" y="235"/>
                  </a:lnTo>
                  <a:lnTo>
                    <a:pt x="1342" y="231"/>
                  </a:lnTo>
                  <a:lnTo>
                    <a:pt x="1338" y="227"/>
                  </a:lnTo>
                  <a:lnTo>
                    <a:pt x="1338" y="2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chenying0907 771"/>
            <p:cNvSpPr>
              <a:spLocks noEditPoints="1"/>
            </p:cNvSpPr>
            <p:nvPr/>
          </p:nvSpPr>
          <p:spPr bwMode="auto">
            <a:xfrm>
              <a:off x="2586038" y="3386138"/>
              <a:ext cx="158750" cy="50800"/>
            </a:xfrm>
            <a:custGeom>
              <a:avLst/>
              <a:gdLst/>
              <a:ahLst/>
              <a:cxnLst>
                <a:cxn ang="0">
                  <a:pos x="343" y="8"/>
                </a:cxn>
                <a:cxn ang="0">
                  <a:pos x="308" y="11"/>
                </a:cxn>
                <a:cxn ang="0">
                  <a:pos x="240" y="5"/>
                </a:cxn>
                <a:cxn ang="0">
                  <a:pos x="206" y="4"/>
                </a:cxn>
                <a:cxn ang="0">
                  <a:pos x="121" y="3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19" y="7"/>
                </a:cxn>
                <a:cxn ang="0">
                  <a:pos x="12" y="20"/>
                </a:cxn>
                <a:cxn ang="0">
                  <a:pos x="7" y="24"/>
                </a:cxn>
                <a:cxn ang="0">
                  <a:pos x="0" y="37"/>
                </a:cxn>
                <a:cxn ang="0">
                  <a:pos x="0" y="45"/>
                </a:cxn>
                <a:cxn ang="0">
                  <a:pos x="3" y="62"/>
                </a:cxn>
                <a:cxn ang="0">
                  <a:pos x="4" y="89"/>
                </a:cxn>
                <a:cxn ang="0">
                  <a:pos x="9" y="105"/>
                </a:cxn>
                <a:cxn ang="0">
                  <a:pos x="15" y="111"/>
                </a:cxn>
                <a:cxn ang="0">
                  <a:pos x="25" y="119"/>
                </a:cxn>
                <a:cxn ang="0">
                  <a:pos x="39" y="124"/>
                </a:cxn>
                <a:cxn ang="0">
                  <a:pos x="72" y="127"/>
                </a:cxn>
                <a:cxn ang="0">
                  <a:pos x="106" y="124"/>
                </a:cxn>
                <a:cxn ang="0">
                  <a:pos x="134" y="123"/>
                </a:cxn>
                <a:cxn ang="0">
                  <a:pos x="211" y="122"/>
                </a:cxn>
                <a:cxn ang="0">
                  <a:pos x="289" y="122"/>
                </a:cxn>
                <a:cxn ang="0">
                  <a:pos x="327" y="123"/>
                </a:cxn>
                <a:cxn ang="0">
                  <a:pos x="357" y="122"/>
                </a:cxn>
                <a:cxn ang="0">
                  <a:pos x="377" y="117"/>
                </a:cxn>
                <a:cxn ang="0">
                  <a:pos x="386" y="110"/>
                </a:cxn>
                <a:cxn ang="0">
                  <a:pos x="389" y="106"/>
                </a:cxn>
                <a:cxn ang="0">
                  <a:pos x="397" y="89"/>
                </a:cxn>
                <a:cxn ang="0">
                  <a:pos x="401" y="72"/>
                </a:cxn>
                <a:cxn ang="0">
                  <a:pos x="401" y="55"/>
                </a:cxn>
                <a:cxn ang="0">
                  <a:pos x="395" y="39"/>
                </a:cxn>
                <a:cxn ang="0">
                  <a:pos x="387" y="25"/>
                </a:cxn>
                <a:cxn ang="0">
                  <a:pos x="376" y="16"/>
                </a:cxn>
                <a:cxn ang="0">
                  <a:pos x="361" y="9"/>
                </a:cxn>
                <a:cxn ang="0">
                  <a:pos x="343" y="8"/>
                </a:cxn>
                <a:cxn ang="0">
                  <a:pos x="351" y="80"/>
                </a:cxn>
                <a:cxn ang="0">
                  <a:pos x="348" y="80"/>
                </a:cxn>
                <a:cxn ang="0">
                  <a:pos x="322" y="77"/>
                </a:cxn>
                <a:cxn ang="0">
                  <a:pos x="152" y="76"/>
                </a:cxn>
                <a:cxn ang="0">
                  <a:pos x="102" y="77"/>
                </a:cxn>
                <a:cxn ang="0">
                  <a:pos x="54" y="76"/>
                </a:cxn>
                <a:cxn ang="0">
                  <a:pos x="53" y="76"/>
                </a:cxn>
                <a:cxn ang="0">
                  <a:pos x="50" y="67"/>
                </a:cxn>
                <a:cxn ang="0">
                  <a:pos x="47" y="46"/>
                </a:cxn>
                <a:cxn ang="0">
                  <a:pos x="145" y="50"/>
                </a:cxn>
                <a:cxn ang="0">
                  <a:pos x="242" y="56"/>
                </a:cxn>
                <a:cxn ang="0">
                  <a:pos x="301" y="59"/>
                </a:cxn>
                <a:cxn ang="0">
                  <a:pos x="319" y="58"/>
                </a:cxn>
                <a:cxn ang="0">
                  <a:pos x="355" y="53"/>
                </a:cxn>
                <a:cxn ang="0">
                  <a:pos x="352" y="56"/>
                </a:cxn>
                <a:cxn ang="0">
                  <a:pos x="351" y="80"/>
                </a:cxn>
              </a:cxnLst>
              <a:rect l="0" t="0" r="r" b="b"/>
              <a:pathLst>
                <a:path w="401" h="127">
                  <a:moveTo>
                    <a:pt x="343" y="8"/>
                  </a:moveTo>
                  <a:lnTo>
                    <a:pt x="343" y="8"/>
                  </a:lnTo>
                  <a:lnTo>
                    <a:pt x="325" y="11"/>
                  </a:lnTo>
                  <a:lnTo>
                    <a:pt x="308" y="11"/>
                  </a:lnTo>
                  <a:lnTo>
                    <a:pt x="274" y="8"/>
                  </a:lnTo>
                  <a:lnTo>
                    <a:pt x="240" y="5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162" y="4"/>
                  </a:lnTo>
                  <a:lnTo>
                    <a:pt x="121" y="3"/>
                  </a:lnTo>
                  <a:lnTo>
                    <a:pt x="7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9" y="7"/>
                  </a:lnTo>
                  <a:lnTo>
                    <a:pt x="15" y="1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7" y="24"/>
                  </a:lnTo>
                  <a:lnTo>
                    <a:pt x="3" y="29"/>
                  </a:lnTo>
                  <a:lnTo>
                    <a:pt x="0" y="3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3" y="54"/>
                  </a:lnTo>
                  <a:lnTo>
                    <a:pt x="3" y="62"/>
                  </a:lnTo>
                  <a:lnTo>
                    <a:pt x="3" y="80"/>
                  </a:lnTo>
                  <a:lnTo>
                    <a:pt x="4" y="89"/>
                  </a:lnTo>
                  <a:lnTo>
                    <a:pt x="5" y="97"/>
                  </a:lnTo>
                  <a:lnTo>
                    <a:pt x="9" y="105"/>
                  </a:lnTo>
                  <a:lnTo>
                    <a:pt x="15" y="111"/>
                  </a:lnTo>
                  <a:lnTo>
                    <a:pt x="15" y="111"/>
                  </a:lnTo>
                  <a:lnTo>
                    <a:pt x="20" y="117"/>
                  </a:lnTo>
                  <a:lnTo>
                    <a:pt x="25" y="119"/>
                  </a:lnTo>
                  <a:lnTo>
                    <a:pt x="32" y="122"/>
                  </a:lnTo>
                  <a:lnTo>
                    <a:pt x="39" y="124"/>
                  </a:lnTo>
                  <a:lnTo>
                    <a:pt x="55" y="126"/>
                  </a:lnTo>
                  <a:lnTo>
                    <a:pt x="72" y="127"/>
                  </a:lnTo>
                  <a:lnTo>
                    <a:pt x="89" y="126"/>
                  </a:lnTo>
                  <a:lnTo>
                    <a:pt x="106" y="124"/>
                  </a:lnTo>
                  <a:lnTo>
                    <a:pt x="134" y="123"/>
                  </a:lnTo>
                  <a:lnTo>
                    <a:pt x="134" y="123"/>
                  </a:lnTo>
                  <a:lnTo>
                    <a:pt x="173" y="122"/>
                  </a:lnTo>
                  <a:lnTo>
                    <a:pt x="211" y="122"/>
                  </a:lnTo>
                  <a:lnTo>
                    <a:pt x="289" y="122"/>
                  </a:lnTo>
                  <a:lnTo>
                    <a:pt x="289" y="122"/>
                  </a:lnTo>
                  <a:lnTo>
                    <a:pt x="313" y="123"/>
                  </a:lnTo>
                  <a:lnTo>
                    <a:pt x="327" y="123"/>
                  </a:lnTo>
                  <a:lnTo>
                    <a:pt x="342" y="123"/>
                  </a:lnTo>
                  <a:lnTo>
                    <a:pt x="357" y="122"/>
                  </a:lnTo>
                  <a:lnTo>
                    <a:pt x="370" y="119"/>
                  </a:lnTo>
                  <a:lnTo>
                    <a:pt x="377" y="117"/>
                  </a:lnTo>
                  <a:lnTo>
                    <a:pt x="382" y="114"/>
                  </a:lnTo>
                  <a:lnTo>
                    <a:pt x="386" y="110"/>
                  </a:lnTo>
                  <a:lnTo>
                    <a:pt x="389" y="106"/>
                  </a:lnTo>
                  <a:lnTo>
                    <a:pt x="389" y="106"/>
                  </a:lnTo>
                  <a:lnTo>
                    <a:pt x="394" y="98"/>
                  </a:lnTo>
                  <a:lnTo>
                    <a:pt x="397" y="89"/>
                  </a:lnTo>
                  <a:lnTo>
                    <a:pt x="399" y="81"/>
                  </a:lnTo>
                  <a:lnTo>
                    <a:pt x="401" y="72"/>
                  </a:lnTo>
                  <a:lnTo>
                    <a:pt x="401" y="63"/>
                  </a:lnTo>
                  <a:lnTo>
                    <a:pt x="401" y="55"/>
                  </a:lnTo>
                  <a:lnTo>
                    <a:pt x="398" y="47"/>
                  </a:lnTo>
                  <a:lnTo>
                    <a:pt x="395" y="39"/>
                  </a:lnTo>
                  <a:lnTo>
                    <a:pt x="393" y="32"/>
                  </a:lnTo>
                  <a:lnTo>
                    <a:pt x="387" y="25"/>
                  </a:lnTo>
                  <a:lnTo>
                    <a:pt x="382" y="20"/>
                  </a:lnTo>
                  <a:lnTo>
                    <a:pt x="376" y="16"/>
                  </a:lnTo>
                  <a:lnTo>
                    <a:pt x="369" y="12"/>
                  </a:lnTo>
                  <a:lnTo>
                    <a:pt x="361" y="9"/>
                  </a:lnTo>
                  <a:lnTo>
                    <a:pt x="352" y="8"/>
                  </a:lnTo>
                  <a:lnTo>
                    <a:pt x="343" y="8"/>
                  </a:lnTo>
                  <a:lnTo>
                    <a:pt x="343" y="8"/>
                  </a:lnTo>
                  <a:close/>
                  <a:moveTo>
                    <a:pt x="351" y="80"/>
                  </a:moveTo>
                  <a:lnTo>
                    <a:pt x="351" y="80"/>
                  </a:lnTo>
                  <a:lnTo>
                    <a:pt x="348" y="80"/>
                  </a:lnTo>
                  <a:lnTo>
                    <a:pt x="343" y="79"/>
                  </a:lnTo>
                  <a:lnTo>
                    <a:pt x="322" y="77"/>
                  </a:lnTo>
                  <a:lnTo>
                    <a:pt x="258" y="76"/>
                  </a:lnTo>
                  <a:lnTo>
                    <a:pt x="152" y="76"/>
                  </a:lnTo>
                  <a:lnTo>
                    <a:pt x="152" y="76"/>
                  </a:lnTo>
                  <a:lnTo>
                    <a:pt x="102" y="77"/>
                  </a:lnTo>
                  <a:lnTo>
                    <a:pt x="79" y="77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53" y="76"/>
                  </a:lnTo>
                  <a:lnTo>
                    <a:pt x="51" y="73"/>
                  </a:lnTo>
                  <a:lnTo>
                    <a:pt x="50" y="67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96" y="47"/>
                  </a:lnTo>
                  <a:lnTo>
                    <a:pt x="145" y="50"/>
                  </a:lnTo>
                  <a:lnTo>
                    <a:pt x="242" y="56"/>
                  </a:lnTo>
                  <a:lnTo>
                    <a:pt x="242" y="56"/>
                  </a:lnTo>
                  <a:lnTo>
                    <a:pt x="281" y="59"/>
                  </a:lnTo>
                  <a:lnTo>
                    <a:pt x="301" y="59"/>
                  </a:lnTo>
                  <a:lnTo>
                    <a:pt x="319" y="58"/>
                  </a:lnTo>
                  <a:lnTo>
                    <a:pt x="319" y="58"/>
                  </a:lnTo>
                  <a:lnTo>
                    <a:pt x="355" y="53"/>
                  </a:lnTo>
                  <a:lnTo>
                    <a:pt x="355" y="53"/>
                  </a:lnTo>
                  <a:lnTo>
                    <a:pt x="353" y="54"/>
                  </a:lnTo>
                  <a:lnTo>
                    <a:pt x="352" y="56"/>
                  </a:lnTo>
                  <a:lnTo>
                    <a:pt x="351" y="66"/>
                  </a:lnTo>
                  <a:lnTo>
                    <a:pt x="351" y="80"/>
                  </a:lnTo>
                  <a:lnTo>
                    <a:pt x="351" y="8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chenying0907 772"/>
            <p:cNvSpPr/>
            <p:nvPr/>
          </p:nvSpPr>
          <p:spPr bwMode="auto">
            <a:xfrm>
              <a:off x="2127251" y="3201988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5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19"/>
                </a:cxn>
                <a:cxn ang="0">
                  <a:pos x="109" y="15"/>
                </a:cxn>
                <a:cxn ang="0">
                  <a:pos x="107" y="11"/>
                </a:cxn>
                <a:cxn ang="0">
                  <a:pos x="104" y="7"/>
                </a:cxn>
                <a:cxn ang="0">
                  <a:pos x="102" y="5"/>
                </a:cxn>
                <a:cxn ang="0">
                  <a:pos x="98" y="4"/>
                </a:cxn>
                <a:cxn ang="0">
                  <a:pos x="92" y="2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6" y="1"/>
                </a:cxn>
                <a:cxn ang="0">
                  <a:pos x="49" y="1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4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3"/>
                </a:cxn>
                <a:cxn ang="0">
                  <a:pos x="1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1" y="61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3"/>
                </a:cxn>
                <a:cxn ang="0">
                  <a:pos x="7" y="73"/>
                </a:cxn>
                <a:cxn ang="0">
                  <a:pos x="10" y="77"/>
                </a:cxn>
                <a:cxn ang="0">
                  <a:pos x="13" y="81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0"/>
                </a:cxn>
                <a:cxn ang="0">
                  <a:pos x="36" y="90"/>
                </a:cxn>
                <a:cxn ang="0">
                  <a:pos x="73" y="91"/>
                </a:cxn>
                <a:cxn ang="0">
                  <a:pos x="73" y="91"/>
                </a:cxn>
                <a:cxn ang="0">
                  <a:pos x="82" y="91"/>
                </a:cxn>
                <a:cxn ang="0">
                  <a:pos x="91" y="89"/>
                </a:cxn>
                <a:cxn ang="0">
                  <a:pos x="100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1" y="77"/>
                </a:cxn>
                <a:cxn ang="0">
                  <a:pos x="112" y="73"/>
                </a:cxn>
                <a:cxn ang="0">
                  <a:pos x="115" y="65"/>
                </a:cxn>
                <a:cxn ang="0">
                  <a:pos x="115" y="56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1">
                  <a:moveTo>
                    <a:pt x="115" y="47"/>
                  </a:moveTo>
                  <a:lnTo>
                    <a:pt x="115" y="47"/>
                  </a:lnTo>
                  <a:lnTo>
                    <a:pt x="113" y="35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19"/>
                  </a:lnTo>
                  <a:lnTo>
                    <a:pt x="109" y="15"/>
                  </a:lnTo>
                  <a:lnTo>
                    <a:pt x="107" y="11"/>
                  </a:lnTo>
                  <a:lnTo>
                    <a:pt x="104" y="7"/>
                  </a:lnTo>
                  <a:lnTo>
                    <a:pt x="102" y="5"/>
                  </a:lnTo>
                  <a:lnTo>
                    <a:pt x="98" y="4"/>
                  </a:lnTo>
                  <a:lnTo>
                    <a:pt x="92" y="2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3"/>
                  </a:lnTo>
                  <a:lnTo>
                    <a:pt x="1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10" y="77"/>
                  </a:lnTo>
                  <a:lnTo>
                    <a:pt x="13" y="81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73" y="91"/>
                  </a:lnTo>
                  <a:lnTo>
                    <a:pt x="73" y="91"/>
                  </a:lnTo>
                  <a:lnTo>
                    <a:pt x="82" y="91"/>
                  </a:lnTo>
                  <a:lnTo>
                    <a:pt x="91" y="89"/>
                  </a:lnTo>
                  <a:lnTo>
                    <a:pt x="100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1" y="77"/>
                  </a:lnTo>
                  <a:lnTo>
                    <a:pt x="112" y="73"/>
                  </a:lnTo>
                  <a:lnTo>
                    <a:pt x="115" y="65"/>
                  </a:lnTo>
                  <a:lnTo>
                    <a:pt x="115" y="56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chenying0907 773"/>
            <p:cNvSpPr/>
            <p:nvPr/>
          </p:nvSpPr>
          <p:spPr bwMode="auto">
            <a:xfrm>
              <a:off x="2127251" y="3267075"/>
              <a:ext cx="46038" cy="34925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4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4"/>
                </a:cxn>
                <a:cxn ang="0">
                  <a:pos x="107" y="11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1"/>
                </a:cxn>
                <a:cxn ang="0">
                  <a:pos x="88" y="1"/>
                </a:cxn>
                <a:cxn ang="0">
                  <a:pos x="88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1"/>
                </a:cxn>
                <a:cxn ang="0">
                  <a:pos x="39" y="1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8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0">
                  <a:moveTo>
                    <a:pt x="115" y="47"/>
                  </a:moveTo>
                  <a:lnTo>
                    <a:pt x="115" y="47"/>
                  </a:lnTo>
                  <a:lnTo>
                    <a:pt x="113" y="34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4"/>
                  </a:lnTo>
                  <a:lnTo>
                    <a:pt x="107" y="11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1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8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chenying0907 774"/>
            <p:cNvSpPr/>
            <p:nvPr/>
          </p:nvSpPr>
          <p:spPr bwMode="auto">
            <a:xfrm>
              <a:off x="2127251" y="3330575"/>
              <a:ext cx="46038" cy="36513"/>
            </a:xfrm>
            <a:custGeom>
              <a:avLst/>
              <a:gdLst/>
              <a:ahLst/>
              <a:cxnLst>
                <a:cxn ang="0">
                  <a:pos x="115" y="47"/>
                </a:cxn>
                <a:cxn ang="0">
                  <a:pos x="115" y="47"/>
                </a:cxn>
                <a:cxn ang="0">
                  <a:pos x="113" y="36"/>
                </a:cxn>
                <a:cxn ang="0">
                  <a:pos x="111" y="24"/>
                </a:cxn>
                <a:cxn ang="0">
                  <a:pos x="111" y="24"/>
                </a:cxn>
                <a:cxn ang="0">
                  <a:pos x="111" y="20"/>
                </a:cxn>
                <a:cxn ang="0">
                  <a:pos x="109" y="16"/>
                </a:cxn>
                <a:cxn ang="0">
                  <a:pos x="107" y="12"/>
                </a:cxn>
                <a:cxn ang="0">
                  <a:pos x="104" y="8"/>
                </a:cxn>
                <a:cxn ang="0">
                  <a:pos x="102" y="5"/>
                </a:cxn>
                <a:cxn ang="0">
                  <a:pos x="98" y="3"/>
                </a:cxn>
                <a:cxn ang="0">
                  <a:pos x="92" y="2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60" y="3"/>
                </a:cxn>
                <a:cxn ang="0">
                  <a:pos x="60" y="3"/>
                </a:cxn>
                <a:cxn ang="0">
                  <a:pos x="56" y="2"/>
                </a:cxn>
                <a:cxn ang="0">
                  <a:pos x="49" y="2"/>
                </a:cxn>
                <a:cxn ang="0">
                  <a:pos x="39" y="2"/>
                </a:cxn>
                <a:cxn ang="0">
                  <a:pos x="39" y="2"/>
                </a:cxn>
                <a:cxn ang="0">
                  <a:pos x="30" y="0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14" y="5"/>
                </a:cxn>
                <a:cxn ang="0">
                  <a:pos x="10" y="9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3" y="22"/>
                </a:cxn>
                <a:cxn ang="0">
                  <a:pos x="1" y="34"/>
                </a:cxn>
                <a:cxn ang="0">
                  <a:pos x="0" y="45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1" y="62"/>
                </a:cxn>
                <a:cxn ang="0">
                  <a:pos x="2" y="66"/>
                </a:cxn>
                <a:cxn ang="0">
                  <a:pos x="5" y="70"/>
                </a:cxn>
                <a:cxn ang="0">
                  <a:pos x="7" y="74"/>
                </a:cxn>
                <a:cxn ang="0">
                  <a:pos x="7" y="74"/>
                </a:cxn>
                <a:cxn ang="0">
                  <a:pos x="10" y="77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9"/>
                </a:cxn>
                <a:cxn ang="0">
                  <a:pos x="36" y="91"/>
                </a:cxn>
                <a:cxn ang="0">
                  <a:pos x="36" y="91"/>
                </a:cxn>
                <a:cxn ang="0">
                  <a:pos x="73" y="92"/>
                </a:cxn>
                <a:cxn ang="0">
                  <a:pos x="73" y="92"/>
                </a:cxn>
                <a:cxn ang="0">
                  <a:pos x="82" y="92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7"/>
                </a:cxn>
                <a:cxn ang="0">
                  <a:pos x="112" y="74"/>
                </a:cxn>
                <a:cxn ang="0">
                  <a:pos x="115" y="64"/>
                </a:cxn>
                <a:cxn ang="0">
                  <a:pos x="115" y="57"/>
                </a:cxn>
                <a:cxn ang="0">
                  <a:pos x="115" y="47"/>
                </a:cxn>
                <a:cxn ang="0">
                  <a:pos x="115" y="47"/>
                </a:cxn>
              </a:cxnLst>
              <a:rect l="0" t="0" r="r" b="b"/>
              <a:pathLst>
                <a:path w="115" h="92">
                  <a:moveTo>
                    <a:pt x="115" y="47"/>
                  </a:moveTo>
                  <a:lnTo>
                    <a:pt x="115" y="47"/>
                  </a:lnTo>
                  <a:lnTo>
                    <a:pt x="113" y="36"/>
                  </a:lnTo>
                  <a:lnTo>
                    <a:pt x="111" y="24"/>
                  </a:lnTo>
                  <a:lnTo>
                    <a:pt x="111" y="24"/>
                  </a:lnTo>
                  <a:lnTo>
                    <a:pt x="111" y="20"/>
                  </a:lnTo>
                  <a:lnTo>
                    <a:pt x="109" y="16"/>
                  </a:lnTo>
                  <a:lnTo>
                    <a:pt x="107" y="12"/>
                  </a:lnTo>
                  <a:lnTo>
                    <a:pt x="104" y="8"/>
                  </a:lnTo>
                  <a:lnTo>
                    <a:pt x="102" y="5"/>
                  </a:lnTo>
                  <a:lnTo>
                    <a:pt x="98" y="3"/>
                  </a:lnTo>
                  <a:lnTo>
                    <a:pt x="92" y="2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49" y="2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0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4" y="5"/>
                  </a:lnTo>
                  <a:lnTo>
                    <a:pt x="10" y="9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3" y="22"/>
                  </a:lnTo>
                  <a:lnTo>
                    <a:pt x="1" y="34"/>
                  </a:lnTo>
                  <a:lnTo>
                    <a:pt x="0" y="4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2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10" y="77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9"/>
                  </a:lnTo>
                  <a:lnTo>
                    <a:pt x="36" y="91"/>
                  </a:lnTo>
                  <a:lnTo>
                    <a:pt x="36" y="91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82" y="92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7"/>
                  </a:lnTo>
                  <a:lnTo>
                    <a:pt x="112" y="74"/>
                  </a:lnTo>
                  <a:lnTo>
                    <a:pt x="115" y="64"/>
                  </a:lnTo>
                  <a:lnTo>
                    <a:pt x="115" y="57"/>
                  </a:lnTo>
                  <a:lnTo>
                    <a:pt x="115" y="47"/>
                  </a:lnTo>
                  <a:lnTo>
                    <a:pt x="1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chenying0907 775"/>
            <p:cNvSpPr/>
            <p:nvPr/>
          </p:nvSpPr>
          <p:spPr bwMode="auto">
            <a:xfrm>
              <a:off x="2127251" y="3395663"/>
              <a:ext cx="46038" cy="36513"/>
            </a:xfrm>
            <a:custGeom>
              <a:avLst/>
              <a:gdLst/>
              <a:ahLst/>
              <a:cxnLst>
                <a:cxn ang="0">
                  <a:pos x="115" y="46"/>
                </a:cxn>
                <a:cxn ang="0">
                  <a:pos x="115" y="46"/>
                </a:cxn>
                <a:cxn ang="0">
                  <a:pos x="113" y="34"/>
                </a:cxn>
                <a:cxn ang="0">
                  <a:pos x="111" y="23"/>
                </a:cxn>
                <a:cxn ang="0">
                  <a:pos x="111" y="23"/>
                </a:cxn>
                <a:cxn ang="0">
                  <a:pos x="111" y="18"/>
                </a:cxn>
                <a:cxn ang="0">
                  <a:pos x="109" y="14"/>
                </a:cxn>
                <a:cxn ang="0">
                  <a:pos x="107" y="10"/>
                </a:cxn>
                <a:cxn ang="0">
                  <a:pos x="104" y="8"/>
                </a:cxn>
                <a:cxn ang="0">
                  <a:pos x="102" y="4"/>
                </a:cxn>
                <a:cxn ang="0">
                  <a:pos x="98" y="2"/>
                </a:cxn>
                <a:cxn ang="0">
                  <a:pos x="92" y="1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60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49" y="0"/>
                </a:cxn>
                <a:cxn ang="0">
                  <a:pos x="39" y="0"/>
                </a:cxn>
                <a:cxn ang="0">
                  <a:pos x="39" y="0"/>
                </a:cxn>
                <a:cxn ang="0">
                  <a:pos x="30" y="0"/>
                </a:cxn>
                <a:cxn ang="0">
                  <a:pos x="22" y="1"/>
                </a:cxn>
                <a:cxn ang="0">
                  <a:pos x="18" y="2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3" y="22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60"/>
                </a:cxn>
                <a:cxn ang="0">
                  <a:pos x="2" y="65"/>
                </a:cxn>
                <a:cxn ang="0">
                  <a:pos x="5" y="69"/>
                </a:cxn>
                <a:cxn ang="0">
                  <a:pos x="7" y="72"/>
                </a:cxn>
                <a:cxn ang="0">
                  <a:pos x="7" y="72"/>
                </a:cxn>
                <a:cxn ang="0">
                  <a:pos x="10" y="76"/>
                </a:cxn>
                <a:cxn ang="0">
                  <a:pos x="13" y="80"/>
                </a:cxn>
                <a:cxn ang="0">
                  <a:pos x="19" y="85"/>
                </a:cxn>
                <a:cxn ang="0">
                  <a:pos x="27" y="87"/>
                </a:cxn>
                <a:cxn ang="0">
                  <a:pos x="36" y="89"/>
                </a:cxn>
                <a:cxn ang="0">
                  <a:pos x="36" y="89"/>
                </a:cxn>
                <a:cxn ang="0">
                  <a:pos x="73" y="90"/>
                </a:cxn>
                <a:cxn ang="0">
                  <a:pos x="73" y="90"/>
                </a:cxn>
                <a:cxn ang="0">
                  <a:pos x="82" y="90"/>
                </a:cxn>
                <a:cxn ang="0">
                  <a:pos x="91" y="89"/>
                </a:cxn>
                <a:cxn ang="0">
                  <a:pos x="100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1" y="76"/>
                </a:cxn>
                <a:cxn ang="0">
                  <a:pos x="112" y="72"/>
                </a:cxn>
                <a:cxn ang="0">
                  <a:pos x="115" y="64"/>
                </a:cxn>
                <a:cxn ang="0">
                  <a:pos x="115" y="55"/>
                </a:cxn>
                <a:cxn ang="0">
                  <a:pos x="115" y="46"/>
                </a:cxn>
                <a:cxn ang="0">
                  <a:pos x="115" y="46"/>
                </a:cxn>
              </a:cxnLst>
              <a:rect l="0" t="0" r="r" b="b"/>
              <a:pathLst>
                <a:path w="115" h="90">
                  <a:moveTo>
                    <a:pt x="115" y="46"/>
                  </a:moveTo>
                  <a:lnTo>
                    <a:pt x="115" y="46"/>
                  </a:lnTo>
                  <a:lnTo>
                    <a:pt x="113" y="34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11" y="18"/>
                  </a:lnTo>
                  <a:lnTo>
                    <a:pt x="109" y="14"/>
                  </a:lnTo>
                  <a:lnTo>
                    <a:pt x="107" y="10"/>
                  </a:lnTo>
                  <a:lnTo>
                    <a:pt x="104" y="8"/>
                  </a:lnTo>
                  <a:lnTo>
                    <a:pt x="102" y="4"/>
                  </a:lnTo>
                  <a:lnTo>
                    <a:pt x="98" y="2"/>
                  </a:lnTo>
                  <a:lnTo>
                    <a:pt x="92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0" y="0"/>
                  </a:lnTo>
                  <a:lnTo>
                    <a:pt x="22" y="1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10" y="8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3" y="22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2" y="65"/>
                  </a:lnTo>
                  <a:lnTo>
                    <a:pt x="5" y="69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0" y="76"/>
                  </a:lnTo>
                  <a:lnTo>
                    <a:pt x="13" y="80"/>
                  </a:lnTo>
                  <a:lnTo>
                    <a:pt x="19" y="85"/>
                  </a:lnTo>
                  <a:lnTo>
                    <a:pt x="27" y="87"/>
                  </a:lnTo>
                  <a:lnTo>
                    <a:pt x="36" y="89"/>
                  </a:lnTo>
                  <a:lnTo>
                    <a:pt x="36" y="89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82" y="90"/>
                  </a:lnTo>
                  <a:lnTo>
                    <a:pt x="91" y="89"/>
                  </a:lnTo>
                  <a:lnTo>
                    <a:pt x="100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1" y="76"/>
                  </a:lnTo>
                  <a:lnTo>
                    <a:pt x="112" y="72"/>
                  </a:lnTo>
                  <a:lnTo>
                    <a:pt x="115" y="64"/>
                  </a:lnTo>
                  <a:lnTo>
                    <a:pt x="115" y="55"/>
                  </a:lnTo>
                  <a:lnTo>
                    <a:pt x="115" y="46"/>
                  </a:lnTo>
                  <a:lnTo>
                    <a:pt x="1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chenying0907 776"/>
            <p:cNvSpPr/>
            <p:nvPr/>
          </p:nvSpPr>
          <p:spPr bwMode="auto">
            <a:xfrm>
              <a:off x="2452688" y="3208338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5"/>
                </a:cxn>
                <a:cxn ang="0">
                  <a:pos x="112" y="25"/>
                </a:cxn>
                <a:cxn ang="0">
                  <a:pos x="112" y="20"/>
                </a:cxn>
                <a:cxn ang="0">
                  <a:pos x="110" y="16"/>
                </a:cxn>
                <a:cxn ang="0">
                  <a:pos x="108" y="12"/>
                </a:cxn>
                <a:cxn ang="0">
                  <a:pos x="105" y="8"/>
                </a:cxn>
                <a:cxn ang="0">
                  <a:pos x="101" y="5"/>
                </a:cxn>
                <a:cxn ang="0">
                  <a:pos x="97" y="4"/>
                </a:cxn>
                <a:cxn ang="0">
                  <a:pos x="93" y="3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3"/>
                </a:cxn>
                <a:cxn ang="0">
                  <a:pos x="62" y="3"/>
                </a:cxn>
                <a:cxn ang="0">
                  <a:pos x="61" y="3"/>
                </a:cxn>
                <a:cxn ang="0">
                  <a:pos x="61" y="3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4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3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81"/>
                </a:cxn>
                <a:cxn ang="0">
                  <a:pos x="20" y="86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6"/>
                </a:cxn>
                <a:cxn ang="0">
                  <a:pos x="108" y="81"/>
                </a:cxn>
                <a:cxn ang="0">
                  <a:pos x="108" y="81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5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5"/>
                  </a:lnTo>
                  <a:lnTo>
                    <a:pt x="112" y="25"/>
                  </a:lnTo>
                  <a:lnTo>
                    <a:pt x="112" y="20"/>
                  </a:lnTo>
                  <a:lnTo>
                    <a:pt x="110" y="16"/>
                  </a:lnTo>
                  <a:lnTo>
                    <a:pt x="108" y="12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7" y="4"/>
                  </a:lnTo>
                  <a:lnTo>
                    <a:pt x="93" y="3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4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3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81"/>
                  </a:lnTo>
                  <a:lnTo>
                    <a:pt x="20" y="86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5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chenying0907 777"/>
            <p:cNvSpPr/>
            <p:nvPr/>
          </p:nvSpPr>
          <p:spPr bwMode="auto">
            <a:xfrm>
              <a:off x="2452688" y="3273425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20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6"/>
                </a:cxn>
                <a:cxn ang="0">
                  <a:pos x="97" y="3"/>
                </a:cxn>
                <a:cxn ang="0">
                  <a:pos x="93" y="2"/>
                </a:cxn>
                <a:cxn ang="0">
                  <a:pos x="89" y="2"/>
                </a:cxn>
                <a:cxn ang="0">
                  <a:pos x="89" y="2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0" y="0"/>
                </a:cxn>
                <a:cxn ang="0">
                  <a:pos x="21" y="2"/>
                </a:cxn>
                <a:cxn ang="0">
                  <a:pos x="17" y="3"/>
                </a:cxn>
                <a:cxn ang="0">
                  <a:pos x="15" y="6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3"/>
                </a:cxn>
                <a:cxn ang="0">
                  <a:pos x="2" y="33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1"/>
                </a:cxn>
                <a:cxn ang="0">
                  <a:pos x="3" y="66"/>
                </a:cxn>
                <a:cxn ang="0">
                  <a:pos x="4" y="70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0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6"/>
                  </a:lnTo>
                  <a:lnTo>
                    <a:pt x="97" y="3"/>
                  </a:lnTo>
                  <a:lnTo>
                    <a:pt x="93" y="2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21" y="2"/>
                  </a:lnTo>
                  <a:lnTo>
                    <a:pt x="17" y="3"/>
                  </a:lnTo>
                  <a:lnTo>
                    <a:pt x="15" y="6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3"/>
                  </a:lnTo>
                  <a:lnTo>
                    <a:pt x="2" y="33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3" y="66"/>
                  </a:lnTo>
                  <a:lnTo>
                    <a:pt x="4" y="70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chenying0907 778"/>
            <p:cNvSpPr/>
            <p:nvPr/>
          </p:nvSpPr>
          <p:spPr bwMode="auto">
            <a:xfrm>
              <a:off x="2452688" y="3338513"/>
              <a:ext cx="46038" cy="36513"/>
            </a:xfrm>
            <a:custGeom>
              <a:avLst/>
              <a:gdLst/>
              <a:ahLst/>
              <a:cxnLst>
                <a:cxn ang="0">
                  <a:pos x="114" y="47"/>
                </a:cxn>
                <a:cxn ang="0">
                  <a:pos x="114" y="47"/>
                </a:cxn>
                <a:cxn ang="0">
                  <a:pos x="114" y="35"/>
                </a:cxn>
                <a:cxn ang="0">
                  <a:pos x="112" y="23"/>
                </a:cxn>
                <a:cxn ang="0">
                  <a:pos x="112" y="23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8" y="11"/>
                </a:cxn>
                <a:cxn ang="0">
                  <a:pos x="105" y="7"/>
                </a:cxn>
                <a:cxn ang="0">
                  <a:pos x="101" y="5"/>
                </a:cxn>
                <a:cxn ang="0">
                  <a:pos x="97" y="2"/>
                </a:cxn>
                <a:cxn ang="0">
                  <a:pos x="93" y="1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61" y="2"/>
                </a:cxn>
                <a:cxn ang="0">
                  <a:pos x="61" y="2"/>
                </a:cxn>
                <a:cxn ang="0">
                  <a:pos x="55" y="1"/>
                </a:cxn>
                <a:cxn ang="0">
                  <a:pos x="5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2"/>
                </a:cxn>
                <a:cxn ang="0">
                  <a:pos x="15" y="5"/>
                </a:cxn>
                <a:cxn ang="0">
                  <a:pos x="11" y="9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3" y="22"/>
                </a:cxn>
                <a:cxn ang="0">
                  <a:pos x="2" y="34"/>
                </a:cxn>
                <a:cxn ang="0">
                  <a:pos x="0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3"/>
                </a:cxn>
                <a:cxn ang="0">
                  <a:pos x="8" y="73"/>
                </a:cxn>
                <a:cxn ang="0">
                  <a:pos x="10" y="77"/>
                </a:cxn>
                <a:cxn ang="0">
                  <a:pos x="12" y="79"/>
                </a:cxn>
                <a:cxn ang="0">
                  <a:pos x="20" y="85"/>
                </a:cxn>
                <a:cxn ang="0">
                  <a:pos x="28" y="89"/>
                </a:cxn>
                <a:cxn ang="0">
                  <a:pos x="37" y="90"/>
                </a:cxn>
                <a:cxn ang="0">
                  <a:pos x="37" y="90"/>
                </a:cxn>
                <a:cxn ang="0">
                  <a:pos x="74" y="91"/>
                </a:cxn>
                <a:cxn ang="0">
                  <a:pos x="74" y="91"/>
                </a:cxn>
                <a:cxn ang="0">
                  <a:pos x="83" y="91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79"/>
                </a:cxn>
                <a:cxn ang="0">
                  <a:pos x="108" y="79"/>
                </a:cxn>
                <a:cxn ang="0">
                  <a:pos x="110" y="77"/>
                </a:cxn>
                <a:cxn ang="0">
                  <a:pos x="113" y="73"/>
                </a:cxn>
                <a:cxn ang="0">
                  <a:pos x="114" y="64"/>
                </a:cxn>
                <a:cxn ang="0">
                  <a:pos x="114" y="56"/>
                </a:cxn>
                <a:cxn ang="0">
                  <a:pos x="114" y="47"/>
                </a:cxn>
                <a:cxn ang="0">
                  <a:pos x="114" y="47"/>
                </a:cxn>
              </a:cxnLst>
              <a:rect l="0" t="0" r="r" b="b"/>
              <a:pathLst>
                <a:path w="114" h="91">
                  <a:moveTo>
                    <a:pt x="114" y="47"/>
                  </a:moveTo>
                  <a:lnTo>
                    <a:pt x="114" y="47"/>
                  </a:lnTo>
                  <a:lnTo>
                    <a:pt x="114" y="35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12" y="19"/>
                  </a:lnTo>
                  <a:lnTo>
                    <a:pt x="110" y="15"/>
                  </a:lnTo>
                  <a:lnTo>
                    <a:pt x="108" y="11"/>
                  </a:lnTo>
                  <a:lnTo>
                    <a:pt x="105" y="7"/>
                  </a:lnTo>
                  <a:lnTo>
                    <a:pt x="101" y="5"/>
                  </a:lnTo>
                  <a:lnTo>
                    <a:pt x="97" y="2"/>
                  </a:lnTo>
                  <a:lnTo>
                    <a:pt x="93" y="1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40" y="1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5" y="5"/>
                  </a:lnTo>
                  <a:lnTo>
                    <a:pt x="11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3" y="22"/>
                  </a:lnTo>
                  <a:lnTo>
                    <a:pt x="2" y="34"/>
                  </a:lnTo>
                  <a:lnTo>
                    <a:pt x="0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10" y="77"/>
                  </a:lnTo>
                  <a:lnTo>
                    <a:pt x="12" y="79"/>
                  </a:lnTo>
                  <a:lnTo>
                    <a:pt x="20" y="85"/>
                  </a:lnTo>
                  <a:lnTo>
                    <a:pt x="28" y="89"/>
                  </a:lnTo>
                  <a:lnTo>
                    <a:pt x="37" y="90"/>
                  </a:lnTo>
                  <a:lnTo>
                    <a:pt x="37" y="90"/>
                  </a:lnTo>
                  <a:lnTo>
                    <a:pt x="74" y="91"/>
                  </a:lnTo>
                  <a:lnTo>
                    <a:pt x="74" y="91"/>
                  </a:lnTo>
                  <a:lnTo>
                    <a:pt x="83" y="91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110" y="77"/>
                  </a:lnTo>
                  <a:lnTo>
                    <a:pt x="113" y="73"/>
                  </a:lnTo>
                  <a:lnTo>
                    <a:pt x="114" y="64"/>
                  </a:lnTo>
                  <a:lnTo>
                    <a:pt x="114" y="56"/>
                  </a:lnTo>
                  <a:lnTo>
                    <a:pt x="114" y="47"/>
                  </a:lnTo>
                  <a:lnTo>
                    <a:pt x="114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chenying0907 779"/>
            <p:cNvSpPr/>
            <p:nvPr/>
          </p:nvSpPr>
          <p:spPr bwMode="auto">
            <a:xfrm>
              <a:off x="2452688" y="3403600"/>
              <a:ext cx="46038" cy="34925"/>
            </a:xfrm>
            <a:custGeom>
              <a:avLst/>
              <a:gdLst/>
              <a:ahLst/>
              <a:cxnLst>
                <a:cxn ang="0">
                  <a:pos x="114" y="46"/>
                </a:cxn>
                <a:cxn ang="0">
                  <a:pos x="114" y="46"/>
                </a:cxn>
                <a:cxn ang="0">
                  <a:pos x="114" y="34"/>
                </a:cxn>
                <a:cxn ang="0">
                  <a:pos x="112" y="24"/>
                </a:cxn>
                <a:cxn ang="0">
                  <a:pos x="112" y="24"/>
                </a:cxn>
                <a:cxn ang="0">
                  <a:pos x="112" y="18"/>
                </a:cxn>
                <a:cxn ang="0">
                  <a:pos x="110" y="14"/>
                </a:cxn>
                <a:cxn ang="0">
                  <a:pos x="108" y="11"/>
                </a:cxn>
                <a:cxn ang="0">
                  <a:pos x="105" y="8"/>
                </a:cxn>
                <a:cxn ang="0">
                  <a:pos x="101" y="4"/>
                </a:cxn>
                <a:cxn ang="0">
                  <a:pos x="97" y="3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1" y="1"/>
                </a:cxn>
                <a:cxn ang="0">
                  <a:pos x="61" y="1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0" y="0"/>
                </a:cxn>
                <a:cxn ang="0">
                  <a:pos x="21" y="1"/>
                </a:cxn>
                <a:cxn ang="0">
                  <a:pos x="17" y="3"/>
                </a:cxn>
                <a:cxn ang="0">
                  <a:pos x="15" y="5"/>
                </a:cxn>
                <a:cxn ang="0">
                  <a:pos x="11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3" y="22"/>
                </a:cxn>
                <a:cxn ang="0">
                  <a:pos x="2" y="33"/>
                </a:cxn>
                <a:cxn ang="0">
                  <a:pos x="0" y="43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3" y="65"/>
                </a:cxn>
                <a:cxn ang="0">
                  <a:pos x="4" y="69"/>
                </a:cxn>
                <a:cxn ang="0">
                  <a:pos x="8" y="72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2" y="80"/>
                </a:cxn>
                <a:cxn ang="0">
                  <a:pos x="20" y="85"/>
                </a:cxn>
                <a:cxn ang="0">
                  <a:pos x="28" y="88"/>
                </a:cxn>
                <a:cxn ang="0">
                  <a:pos x="37" y="89"/>
                </a:cxn>
                <a:cxn ang="0">
                  <a:pos x="37" y="89"/>
                </a:cxn>
                <a:cxn ang="0">
                  <a:pos x="74" y="90"/>
                </a:cxn>
                <a:cxn ang="0">
                  <a:pos x="74" y="90"/>
                </a:cxn>
                <a:cxn ang="0">
                  <a:pos x="83" y="90"/>
                </a:cxn>
                <a:cxn ang="0">
                  <a:pos x="92" y="89"/>
                </a:cxn>
                <a:cxn ang="0">
                  <a:pos x="101" y="85"/>
                </a:cxn>
                <a:cxn ang="0">
                  <a:pos x="108" y="80"/>
                </a:cxn>
                <a:cxn ang="0">
                  <a:pos x="108" y="80"/>
                </a:cxn>
                <a:cxn ang="0">
                  <a:pos x="110" y="76"/>
                </a:cxn>
                <a:cxn ang="0">
                  <a:pos x="113" y="72"/>
                </a:cxn>
                <a:cxn ang="0">
                  <a:pos x="114" y="64"/>
                </a:cxn>
                <a:cxn ang="0">
                  <a:pos x="114" y="55"/>
                </a:cxn>
                <a:cxn ang="0">
                  <a:pos x="114" y="46"/>
                </a:cxn>
                <a:cxn ang="0">
                  <a:pos x="114" y="46"/>
                </a:cxn>
              </a:cxnLst>
              <a:rect l="0" t="0" r="r" b="b"/>
              <a:pathLst>
                <a:path w="114" h="90">
                  <a:moveTo>
                    <a:pt x="114" y="46"/>
                  </a:moveTo>
                  <a:lnTo>
                    <a:pt x="114" y="46"/>
                  </a:lnTo>
                  <a:lnTo>
                    <a:pt x="114" y="3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18"/>
                  </a:lnTo>
                  <a:lnTo>
                    <a:pt x="110" y="14"/>
                  </a:lnTo>
                  <a:lnTo>
                    <a:pt x="108" y="11"/>
                  </a:lnTo>
                  <a:lnTo>
                    <a:pt x="105" y="8"/>
                  </a:lnTo>
                  <a:lnTo>
                    <a:pt x="101" y="4"/>
                  </a:lnTo>
                  <a:lnTo>
                    <a:pt x="97" y="3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62" y="1"/>
                  </a:lnTo>
                  <a:lnTo>
                    <a:pt x="62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1" y="1"/>
                  </a:lnTo>
                  <a:lnTo>
                    <a:pt x="17" y="3"/>
                  </a:lnTo>
                  <a:lnTo>
                    <a:pt x="15" y="5"/>
                  </a:lnTo>
                  <a:lnTo>
                    <a:pt x="11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3" y="22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3" y="65"/>
                  </a:lnTo>
                  <a:lnTo>
                    <a:pt x="4" y="69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10" y="76"/>
                  </a:lnTo>
                  <a:lnTo>
                    <a:pt x="12" y="80"/>
                  </a:lnTo>
                  <a:lnTo>
                    <a:pt x="20" y="85"/>
                  </a:lnTo>
                  <a:lnTo>
                    <a:pt x="28" y="88"/>
                  </a:lnTo>
                  <a:lnTo>
                    <a:pt x="37" y="89"/>
                  </a:lnTo>
                  <a:lnTo>
                    <a:pt x="37" y="89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83" y="90"/>
                  </a:lnTo>
                  <a:lnTo>
                    <a:pt x="92" y="89"/>
                  </a:lnTo>
                  <a:lnTo>
                    <a:pt x="101" y="85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0" y="76"/>
                  </a:lnTo>
                  <a:lnTo>
                    <a:pt x="113" y="72"/>
                  </a:lnTo>
                  <a:lnTo>
                    <a:pt x="114" y="64"/>
                  </a:lnTo>
                  <a:lnTo>
                    <a:pt x="114" y="55"/>
                  </a:lnTo>
                  <a:lnTo>
                    <a:pt x="114" y="46"/>
                  </a:lnTo>
                  <a:lnTo>
                    <a:pt x="114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chenying0907 780"/>
            <p:cNvSpPr/>
            <p:nvPr/>
          </p:nvSpPr>
          <p:spPr bwMode="auto">
            <a:xfrm>
              <a:off x="2216151" y="35179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chenying0907 781"/>
            <p:cNvSpPr>
              <a:spLocks noEditPoints="1"/>
            </p:cNvSpPr>
            <p:nvPr/>
          </p:nvSpPr>
          <p:spPr bwMode="auto">
            <a:xfrm>
              <a:off x="2138363" y="3497263"/>
              <a:ext cx="342900" cy="120650"/>
            </a:xfrm>
            <a:custGeom>
              <a:avLst/>
              <a:gdLst/>
              <a:ahLst/>
              <a:cxnLst>
                <a:cxn ang="0">
                  <a:pos x="858" y="257"/>
                </a:cxn>
                <a:cxn ang="0">
                  <a:pos x="838" y="209"/>
                </a:cxn>
                <a:cxn ang="0">
                  <a:pos x="799" y="150"/>
                </a:cxn>
                <a:cxn ang="0">
                  <a:pos x="748" y="78"/>
                </a:cxn>
                <a:cxn ang="0">
                  <a:pos x="725" y="32"/>
                </a:cxn>
                <a:cxn ang="0">
                  <a:pos x="718" y="22"/>
                </a:cxn>
                <a:cxn ang="0">
                  <a:pos x="710" y="15"/>
                </a:cxn>
                <a:cxn ang="0">
                  <a:pos x="699" y="12"/>
                </a:cxn>
                <a:cxn ang="0">
                  <a:pos x="445" y="6"/>
                </a:cxn>
                <a:cxn ang="0">
                  <a:pos x="191" y="0"/>
                </a:cxn>
                <a:cxn ang="0">
                  <a:pos x="181" y="2"/>
                </a:cxn>
                <a:cxn ang="0">
                  <a:pos x="174" y="9"/>
                </a:cxn>
                <a:cxn ang="0">
                  <a:pos x="170" y="13"/>
                </a:cxn>
                <a:cxn ang="0">
                  <a:pos x="164" y="19"/>
                </a:cxn>
                <a:cxn ang="0">
                  <a:pos x="162" y="21"/>
                </a:cxn>
                <a:cxn ang="0">
                  <a:pos x="158" y="27"/>
                </a:cxn>
                <a:cxn ang="0">
                  <a:pos x="145" y="44"/>
                </a:cxn>
                <a:cxn ang="0">
                  <a:pos x="95" y="116"/>
                </a:cxn>
                <a:cxn ang="0">
                  <a:pos x="56" y="166"/>
                </a:cxn>
                <a:cxn ang="0">
                  <a:pos x="20" y="209"/>
                </a:cxn>
                <a:cxn ang="0">
                  <a:pos x="5" y="233"/>
                </a:cxn>
                <a:cxn ang="0">
                  <a:pos x="1" y="238"/>
                </a:cxn>
                <a:cxn ang="0">
                  <a:pos x="1" y="257"/>
                </a:cxn>
                <a:cxn ang="0">
                  <a:pos x="14" y="270"/>
                </a:cxn>
                <a:cxn ang="0">
                  <a:pos x="71" y="274"/>
                </a:cxn>
                <a:cxn ang="0">
                  <a:pos x="218" y="284"/>
                </a:cxn>
                <a:cxn ang="0">
                  <a:pos x="328" y="285"/>
                </a:cxn>
                <a:cxn ang="0">
                  <a:pos x="438" y="289"/>
                </a:cxn>
                <a:cxn ang="0">
                  <a:pos x="621" y="299"/>
                </a:cxn>
                <a:cxn ang="0">
                  <a:pos x="719" y="297"/>
                </a:cxn>
                <a:cxn ang="0">
                  <a:pos x="791" y="299"/>
                </a:cxn>
                <a:cxn ang="0">
                  <a:pos x="819" y="304"/>
                </a:cxn>
                <a:cxn ang="0">
                  <a:pos x="831" y="303"/>
                </a:cxn>
                <a:cxn ang="0">
                  <a:pos x="840" y="303"/>
                </a:cxn>
                <a:cxn ang="0">
                  <a:pos x="854" y="298"/>
                </a:cxn>
                <a:cxn ang="0">
                  <a:pos x="862" y="285"/>
                </a:cxn>
                <a:cxn ang="0">
                  <a:pos x="862" y="274"/>
                </a:cxn>
                <a:cxn ang="0">
                  <a:pos x="610" y="253"/>
                </a:cxn>
                <a:cxn ang="0">
                  <a:pos x="460" y="244"/>
                </a:cxn>
                <a:cxn ang="0">
                  <a:pos x="61" y="227"/>
                </a:cxn>
                <a:cxn ang="0">
                  <a:pos x="85" y="202"/>
                </a:cxn>
                <a:cxn ang="0">
                  <a:pos x="119" y="165"/>
                </a:cxn>
                <a:cxn ang="0">
                  <a:pos x="167" y="90"/>
                </a:cxn>
                <a:cxn ang="0">
                  <a:pos x="188" y="63"/>
                </a:cxn>
                <a:cxn ang="0">
                  <a:pos x="194" y="55"/>
                </a:cxn>
                <a:cxn ang="0">
                  <a:pos x="198" y="51"/>
                </a:cxn>
                <a:cxn ang="0">
                  <a:pos x="323" y="48"/>
                </a:cxn>
                <a:cxn ang="0">
                  <a:pos x="687" y="57"/>
                </a:cxn>
                <a:cxn ang="0">
                  <a:pos x="701" y="86"/>
                </a:cxn>
                <a:cxn ang="0">
                  <a:pos x="755" y="166"/>
                </a:cxn>
                <a:cxn ang="0">
                  <a:pos x="808" y="256"/>
                </a:cxn>
                <a:cxn ang="0">
                  <a:pos x="772" y="252"/>
                </a:cxn>
                <a:cxn ang="0">
                  <a:pos x="659" y="253"/>
                </a:cxn>
              </a:cxnLst>
              <a:rect l="0" t="0" r="r" b="b"/>
              <a:pathLst>
                <a:path w="862" h="304">
                  <a:moveTo>
                    <a:pt x="862" y="274"/>
                  </a:moveTo>
                  <a:lnTo>
                    <a:pt x="862" y="274"/>
                  </a:lnTo>
                  <a:lnTo>
                    <a:pt x="858" y="257"/>
                  </a:lnTo>
                  <a:lnTo>
                    <a:pt x="853" y="240"/>
                  </a:lnTo>
                  <a:lnTo>
                    <a:pt x="846" y="225"/>
                  </a:lnTo>
                  <a:lnTo>
                    <a:pt x="838" y="209"/>
                  </a:lnTo>
                  <a:lnTo>
                    <a:pt x="829" y="195"/>
                  </a:lnTo>
                  <a:lnTo>
                    <a:pt x="820" y="179"/>
                  </a:lnTo>
                  <a:lnTo>
                    <a:pt x="799" y="150"/>
                  </a:lnTo>
                  <a:lnTo>
                    <a:pt x="778" y="121"/>
                  </a:lnTo>
                  <a:lnTo>
                    <a:pt x="757" y="93"/>
                  </a:lnTo>
                  <a:lnTo>
                    <a:pt x="748" y="78"/>
                  </a:lnTo>
                  <a:lnTo>
                    <a:pt x="739" y="63"/>
                  </a:lnTo>
                  <a:lnTo>
                    <a:pt x="731" y="48"/>
                  </a:lnTo>
                  <a:lnTo>
                    <a:pt x="725" y="32"/>
                  </a:lnTo>
                  <a:lnTo>
                    <a:pt x="725" y="32"/>
                  </a:lnTo>
                  <a:lnTo>
                    <a:pt x="722" y="27"/>
                  </a:lnTo>
                  <a:lnTo>
                    <a:pt x="718" y="22"/>
                  </a:lnTo>
                  <a:lnTo>
                    <a:pt x="718" y="22"/>
                  </a:lnTo>
                  <a:lnTo>
                    <a:pt x="716" y="18"/>
                  </a:lnTo>
                  <a:lnTo>
                    <a:pt x="710" y="15"/>
                  </a:lnTo>
                  <a:lnTo>
                    <a:pt x="705" y="13"/>
                  </a:lnTo>
                  <a:lnTo>
                    <a:pt x="699" y="12"/>
                  </a:lnTo>
                  <a:lnTo>
                    <a:pt x="699" y="12"/>
                  </a:lnTo>
                  <a:lnTo>
                    <a:pt x="636" y="12"/>
                  </a:lnTo>
                  <a:lnTo>
                    <a:pt x="572" y="10"/>
                  </a:lnTo>
                  <a:lnTo>
                    <a:pt x="445" y="6"/>
                  </a:lnTo>
                  <a:lnTo>
                    <a:pt x="318" y="2"/>
                  </a:lnTo>
                  <a:lnTo>
                    <a:pt x="255" y="1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86" y="1"/>
                  </a:lnTo>
                  <a:lnTo>
                    <a:pt x="181" y="2"/>
                  </a:lnTo>
                  <a:lnTo>
                    <a:pt x="177" y="5"/>
                  </a:lnTo>
                  <a:lnTo>
                    <a:pt x="174" y="9"/>
                  </a:lnTo>
                  <a:lnTo>
                    <a:pt x="174" y="9"/>
                  </a:lnTo>
                  <a:lnTo>
                    <a:pt x="170" y="12"/>
                  </a:lnTo>
                  <a:lnTo>
                    <a:pt x="170" y="12"/>
                  </a:lnTo>
                  <a:lnTo>
                    <a:pt x="170" y="13"/>
                  </a:lnTo>
                  <a:lnTo>
                    <a:pt x="170" y="13"/>
                  </a:lnTo>
                  <a:lnTo>
                    <a:pt x="166" y="15"/>
                  </a:lnTo>
                  <a:lnTo>
                    <a:pt x="164" y="19"/>
                  </a:lnTo>
                  <a:lnTo>
                    <a:pt x="164" y="19"/>
                  </a:lnTo>
                  <a:lnTo>
                    <a:pt x="162" y="21"/>
                  </a:lnTo>
                  <a:lnTo>
                    <a:pt x="162" y="21"/>
                  </a:lnTo>
                  <a:lnTo>
                    <a:pt x="160" y="23"/>
                  </a:lnTo>
                  <a:lnTo>
                    <a:pt x="158" y="27"/>
                  </a:lnTo>
                  <a:lnTo>
                    <a:pt x="158" y="27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45" y="44"/>
                  </a:lnTo>
                  <a:lnTo>
                    <a:pt x="135" y="57"/>
                  </a:lnTo>
                  <a:lnTo>
                    <a:pt x="115" y="87"/>
                  </a:lnTo>
                  <a:lnTo>
                    <a:pt x="95" y="116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56" y="166"/>
                  </a:lnTo>
                  <a:lnTo>
                    <a:pt x="38" y="187"/>
                  </a:lnTo>
                  <a:lnTo>
                    <a:pt x="27" y="197"/>
                  </a:lnTo>
                  <a:lnTo>
                    <a:pt x="20" y="209"/>
                  </a:lnTo>
                  <a:lnTo>
                    <a:pt x="12" y="219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5" y="233"/>
                  </a:lnTo>
                  <a:lnTo>
                    <a:pt x="1" y="238"/>
                  </a:lnTo>
                  <a:lnTo>
                    <a:pt x="0" y="244"/>
                  </a:lnTo>
                  <a:lnTo>
                    <a:pt x="0" y="251"/>
                  </a:lnTo>
                  <a:lnTo>
                    <a:pt x="1" y="257"/>
                  </a:lnTo>
                  <a:lnTo>
                    <a:pt x="4" y="263"/>
                  </a:lnTo>
                  <a:lnTo>
                    <a:pt x="8" y="268"/>
                  </a:lnTo>
                  <a:lnTo>
                    <a:pt x="14" y="270"/>
                  </a:lnTo>
                  <a:lnTo>
                    <a:pt x="21" y="272"/>
                  </a:lnTo>
                  <a:lnTo>
                    <a:pt x="21" y="272"/>
                  </a:lnTo>
                  <a:lnTo>
                    <a:pt x="71" y="274"/>
                  </a:lnTo>
                  <a:lnTo>
                    <a:pt x="120" y="278"/>
                  </a:lnTo>
                  <a:lnTo>
                    <a:pt x="169" y="281"/>
                  </a:lnTo>
                  <a:lnTo>
                    <a:pt x="218" y="284"/>
                  </a:lnTo>
                  <a:lnTo>
                    <a:pt x="218" y="284"/>
                  </a:lnTo>
                  <a:lnTo>
                    <a:pt x="273" y="285"/>
                  </a:lnTo>
                  <a:lnTo>
                    <a:pt x="328" y="285"/>
                  </a:lnTo>
                  <a:lnTo>
                    <a:pt x="383" y="286"/>
                  </a:lnTo>
                  <a:lnTo>
                    <a:pt x="438" y="289"/>
                  </a:lnTo>
                  <a:lnTo>
                    <a:pt x="438" y="289"/>
                  </a:lnTo>
                  <a:lnTo>
                    <a:pt x="530" y="294"/>
                  </a:lnTo>
                  <a:lnTo>
                    <a:pt x="621" y="299"/>
                  </a:lnTo>
                  <a:lnTo>
                    <a:pt x="621" y="299"/>
                  </a:lnTo>
                  <a:lnTo>
                    <a:pt x="645" y="299"/>
                  </a:lnTo>
                  <a:lnTo>
                    <a:pt x="670" y="299"/>
                  </a:lnTo>
                  <a:lnTo>
                    <a:pt x="719" y="297"/>
                  </a:lnTo>
                  <a:lnTo>
                    <a:pt x="744" y="297"/>
                  </a:lnTo>
                  <a:lnTo>
                    <a:pt x="768" y="297"/>
                  </a:lnTo>
                  <a:lnTo>
                    <a:pt x="791" y="299"/>
                  </a:lnTo>
                  <a:lnTo>
                    <a:pt x="815" y="304"/>
                  </a:lnTo>
                  <a:lnTo>
                    <a:pt x="815" y="304"/>
                  </a:lnTo>
                  <a:lnTo>
                    <a:pt x="819" y="304"/>
                  </a:lnTo>
                  <a:lnTo>
                    <a:pt x="823" y="304"/>
                  </a:lnTo>
                  <a:lnTo>
                    <a:pt x="831" y="303"/>
                  </a:lnTo>
                  <a:lnTo>
                    <a:pt x="831" y="303"/>
                  </a:lnTo>
                  <a:lnTo>
                    <a:pt x="832" y="303"/>
                  </a:lnTo>
                  <a:lnTo>
                    <a:pt x="840" y="303"/>
                  </a:lnTo>
                  <a:lnTo>
                    <a:pt x="840" y="303"/>
                  </a:lnTo>
                  <a:lnTo>
                    <a:pt x="845" y="302"/>
                  </a:lnTo>
                  <a:lnTo>
                    <a:pt x="850" y="301"/>
                  </a:lnTo>
                  <a:lnTo>
                    <a:pt x="854" y="298"/>
                  </a:lnTo>
                  <a:lnTo>
                    <a:pt x="858" y="294"/>
                  </a:lnTo>
                  <a:lnTo>
                    <a:pt x="861" y="289"/>
                  </a:lnTo>
                  <a:lnTo>
                    <a:pt x="862" y="285"/>
                  </a:lnTo>
                  <a:lnTo>
                    <a:pt x="862" y="280"/>
                  </a:lnTo>
                  <a:lnTo>
                    <a:pt x="862" y="274"/>
                  </a:lnTo>
                  <a:lnTo>
                    <a:pt x="862" y="274"/>
                  </a:lnTo>
                  <a:close/>
                  <a:moveTo>
                    <a:pt x="659" y="253"/>
                  </a:moveTo>
                  <a:lnTo>
                    <a:pt x="659" y="253"/>
                  </a:lnTo>
                  <a:lnTo>
                    <a:pt x="610" y="253"/>
                  </a:lnTo>
                  <a:lnTo>
                    <a:pt x="560" y="251"/>
                  </a:lnTo>
                  <a:lnTo>
                    <a:pt x="460" y="244"/>
                  </a:lnTo>
                  <a:lnTo>
                    <a:pt x="460" y="244"/>
                  </a:lnTo>
                  <a:lnTo>
                    <a:pt x="361" y="239"/>
                  </a:lnTo>
                  <a:lnTo>
                    <a:pt x="262" y="234"/>
                  </a:lnTo>
                  <a:lnTo>
                    <a:pt x="61" y="227"/>
                  </a:lnTo>
                  <a:lnTo>
                    <a:pt x="61" y="227"/>
                  </a:lnTo>
                  <a:lnTo>
                    <a:pt x="73" y="214"/>
                  </a:lnTo>
                  <a:lnTo>
                    <a:pt x="85" y="202"/>
                  </a:lnTo>
                  <a:lnTo>
                    <a:pt x="107" y="178"/>
                  </a:lnTo>
                  <a:lnTo>
                    <a:pt x="107" y="178"/>
                  </a:lnTo>
                  <a:lnTo>
                    <a:pt x="119" y="165"/>
                  </a:lnTo>
                  <a:lnTo>
                    <a:pt x="129" y="150"/>
                  </a:lnTo>
                  <a:lnTo>
                    <a:pt x="148" y="120"/>
                  </a:lnTo>
                  <a:lnTo>
                    <a:pt x="167" y="90"/>
                  </a:lnTo>
                  <a:lnTo>
                    <a:pt x="177" y="76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92" y="55"/>
                  </a:lnTo>
                  <a:lnTo>
                    <a:pt x="192" y="55"/>
                  </a:lnTo>
                  <a:lnTo>
                    <a:pt x="194" y="55"/>
                  </a:lnTo>
                  <a:lnTo>
                    <a:pt x="194" y="55"/>
                  </a:lnTo>
                  <a:lnTo>
                    <a:pt x="198" y="51"/>
                  </a:lnTo>
                  <a:lnTo>
                    <a:pt x="198" y="51"/>
                  </a:lnTo>
                  <a:lnTo>
                    <a:pt x="201" y="46"/>
                  </a:lnTo>
                  <a:lnTo>
                    <a:pt x="201" y="46"/>
                  </a:lnTo>
                  <a:lnTo>
                    <a:pt x="323" y="48"/>
                  </a:lnTo>
                  <a:lnTo>
                    <a:pt x="443" y="52"/>
                  </a:lnTo>
                  <a:lnTo>
                    <a:pt x="565" y="56"/>
                  </a:lnTo>
                  <a:lnTo>
                    <a:pt x="687" y="57"/>
                  </a:lnTo>
                  <a:lnTo>
                    <a:pt x="687" y="57"/>
                  </a:lnTo>
                  <a:lnTo>
                    <a:pt x="693" y="72"/>
                  </a:lnTo>
                  <a:lnTo>
                    <a:pt x="701" y="86"/>
                  </a:lnTo>
                  <a:lnTo>
                    <a:pt x="719" y="114"/>
                  </a:lnTo>
                  <a:lnTo>
                    <a:pt x="755" y="166"/>
                  </a:lnTo>
                  <a:lnTo>
                    <a:pt x="755" y="166"/>
                  </a:lnTo>
                  <a:lnTo>
                    <a:pt x="784" y="209"/>
                  </a:lnTo>
                  <a:lnTo>
                    <a:pt x="797" y="233"/>
                  </a:lnTo>
                  <a:lnTo>
                    <a:pt x="808" y="256"/>
                  </a:lnTo>
                  <a:lnTo>
                    <a:pt x="808" y="256"/>
                  </a:lnTo>
                  <a:lnTo>
                    <a:pt x="790" y="253"/>
                  </a:lnTo>
                  <a:lnTo>
                    <a:pt x="772" y="252"/>
                  </a:lnTo>
                  <a:lnTo>
                    <a:pt x="734" y="251"/>
                  </a:lnTo>
                  <a:lnTo>
                    <a:pt x="659" y="253"/>
                  </a:lnTo>
                  <a:lnTo>
                    <a:pt x="659" y="2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chenying0907 782"/>
            <p:cNvSpPr/>
            <p:nvPr/>
          </p:nvSpPr>
          <p:spPr bwMode="auto">
            <a:xfrm>
              <a:off x="2190751" y="3527425"/>
              <a:ext cx="246063" cy="22225"/>
            </a:xfrm>
            <a:custGeom>
              <a:avLst/>
              <a:gdLst/>
              <a:ahLst/>
              <a:cxnLst>
                <a:cxn ang="0">
                  <a:pos x="589" y="23"/>
                </a:cxn>
                <a:cxn ang="0">
                  <a:pos x="590" y="20"/>
                </a:cxn>
                <a:cxn ang="0">
                  <a:pos x="580" y="18"/>
                </a:cxn>
                <a:cxn ang="0">
                  <a:pos x="555" y="18"/>
                </a:cxn>
                <a:cxn ang="0">
                  <a:pos x="485" y="14"/>
                </a:cxn>
                <a:cxn ang="0">
                  <a:pos x="466" y="12"/>
                </a:cxn>
                <a:cxn ang="0">
                  <a:pos x="403" y="9"/>
                </a:cxn>
                <a:cxn ang="0">
                  <a:pos x="319" y="9"/>
                </a:cxn>
                <a:cxn ang="0">
                  <a:pos x="168" y="4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1" y="10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5" y="30"/>
                </a:cxn>
                <a:cxn ang="0">
                  <a:pos x="12" y="34"/>
                </a:cxn>
                <a:cxn ang="0">
                  <a:pos x="20" y="35"/>
                </a:cxn>
                <a:cxn ang="0">
                  <a:pos x="24" y="34"/>
                </a:cxn>
                <a:cxn ang="0">
                  <a:pos x="192" y="38"/>
                </a:cxn>
                <a:cxn ang="0">
                  <a:pos x="361" y="43"/>
                </a:cxn>
                <a:cxn ang="0">
                  <a:pos x="402" y="44"/>
                </a:cxn>
                <a:cxn ang="0">
                  <a:pos x="481" y="50"/>
                </a:cxn>
                <a:cxn ang="0">
                  <a:pos x="522" y="51"/>
                </a:cxn>
                <a:cxn ang="0">
                  <a:pos x="544" y="52"/>
                </a:cxn>
                <a:cxn ang="0">
                  <a:pos x="581" y="56"/>
                </a:cxn>
                <a:cxn ang="0">
                  <a:pos x="604" y="52"/>
                </a:cxn>
                <a:cxn ang="0">
                  <a:pos x="614" y="48"/>
                </a:cxn>
                <a:cxn ang="0">
                  <a:pos x="616" y="44"/>
                </a:cxn>
                <a:cxn ang="0">
                  <a:pos x="619" y="37"/>
                </a:cxn>
                <a:cxn ang="0">
                  <a:pos x="614" y="26"/>
                </a:cxn>
                <a:cxn ang="0">
                  <a:pos x="603" y="20"/>
                </a:cxn>
                <a:cxn ang="0">
                  <a:pos x="593" y="21"/>
                </a:cxn>
                <a:cxn ang="0">
                  <a:pos x="589" y="23"/>
                </a:cxn>
              </a:cxnLst>
              <a:rect l="0" t="0" r="r" b="b"/>
              <a:pathLst>
                <a:path w="619" h="56">
                  <a:moveTo>
                    <a:pt x="589" y="23"/>
                  </a:moveTo>
                  <a:lnTo>
                    <a:pt x="589" y="23"/>
                  </a:lnTo>
                  <a:lnTo>
                    <a:pt x="591" y="21"/>
                  </a:lnTo>
                  <a:lnTo>
                    <a:pt x="590" y="20"/>
                  </a:lnTo>
                  <a:lnTo>
                    <a:pt x="586" y="18"/>
                  </a:lnTo>
                  <a:lnTo>
                    <a:pt x="580" y="18"/>
                  </a:lnTo>
                  <a:lnTo>
                    <a:pt x="555" y="18"/>
                  </a:lnTo>
                  <a:lnTo>
                    <a:pt x="555" y="18"/>
                  </a:lnTo>
                  <a:lnTo>
                    <a:pt x="521" y="17"/>
                  </a:lnTo>
                  <a:lnTo>
                    <a:pt x="485" y="14"/>
                  </a:lnTo>
                  <a:lnTo>
                    <a:pt x="485" y="14"/>
                  </a:lnTo>
                  <a:lnTo>
                    <a:pt x="466" y="12"/>
                  </a:lnTo>
                  <a:lnTo>
                    <a:pt x="445" y="10"/>
                  </a:lnTo>
                  <a:lnTo>
                    <a:pt x="403" y="9"/>
                  </a:lnTo>
                  <a:lnTo>
                    <a:pt x="319" y="9"/>
                  </a:lnTo>
                  <a:lnTo>
                    <a:pt x="319" y="9"/>
                  </a:lnTo>
                  <a:lnTo>
                    <a:pt x="243" y="6"/>
                  </a:lnTo>
                  <a:lnTo>
                    <a:pt x="168" y="4"/>
                  </a:lnTo>
                  <a:lnTo>
                    <a:pt x="93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5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8" y="33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20" y="35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107" y="35"/>
                  </a:lnTo>
                  <a:lnTo>
                    <a:pt x="192" y="38"/>
                  </a:lnTo>
                  <a:lnTo>
                    <a:pt x="276" y="42"/>
                  </a:lnTo>
                  <a:lnTo>
                    <a:pt x="361" y="43"/>
                  </a:lnTo>
                  <a:lnTo>
                    <a:pt x="361" y="43"/>
                  </a:lnTo>
                  <a:lnTo>
                    <a:pt x="402" y="44"/>
                  </a:lnTo>
                  <a:lnTo>
                    <a:pt x="441" y="47"/>
                  </a:lnTo>
                  <a:lnTo>
                    <a:pt x="481" y="50"/>
                  </a:lnTo>
                  <a:lnTo>
                    <a:pt x="522" y="51"/>
                  </a:lnTo>
                  <a:lnTo>
                    <a:pt x="522" y="51"/>
                  </a:lnTo>
                  <a:lnTo>
                    <a:pt x="532" y="51"/>
                  </a:lnTo>
                  <a:lnTo>
                    <a:pt x="544" y="52"/>
                  </a:lnTo>
                  <a:lnTo>
                    <a:pt x="569" y="56"/>
                  </a:lnTo>
                  <a:lnTo>
                    <a:pt x="581" y="56"/>
                  </a:lnTo>
                  <a:lnTo>
                    <a:pt x="593" y="55"/>
                  </a:lnTo>
                  <a:lnTo>
                    <a:pt x="604" y="52"/>
                  </a:lnTo>
                  <a:lnTo>
                    <a:pt x="608" y="51"/>
                  </a:lnTo>
                  <a:lnTo>
                    <a:pt x="614" y="48"/>
                  </a:lnTo>
                  <a:lnTo>
                    <a:pt x="614" y="48"/>
                  </a:lnTo>
                  <a:lnTo>
                    <a:pt x="616" y="44"/>
                  </a:lnTo>
                  <a:lnTo>
                    <a:pt x="618" y="42"/>
                  </a:lnTo>
                  <a:lnTo>
                    <a:pt x="619" y="37"/>
                  </a:lnTo>
                  <a:lnTo>
                    <a:pt x="618" y="30"/>
                  </a:lnTo>
                  <a:lnTo>
                    <a:pt x="614" y="26"/>
                  </a:lnTo>
                  <a:lnTo>
                    <a:pt x="608" y="22"/>
                  </a:lnTo>
                  <a:lnTo>
                    <a:pt x="603" y="20"/>
                  </a:lnTo>
                  <a:lnTo>
                    <a:pt x="595" y="20"/>
                  </a:lnTo>
                  <a:lnTo>
                    <a:pt x="593" y="21"/>
                  </a:lnTo>
                  <a:lnTo>
                    <a:pt x="589" y="23"/>
                  </a:lnTo>
                  <a:lnTo>
                    <a:pt x="589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chenying0907 783"/>
            <p:cNvSpPr/>
            <p:nvPr/>
          </p:nvSpPr>
          <p:spPr bwMode="auto">
            <a:xfrm>
              <a:off x="2170113" y="3554413"/>
              <a:ext cx="288925" cy="22225"/>
            </a:xfrm>
            <a:custGeom>
              <a:avLst/>
              <a:gdLst/>
              <a:ahLst/>
              <a:cxnLst>
                <a:cxn ang="0">
                  <a:pos x="715" y="20"/>
                </a:cxn>
                <a:cxn ang="0">
                  <a:pos x="715" y="20"/>
                </a:cxn>
                <a:cxn ang="0">
                  <a:pos x="622" y="18"/>
                </a:cxn>
                <a:cxn ang="0">
                  <a:pos x="529" y="16"/>
                </a:cxn>
                <a:cxn ang="0">
                  <a:pos x="436" y="13"/>
                </a:cxn>
                <a:cxn ang="0">
                  <a:pos x="345" y="12"/>
                </a:cxn>
                <a:cxn ang="0">
                  <a:pos x="345" y="12"/>
                </a:cxn>
                <a:cxn ang="0">
                  <a:pos x="304" y="10"/>
                </a:cxn>
                <a:cxn ang="0">
                  <a:pos x="263" y="9"/>
                </a:cxn>
                <a:cxn ang="0">
                  <a:pos x="223" y="8"/>
                </a:cxn>
                <a:cxn ang="0">
                  <a:pos x="182" y="8"/>
                </a:cxn>
                <a:cxn ang="0">
                  <a:pos x="182" y="8"/>
                </a:cxn>
                <a:cxn ang="0">
                  <a:pos x="161" y="6"/>
                </a:cxn>
                <a:cxn ang="0">
                  <a:pos x="140" y="5"/>
                </a:cxn>
                <a:cxn ang="0">
                  <a:pos x="97" y="1"/>
                </a:cxn>
                <a:cxn ang="0">
                  <a:pos x="76" y="0"/>
                </a:cxn>
                <a:cxn ang="0">
                  <a:pos x="55" y="0"/>
                </a:cxn>
                <a:cxn ang="0">
                  <a:pos x="33" y="0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0" y="4"/>
                </a:cxn>
                <a:cxn ang="0">
                  <a:pos x="6" y="5"/>
                </a:cxn>
                <a:cxn ang="0">
                  <a:pos x="2" y="9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7"/>
                </a:cxn>
                <a:cxn ang="0">
                  <a:pos x="8" y="33"/>
                </a:cxn>
                <a:cxn ang="0">
                  <a:pos x="15" y="35"/>
                </a:cxn>
                <a:cxn ang="0">
                  <a:pos x="19" y="35"/>
                </a:cxn>
                <a:cxn ang="0">
                  <a:pos x="23" y="35"/>
                </a:cxn>
                <a:cxn ang="0">
                  <a:pos x="23" y="35"/>
                </a:cxn>
                <a:cxn ang="0">
                  <a:pos x="32" y="34"/>
                </a:cxn>
                <a:cxn ang="0">
                  <a:pos x="41" y="34"/>
                </a:cxn>
                <a:cxn ang="0">
                  <a:pos x="61" y="35"/>
                </a:cxn>
                <a:cxn ang="0">
                  <a:pos x="79" y="38"/>
                </a:cxn>
                <a:cxn ang="0">
                  <a:pos x="97" y="40"/>
                </a:cxn>
                <a:cxn ang="0">
                  <a:pos x="97" y="40"/>
                </a:cxn>
                <a:cxn ang="0">
                  <a:pos x="198" y="42"/>
                </a:cxn>
                <a:cxn ang="0">
                  <a:pos x="198" y="42"/>
                </a:cxn>
                <a:cxn ang="0">
                  <a:pos x="239" y="43"/>
                </a:cxn>
                <a:cxn ang="0">
                  <a:pos x="278" y="44"/>
                </a:cxn>
                <a:cxn ang="0">
                  <a:pos x="318" y="44"/>
                </a:cxn>
                <a:cxn ang="0">
                  <a:pos x="359" y="46"/>
                </a:cxn>
                <a:cxn ang="0">
                  <a:pos x="359" y="46"/>
                </a:cxn>
                <a:cxn ang="0">
                  <a:pos x="448" y="47"/>
                </a:cxn>
                <a:cxn ang="0">
                  <a:pos x="537" y="50"/>
                </a:cxn>
                <a:cxn ang="0">
                  <a:pos x="626" y="52"/>
                </a:cxn>
                <a:cxn ang="0">
                  <a:pos x="715" y="54"/>
                </a:cxn>
                <a:cxn ang="0">
                  <a:pos x="715" y="54"/>
                </a:cxn>
                <a:cxn ang="0">
                  <a:pos x="719" y="52"/>
                </a:cxn>
                <a:cxn ang="0">
                  <a:pos x="721" y="52"/>
                </a:cxn>
                <a:cxn ang="0">
                  <a:pos x="726" y="48"/>
                </a:cxn>
                <a:cxn ang="0">
                  <a:pos x="729" y="42"/>
                </a:cxn>
                <a:cxn ang="0">
                  <a:pos x="730" y="37"/>
                </a:cxn>
                <a:cxn ang="0">
                  <a:pos x="729" y="30"/>
                </a:cxn>
                <a:cxn ang="0">
                  <a:pos x="726" y="25"/>
                </a:cxn>
                <a:cxn ang="0">
                  <a:pos x="721" y="21"/>
                </a:cxn>
                <a:cxn ang="0">
                  <a:pos x="719" y="20"/>
                </a:cxn>
                <a:cxn ang="0">
                  <a:pos x="715" y="20"/>
                </a:cxn>
                <a:cxn ang="0">
                  <a:pos x="715" y="20"/>
                </a:cxn>
              </a:cxnLst>
              <a:rect l="0" t="0" r="r" b="b"/>
              <a:pathLst>
                <a:path w="730" h="54">
                  <a:moveTo>
                    <a:pt x="715" y="20"/>
                  </a:moveTo>
                  <a:lnTo>
                    <a:pt x="715" y="20"/>
                  </a:lnTo>
                  <a:lnTo>
                    <a:pt x="622" y="18"/>
                  </a:lnTo>
                  <a:lnTo>
                    <a:pt x="529" y="16"/>
                  </a:lnTo>
                  <a:lnTo>
                    <a:pt x="436" y="13"/>
                  </a:lnTo>
                  <a:lnTo>
                    <a:pt x="345" y="12"/>
                  </a:lnTo>
                  <a:lnTo>
                    <a:pt x="345" y="12"/>
                  </a:lnTo>
                  <a:lnTo>
                    <a:pt x="304" y="10"/>
                  </a:lnTo>
                  <a:lnTo>
                    <a:pt x="263" y="9"/>
                  </a:lnTo>
                  <a:lnTo>
                    <a:pt x="223" y="8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61" y="6"/>
                  </a:lnTo>
                  <a:lnTo>
                    <a:pt x="140" y="5"/>
                  </a:lnTo>
                  <a:lnTo>
                    <a:pt x="97" y="1"/>
                  </a:lnTo>
                  <a:lnTo>
                    <a:pt x="76" y="0"/>
                  </a:lnTo>
                  <a:lnTo>
                    <a:pt x="55" y="0"/>
                  </a:lnTo>
                  <a:lnTo>
                    <a:pt x="33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0" y="4"/>
                  </a:lnTo>
                  <a:lnTo>
                    <a:pt x="6" y="5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7"/>
                  </a:lnTo>
                  <a:lnTo>
                    <a:pt x="8" y="33"/>
                  </a:lnTo>
                  <a:lnTo>
                    <a:pt x="15" y="35"/>
                  </a:lnTo>
                  <a:lnTo>
                    <a:pt x="19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32" y="34"/>
                  </a:lnTo>
                  <a:lnTo>
                    <a:pt x="41" y="34"/>
                  </a:lnTo>
                  <a:lnTo>
                    <a:pt x="61" y="35"/>
                  </a:lnTo>
                  <a:lnTo>
                    <a:pt x="79" y="38"/>
                  </a:lnTo>
                  <a:lnTo>
                    <a:pt x="97" y="40"/>
                  </a:lnTo>
                  <a:lnTo>
                    <a:pt x="97" y="40"/>
                  </a:lnTo>
                  <a:lnTo>
                    <a:pt x="198" y="42"/>
                  </a:lnTo>
                  <a:lnTo>
                    <a:pt x="198" y="42"/>
                  </a:lnTo>
                  <a:lnTo>
                    <a:pt x="239" y="43"/>
                  </a:lnTo>
                  <a:lnTo>
                    <a:pt x="278" y="44"/>
                  </a:lnTo>
                  <a:lnTo>
                    <a:pt x="318" y="44"/>
                  </a:lnTo>
                  <a:lnTo>
                    <a:pt x="359" y="46"/>
                  </a:lnTo>
                  <a:lnTo>
                    <a:pt x="359" y="46"/>
                  </a:lnTo>
                  <a:lnTo>
                    <a:pt x="448" y="47"/>
                  </a:lnTo>
                  <a:lnTo>
                    <a:pt x="537" y="50"/>
                  </a:lnTo>
                  <a:lnTo>
                    <a:pt x="626" y="52"/>
                  </a:lnTo>
                  <a:lnTo>
                    <a:pt x="715" y="54"/>
                  </a:lnTo>
                  <a:lnTo>
                    <a:pt x="715" y="54"/>
                  </a:lnTo>
                  <a:lnTo>
                    <a:pt x="719" y="52"/>
                  </a:lnTo>
                  <a:lnTo>
                    <a:pt x="721" y="52"/>
                  </a:lnTo>
                  <a:lnTo>
                    <a:pt x="726" y="48"/>
                  </a:lnTo>
                  <a:lnTo>
                    <a:pt x="729" y="42"/>
                  </a:lnTo>
                  <a:lnTo>
                    <a:pt x="730" y="37"/>
                  </a:lnTo>
                  <a:lnTo>
                    <a:pt x="729" y="30"/>
                  </a:lnTo>
                  <a:lnTo>
                    <a:pt x="726" y="25"/>
                  </a:lnTo>
                  <a:lnTo>
                    <a:pt x="721" y="21"/>
                  </a:lnTo>
                  <a:lnTo>
                    <a:pt x="719" y="20"/>
                  </a:lnTo>
                  <a:lnTo>
                    <a:pt x="715" y="20"/>
                  </a:lnTo>
                  <a:lnTo>
                    <a:pt x="715" y="2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chenying0907 784"/>
            <p:cNvSpPr/>
            <p:nvPr/>
          </p:nvSpPr>
          <p:spPr bwMode="auto">
            <a:xfrm>
              <a:off x="2228851" y="3505200"/>
              <a:ext cx="38100" cy="9525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2" y="6"/>
                </a:cxn>
                <a:cxn ang="0">
                  <a:pos x="56" y="17"/>
                </a:cxn>
                <a:cxn ang="0">
                  <a:pos x="51" y="28"/>
                </a:cxn>
                <a:cxn ang="0">
                  <a:pos x="45" y="40"/>
                </a:cxn>
                <a:cxn ang="0">
                  <a:pos x="41" y="52"/>
                </a:cxn>
                <a:cxn ang="0">
                  <a:pos x="34" y="77"/>
                </a:cxn>
                <a:cxn ang="0">
                  <a:pos x="30" y="102"/>
                </a:cxn>
                <a:cxn ang="0">
                  <a:pos x="30" y="102"/>
                </a:cxn>
                <a:cxn ang="0">
                  <a:pos x="22" y="130"/>
                </a:cxn>
                <a:cxn ang="0">
                  <a:pos x="14" y="161"/>
                </a:cxn>
                <a:cxn ang="0">
                  <a:pos x="6" y="189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2"/>
                </a:cxn>
                <a:cxn ang="0">
                  <a:pos x="0" y="226"/>
                </a:cxn>
                <a:cxn ang="0">
                  <a:pos x="2" y="232"/>
                </a:cxn>
                <a:cxn ang="0">
                  <a:pos x="7" y="236"/>
                </a:cxn>
                <a:cxn ang="0">
                  <a:pos x="13" y="239"/>
                </a:cxn>
                <a:cxn ang="0">
                  <a:pos x="19" y="240"/>
                </a:cxn>
                <a:cxn ang="0">
                  <a:pos x="24" y="238"/>
                </a:cxn>
                <a:cxn ang="0">
                  <a:pos x="30" y="234"/>
                </a:cxn>
                <a:cxn ang="0">
                  <a:pos x="31" y="231"/>
                </a:cxn>
                <a:cxn ang="0">
                  <a:pos x="32" y="227"/>
                </a:cxn>
                <a:cxn ang="0">
                  <a:pos x="32" y="227"/>
                </a:cxn>
                <a:cxn ang="0">
                  <a:pos x="39" y="201"/>
                </a:cxn>
                <a:cxn ang="0">
                  <a:pos x="45" y="175"/>
                </a:cxn>
                <a:cxn ang="0">
                  <a:pos x="60" y="123"/>
                </a:cxn>
                <a:cxn ang="0">
                  <a:pos x="60" y="123"/>
                </a:cxn>
                <a:cxn ang="0">
                  <a:pos x="65" y="98"/>
                </a:cxn>
                <a:cxn ang="0">
                  <a:pos x="72" y="72"/>
                </a:cxn>
                <a:cxn ang="0">
                  <a:pos x="74" y="59"/>
                </a:cxn>
                <a:cxn ang="0">
                  <a:pos x="79" y="47"/>
                </a:cxn>
                <a:cxn ang="0">
                  <a:pos x="85" y="35"/>
                </a:cxn>
                <a:cxn ang="0">
                  <a:pos x="91" y="25"/>
                </a:cxn>
                <a:cxn ang="0">
                  <a:pos x="91" y="25"/>
                </a:cxn>
                <a:cxn ang="0">
                  <a:pos x="94" y="21"/>
                </a:cxn>
                <a:cxn ang="0">
                  <a:pos x="95" y="18"/>
                </a:cxn>
                <a:cxn ang="0">
                  <a:pos x="95" y="11"/>
                </a:cxn>
                <a:cxn ang="0">
                  <a:pos x="91" y="6"/>
                </a:cxn>
                <a:cxn ang="0">
                  <a:pos x="87" y="2"/>
                </a:cxn>
                <a:cxn ang="0">
                  <a:pos x="81" y="0"/>
                </a:cxn>
                <a:cxn ang="0">
                  <a:pos x="74" y="0"/>
                </a:cxn>
                <a:cxn ang="0">
                  <a:pos x="68" y="2"/>
                </a:cxn>
                <a:cxn ang="0">
                  <a:pos x="65" y="4"/>
                </a:cxn>
                <a:cxn ang="0">
                  <a:pos x="62" y="6"/>
                </a:cxn>
                <a:cxn ang="0">
                  <a:pos x="62" y="6"/>
                </a:cxn>
              </a:cxnLst>
              <a:rect l="0" t="0" r="r" b="b"/>
              <a:pathLst>
                <a:path w="95" h="240">
                  <a:moveTo>
                    <a:pt x="62" y="6"/>
                  </a:moveTo>
                  <a:lnTo>
                    <a:pt x="62" y="6"/>
                  </a:lnTo>
                  <a:lnTo>
                    <a:pt x="56" y="17"/>
                  </a:lnTo>
                  <a:lnTo>
                    <a:pt x="51" y="28"/>
                  </a:lnTo>
                  <a:lnTo>
                    <a:pt x="45" y="40"/>
                  </a:lnTo>
                  <a:lnTo>
                    <a:pt x="41" y="52"/>
                  </a:lnTo>
                  <a:lnTo>
                    <a:pt x="34" y="77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22" y="130"/>
                  </a:lnTo>
                  <a:lnTo>
                    <a:pt x="14" y="161"/>
                  </a:lnTo>
                  <a:lnTo>
                    <a:pt x="6" y="18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7" y="236"/>
                  </a:lnTo>
                  <a:lnTo>
                    <a:pt x="13" y="239"/>
                  </a:lnTo>
                  <a:lnTo>
                    <a:pt x="19" y="240"/>
                  </a:lnTo>
                  <a:lnTo>
                    <a:pt x="24" y="238"/>
                  </a:lnTo>
                  <a:lnTo>
                    <a:pt x="30" y="234"/>
                  </a:lnTo>
                  <a:lnTo>
                    <a:pt x="31" y="231"/>
                  </a:lnTo>
                  <a:lnTo>
                    <a:pt x="32" y="227"/>
                  </a:lnTo>
                  <a:lnTo>
                    <a:pt x="32" y="227"/>
                  </a:lnTo>
                  <a:lnTo>
                    <a:pt x="39" y="201"/>
                  </a:lnTo>
                  <a:lnTo>
                    <a:pt x="45" y="175"/>
                  </a:lnTo>
                  <a:lnTo>
                    <a:pt x="60" y="123"/>
                  </a:lnTo>
                  <a:lnTo>
                    <a:pt x="60" y="123"/>
                  </a:lnTo>
                  <a:lnTo>
                    <a:pt x="65" y="98"/>
                  </a:lnTo>
                  <a:lnTo>
                    <a:pt x="72" y="72"/>
                  </a:lnTo>
                  <a:lnTo>
                    <a:pt x="74" y="59"/>
                  </a:lnTo>
                  <a:lnTo>
                    <a:pt x="79" y="47"/>
                  </a:lnTo>
                  <a:lnTo>
                    <a:pt x="85" y="35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4" y="21"/>
                  </a:lnTo>
                  <a:lnTo>
                    <a:pt x="95" y="18"/>
                  </a:lnTo>
                  <a:lnTo>
                    <a:pt x="95" y="11"/>
                  </a:lnTo>
                  <a:lnTo>
                    <a:pt x="91" y="6"/>
                  </a:lnTo>
                  <a:lnTo>
                    <a:pt x="87" y="2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5" y="4"/>
                  </a:lnTo>
                  <a:lnTo>
                    <a:pt x="62" y="6"/>
                  </a:lnTo>
                  <a:lnTo>
                    <a:pt x="6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chenying0907 785"/>
            <p:cNvSpPr/>
            <p:nvPr/>
          </p:nvSpPr>
          <p:spPr bwMode="auto">
            <a:xfrm>
              <a:off x="2301876" y="3505200"/>
              <a:ext cx="15875" cy="9525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35" y="20"/>
                </a:cxn>
                <a:cxn ang="0">
                  <a:pos x="35" y="16"/>
                </a:cxn>
                <a:cxn ang="0">
                  <a:pos x="34" y="12"/>
                </a:cxn>
                <a:cxn ang="0">
                  <a:pos x="33" y="8"/>
                </a:cxn>
                <a:cxn ang="0">
                  <a:pos x="30" y="4"/>
                </a:cxn>
                <a:cxn ang="0">
                  <a:pos x="28" y="1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1" y="1"/>
                </a:cxn>
                <a:cxn ang="0">
                  <a:pos x="4" y="4"/>
                </a:cxn>
                <a:cxn ang="0">
                  <a:pos x="1" y="11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68"/>
                </a:cxn>
                <a:cxn ang="0">
                  <a:pos x="1" y="120"/>
                </a:cxn>
                <a:cxn ang="0">
                  <a:pos x="3" y="173"/>
                </a:cxn>
                <a:cxn ang="0">
                  <a:pos x="4" y="224"/>
                </a:cxn>
                <a:cxn ang="0">
                  <a:pos x="4" y="224"/>
                </a:cxn>
                <a:cxn ang="0">
                  <a:pos x="4" y="228"/>
                </a:cxn>
                <a:cxn ang="0">
                  <a:pos x="5" y="232"/>
                </a:cxn>
                <a:cxn ang="0">
                  <a:pos x="9" y="237"/>
                </a:cxn>
                <a:cxn ang="0">
                  <a:pos x="14" y="239"/>
                </a:cxn>
                <a:cxn ang="0">
                  <a:pos x="21" y="241"/>
                </a:cxn>
                <a:cxn ang="0">
                  <a:pos x="26" y="239"/>
                </a:cxn>
                <a:cxn ang="0">
                  <a:pos x="33" y="237"/>
                </a:cxn>
                <a:cxn ang="0">
                  <a:pos x="37" y="232"/>
                </a:cxn>
                <a:cxn ang="0">
                  <a:pos x="37" y="228"/>
                </a:cxn>
                <a:cxn ang="0">
                  <a:pos x="38" y="224"/>
                </a:cxn>
                <a:cxn ang="0">
                  <a:pos x="38" y="224"/>
                </a:cxn>
                <a:cxn ang="0">
                  <a:pos x="37" y="174"/>
                </a:cxn>
                <a:cxn ang="0">
                  <a:pos x="35" y="124"/>
                </a:cxn>
                <a:cxn ang="0">
                  <a:pos x="34" y="73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8" h="241">
                  <a:moveTo>
                    <a:pt x="34" y="24"/>
                  </a:moveTo>
                  <a:lnTo>
                    <a:pt x="34" y="24"/>
                  </a:lnTo>
                  <a:lnTo>
                    <a:pt x="35" y="20"/>
                  </a:lnTo>
                  <a:lnTo>
                    <a:pt x="35" y="16"/>
                  </a:lnTo>
                  <a:lnTo>
                    <a:pt x="34" y="12"/>
                  </a:lnTo>
                  <a:lnTo>
                    <a:pt x="33" y="8"/>
                  </a:lnTo>
                  <a:lnTo>
                    <a:pt x="30" y="4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4" y="4"/>
                  </a:lnTo>
                  <a:lnTo>
                    <a:pt x="1" y="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68"/>
                  </a:lnTo>
                  <a:lnTo>
                    <a:pt x="1" y="120"/>
                  </a:lnTo>
                  <a:lnTo>
                    <a:pt x="3" y="173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4" y="228"/>
                  </a:lnTo>
                  <a:lnTo>
                    <a:pt x="5" y="232"/>
                  </a:lnTo>
                  <a:lnTo>
                    <a:pt x="9" y="237"/>
                  </a:lnTo>
                  <a:lnTo>
                    <a:pt x="14" y="239"/>
                  </a:lnTo>
                  <a:lnTo>
                    <a:pt x="21" y="241"/>
                  </a:lnTo>
                  <a:lnTo>
                    <a:pt x="26" y="239"/>
                  </a:lnTo>
                  <a:lnTo>
                    <a:pt x="33" y="237"/>
                  </a:lnTo>
                  <a:lnTo>
                    <a:pt x="37" y="232"/>
                  </a:lnTo>
                  <a:lnTo>
                    <a:pt x="37" y="228"/>
                  </a:lnTo>
                  <a:lnTo>
                    <a:pt x="38" y="224"/>
                  </a:lnTo>
                  <a:lnTo>
                    <a:pt x="38" y="224"/>
                  </a:lnTo>
                  <a:lnTo>
                    <a:pt x="37" y="174"/>
                  </a:lnTo>
                  <a:lnTo>
                    <a:pt x="35" y="124"/>
                  </a:lnTo>
                  <a:lnTo>
                    <a:pt x="34" y="73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chenying0907 786"/>
            <p:cNvSpPr/>
            <p:nvPr/>
          </p:nvSpPr>
          <p:spPr bwMode="auto">
            <a:xfrm>
              <a:off x="2347913" y="3505200"/>
              <a:ext cx="52388" cy="101600"/>
            </a:xfrm>
            <a:custGeom>
              <a:avLst/>
              <a:gdLst/>
              <a:ahLst/>
              <a:cxnLst>
                <a:cxn ang="0">
                  <a:pos x="129" y="229"/>
                </a:cxn>
                <a:cxn ang="0">
                  <a:pos x="129" y="229"/>
                </a:cxn>
                <a:cxn ang="0">
                  <a:pos x="119" y="203"/>
                </a:cxn>
                <a:cxn ang="0">
                  <a:pos x="109" y="176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2" y="109"/>
                </a:cxn>
                <a:cxn ang="0">
                  <a:pos x="76" y="93"/>
                </a:cxn>
                <a:cxn ang="0">
                  <a:pos x="72" y="79"/>
                </a:cxn>
                <a:cxn ang="0">
                  <a:pos x="66" y="63"/>
                </a:cxn>
                <a:cxn ang="0">
                  <a:pos x="66" y="63"/>
                </a:cxn>
                <a:cxn ang="0">
                  <a:pos x="58" y="49"/>
                </a:cxn>
                <a:cxn ang="0">
                  <a:pos x="49" y="36"/>
                </a:cxn>
                <a:cxn ang="0">
                  <a:pos x="40" y="23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9" y="6"/>
                </a:cxn>
                <a:cxn ang="0">
                  <a:pos x="27" y="3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10" y="3"/>
                </a:cxn>
                <a:cxn ang="0">
                  <a:pos x="4" y="7"/>
                </a:cxn>
                <a:cxn ang="0">
                  <a:pos x="0" y="12"/>
                </a:cxn>
                <a:cxn ang="0">
                  <a:pos x="0" y="19"/>
                </a:cxn>
                <a:cxn ang="0">
                  <a:pos x="0" y="23"/>
                </a:cxn>
                <a:cxn ang="0">
                  <a:pos x="2" y="27"/>
                </a:cxn>
                <a:cxn ang="0">
                  <a:pos x="2" y="27"/>
                </a:cxn>
                <a:cxn ang="0">
                  <a:pos x="8" y="37"/>
                </a:cxn>
                <a:cxn ang="0">
                  <a:pos x="16" y="46"/>
                </a:cxn>
                <a:cxn ang="0">
                  <a:pos x="24" y="57"/>
                </a:cxn>
                <a:cxn ang="0">
                  <a:pos x="31" y="68"/>
                </a:cxn>
                <a:cxn ang="0">
                  <a:pos x="31" y="68"/>
                </a:cxn>
                <a:cxn ang="0">
                  <a:pos x="38" y="87"/>
                </a:cxn>
                <a:cxn ang="0">
                  <a:pos x="45" y="106"/>
                </a:cxn>
                <a:cxn ang="0">
                  <a:pos x="51" y="125"/>
                </a:cxn>
                <a:cxn ang="0">
                  <a:pos x="58" y="144"/>
                </a:cxn>
                <a:cxn ang="0">
                  <a:pos x="58" y="144"/>
                </a:cxn>
                <a:cxn ang="0">
                  <a:pos x="80" y="194"/>
                </a:cxn>
                <a:cxn ang="0">
                  <a:pos x="89" y="219"/>
                </a:cxn>
                <a:cxn ang="0">
                  <a:pos x="97" y="245"/>
                </a:cxn>
                <a:cxn ang="0">
                  <a:pos x="97" y="245"/>
                </a:cxn>
                <a:cxn ang="0">
                  <a:pos x="100" y="250"/>
                </a:cxn>
                <a:cxn ang="0">
                  <a:pos x="105" y="254"/>
                </a:cxn>
                <a:cxn ang="0">
                  <a:pos x="110" y="257"/>
                </a:cxn>
                <a:cxn ang="0">
                  <a:pos x="116" y="257"/>
                </a:cxn>
                <a:cxn ang="0">
                  <a:pos x="122" y="255"/>
                </a:cxn>
                <a:cxn ang="0">
                  <a:pos x="126" y="251"/>
                </a:cxn>
                <a:cxn ang="0">
                  <a:pos x="130" y="246"/>
                </a:cxn>
                <a:cxn ang="0">
                  <a:pos x="131" y="240"/>
                </a:cxn>
                <a:cxn ang="0">
                  <a:pos x="131" y="238"/>
                </a:cxn>
                <a:cxn ang="0">
                  <a:pos x="131" y="238"/>
                </a:cxn>
                <a:cxn ang="0">
                  <a:pos x="130" y="233"/>
                </a:cxn>
                <a:cxn ang="0">
                  <a:pos x="129" y="229"/>
                </a:cxn>
                <a:cxn ang="0">
                  <a:pos x="129" y="229"/>
                </a:cxn>
              </a:cxnLst>
              <a:rect l="0" t="0" r="r" b="b"/>
              <a:pathLst>
                <a:path w="131" h="257">
                  <a:moveTo>
                    <a:pt x="129" y="229"/>
                  </a:moveTo>
                  <a:lnTo>
                    <a:pt x="129" y="229"/>
                  </a:lnTo>
                  <a:lnTo>
                    <a:pt x="119" y="203"/>
                  </a:lnTo>
                  <a:lnTo>
                    <a:pt x="109" y="176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2" y="109"/>
                  </a:lnTo>
                  <a:lnTo>
                    <a:pt x="76" y="93"/>
                  </a:lnTo>
                  <a:lnTo>
                    <a:pt x="72" y="79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58" y="49"/>
                  </a:lnTo>
                  <a:lnTo>
                    <a:pt x="49" y="36"/>
                  </a:lnTo>
                  <a:lnTo>
                    <a:pt x="40" y="23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9" y="6"/>
                  </a:lnTo>
                  <a:lnTo>
                    <a:pt x="27" y="3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4" y="7"/>
                  </a:lnTo>
                  <a:lnTo>
                    <a:pt x="0" y="12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8" y="37"/>
                  </a:lnTo>
                  <a:lnTo>
                    <a:pt x="16" y="46"/>
                  </a:lnTo>
                  <a:lnTo>
                    <a:pt x="24" y="57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8" y="87"/>
                  </a:lnTo>
                  <a:lnTo>
                    <a:pt x="45" y="106"/>
                  </a:lnTo>
                  <a:lnTo>
                    <a:pt x="51" y="125"/>
                  </a:lnTo>
                  <a:lnTo>
                    <a:pt x="58" y="144"/>
                  </a:lnTo>
                  <a:lnTo>
                    <a:pt x="58" y="144"/>
                  </a:lnTo>
                  <a:lnTo>
                    <a:pt x="80" y="194"/>
                  </a:lnTo>
                  <a:lnTo>
                    <a:pt x="89" y="219"/>
                  </a:lnTo>
                  <a:lnTo>
                    <a:pt x="97" y="245"/>
                  </a:lnTo>
                  <a:lnTo>
                    <a:pt x="97" y="245"/>
                  </a:lnTo>
                  <a:lnTo>
                    <a:pt x="100" y="250"/>
                  </a:lnTo>
                  <a:lnTo>
                    <a:pt x="105" y="254"/>
                  </a:lnTo>
                  <a:lnTo>
                    <a:pt x="110" y="257"/>
                  </a:lnTo>
                  <a:lnTo>
                    <a:pt x="116" y="257"/>
                  </a:lnTo>
                  <a:lnTo>
                    <a:pt x="122" y="255"/>
                  </a:lnTo>
                  <a:lnTo>
                    <a:pt x="126" y="251"/>
                  </a:lnTo>
                  <a:lnTo>
                    <a:pt x="130" y="246"/>
                  </a:lnTo>
                  <a:lnTo>
                    <a:pt x="131" y="240"/>
                  </a:lnTo>
                  <a:lnTo>
                    <a:pt x="131" y="238"/>
                  </a:lnTo>
                  <a:lnTo>
                    <a:pt x="131" y="238"/>
                  </a:lnTo>
                  <a:lnTo>
                    <a:pt x="130" y="233"/>
                  </a:lnTo>
                  <a:lnTo>
                    <a:pt x="129" y="229"/>
                  </a:lnTo>
                  <a:lnTo>
                    <a:pt x="129" y="2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chenying0907 787"/>
            <p:cNvSpPr/>
            <p:nvPr/>
          </p:nvSpPr>
          <p:spPr bwMode="auto">
            <a:xfrm>
              <a:off x="2070101" y="3133725"/>
              <a:ext cx="482600" cy="66675"/>
            </a:xfrm>
            <a:custGeom>
              <a:avLst/>
              <a:gdLst/>
              <a:ahLst/>
              <a:cxnLst>
                <a:cxn ang="0">
                  <a:pos x="1214" y="145"/>
                </a:cxn>
                <a:cxn ang="0">
                  <a:pos x="1208" y="115"/>
                </a:cxn>
                <a:cxn ang="0">
                  <a:pos x="1202" y="92"/>
                </a:cxn>
                <a:cxn ang="0">
                  <a:pos x="1193" y="70"/>
                </a:cxn>
                <a:cxn ang="0">
                  <a:pos x="1170" y="50"/>
                </a:cxn>
                <a:cxn ang="0">
                  <a:pos x="1161" y="45"/>
                </a:cxn>
                <a:cxn ang="0">
                  <a:pos x="1131" y="33"/>
                </a:cxn>
                <a:cxn ang="0">
                  <a:pos x="1087" y="26"/>
                </a:cxn>
                <a:cxn ang="0">
                  <a:pos x="1044" y="26"/>
                </a:cxn>
                <a:cxn ang="0">
                  <a:pos x="1001" y="26"/>
                </a:cxn>
                <a:cxn ang="0">
                  <a:pos x="907" y="23"/>
                </a:cxn>
                <a:cxn ang="0">
                  <a:pos x="811" y="19"/>
                </a:cxn>
                <a:cxn ang="0">
                  <a:pos x="767" y="17"/>
                </a:cxn>
                <a:cxn ang="0">
                  <a:pos x="677" y="13"/>
                </a:cxn>
                <a:cxn ang="0">
                  <a:pos x="632" y="8"/>
                </a:cxn>
                <a:cxn ang="0">
                  <a:pos x="526" y="2"/>
                </a:cxn>
                <a:cxn ang="0">
                  <a:pos x="419" y="0"/>
                </a:cxn>
                <a:cxn ang="0">
                  <a:pos x="310" y="3"/>
                </a:cxn>
                <a:cxn ang="0">
                  <a:pos x="204" y="8"/>
                </a:cxn>
                <a:cxn ang="0">
                  <a:pos x="136" y="16"/>
                </a:cxn>
                <a:cxn ang="0">
                  <a:pos x="102" y="24"/>
                </a:cxn>
                <a:cxn ang="0">
                  <a:pos x="71" y="36"/>
                </a:cxn>
                <a:cxn ang="0">
                  <a:pos x="43" y="53"/>
                </a:cxn>
                <a:cxn ang="0">
                  <a:pos x="21" y="75"/>
                </a:cxn>
                <a:cxn ang="0">
                  <a:pos x="6" y="105"/>
                </a:cxn>
                <a:cxn ang="0">
                  <a:pos x="0" y="142"/>
                </a:cxn>
                <a:cxn ang="0">
                  <a:pos x="0" y="145"/>
                </a:cxn>
                <a:cxn ang="0">
                  <a:pos x="6" y="155"/>
                </a:cxn>
                <a:cxn ang="0">
                  <a:pos x="17" y="159"/>
                </a:cxn>
                <a:cxn ang="0">
                  <a:pos x="29" y="155"/>
                </a:cxn>
                <a:cxn ang="0">
                  <a:pos x="34" y="145"/>
                </a:cxn>
                <a:cxn ang="0">
                  <a:pos x="34" y="142"/>
                </a:cxn>
                <a:cxn ang="0">
                  <a:pos x="37" y="121"/>
                </a:cxn>
                <a:cxn ang="0">
                  <a:pos x="43" y="102"/>
                </a:cxn>
                <a:cxn ang="0">
                  <a:pos x="54" y="87"/>
                </a:cxn>
                <a:cxn ang="0">
                  <a:pos x="68" y="74"/>
                </a:cxn>
                <a:cxn ang="0">
                  <a:pos x="85" y="63"/>
                </a:cxn>
                <a:cxn ang="0">
                  <a:pos x="125" y="50"/>
                </a:cxn>
                <a:cxn ang="0">
                  <a:pos x="169" y="42"/>
                </a:cxn>
                <a:cxn ang="0">
                  <a:pos x="238" y="38"/>
                </a:cxn>
                <a:cxn ang="0">
                  <a:pos x="317" y="38"/>
                </a:cxn>
                <a:cxn ang="0">
                  <a:pos x="395" y="34"/>
                </a:cxn>
                <a:cxn ang="0">
                  <a:pos x="475" y="33"/>
                </a:cxn>
                <a:cxn ang="0">
                  <a:pos x="555" y="37"/>
                </a:cxn>
                <a:cxn ang="0">
                  <a:pos x="632" y="43"/>
                </a:cxn>
                <a:cxn ang="0">
                  <a:pos x="695" y="49"/>
                </a:cxn>
                <a:cxn ang="0">
                  <a:pos x="886" y="57"/>
                </a:cxn>
                <a:cxn ang="0">
                  <a:pos x="963" y="59"/>
                </a:cxn>
                <a:cxn ang="0">
                  <a:pos x="1042" y="60"/>
                </a:cxn>
                <a:cxn ang="0">
                  <a:pos x="1064" y="60"/>
                </a:cxn>
                <a:cxn ang="0">
                  <a:pos x="1108" y="66"/>
                </a:cxn>
                <a:cxn ang="0">
                  <a:pos x="1131" y="71"/>
                </a:cxn>
                <a:cxn ang="0">
                  <a:pos x="1144" y="76"/>
                </a:cxn>
                <a:cxn ang="0">
                  <a:pos x="1154" y="84"/>
                </a:cxn>
                <a:cxn ang="0">
                  <a:pos x="1167" y="105"/>
                </a:cxn>
                <a:cxn ang="0">
                  <a:pos x="1174" y="128"/>
                </a:cxn>
                <a:cxn ang="0">
                  <a:pos x="1180" y="155"/>
                </a:cxn>
                <a:cxn ang="0">
                  <a:pos x="1183" y="157"/>
                </a:cxn>
                <a:cxn ang="0">
                  <a:pos x="1189" y="164"/>
                </a:cxn>
                <a:cxn ang="0">
                  <a:pos x="1202" y="165"/>
                </a:cxn>
                <a:cxn ang="0">
                  <a:pos x="1213" y="159"/>
                </a:cxn>
                <a:cxn ang="0">
                  <a:pos x="1214" y="149"/>
                </a:cxn>
                <a:cxn ang="0">
                  <a:pos x="1214" y="145"/>
                </a:cxn>
              </a:cxnLst>
              <a:rect l="0" t="0" r="r" b="b"/>
              <a:pathLst>
                <a:path w="1214" h="166">
                  <a:moveTo>
                    <a:pt x="1214" y="145"/>
                  </a:moveTo>
                  <a:lnTo>
                    <a:pt x="1214" y="145"/>
                  </a:lnTo>
                  <a:lnTo>
                    <a:pt x="1210" y="130"/>
                  </a:lnTo>
                  <a:lnTo>
                    <a:pt x="1208" y="115"/>
                  </a:lnTo>
                  <a:lnTo>
                    <a:pt x="1205" y="104"/>
                  </a:lnTo>
                  <a:lnTo>
                    <a:pt x="1202" y="92"/>
                  </a:lnTo>
                  <a:lnTo>
                    <a:pt x="1199" y="80"/>
                  </a:lnTo>
                  <a:lnTo>
                    <a:pt x="1193" y="70"/>
                  </a:lnTo>
                  <a:lnTo>
                    <a:pt x="1184" y="59"/>
                  </a:lnTo>
                  <a:lnTo>
                    <a:pt x="1170" y="50"/>
                  </a:lnTo>
                  <a:lnTo>
                    <a:pt x="1170" y="50"/>
                  </a:lnTo>
                  <a:lnTo>
                    <a:pt x="1161" y="45"/>
                  </a:lnTo>
                  <a:lnTo>
                    <a:pt x="1150" y="40"/>
                  </a:lnTo>
                  <a:lnTo>
                    <a:pt x="1131" y="33"/>
                  </a:lnTo>
                  <a:lnTo>
                    <a:pt x="1110" y="29"/>
                  </a:lnTo>
                  <a:lnTo>
                    <a:pt x="1087" y="26"/>
                  </a:lnTo>
                  <a:lnTo>
                    <a:pt x="1065" y="26"/>
                  </a:lnTo>
                  <a:lnTo>
                    <a:pt x="1044" y="26"/>
                  </a:lnTo>
                  <a:lnTo>
                    <a:pt x="1001" y="26"/>
                  </a:lnTo>
                  <a:lnTo>
                    <a:pt x="1001" y="26"/>
                  </a:lnTo>
                  <a:lnTo>
                    <a:pt x="954" y="25"/>
                  </a:lnTo>
                  <a:lnTo>
                    <a:pt x="907" y="23"/>
                  </a:lnTo>
                  <a:lnTo>
                    <a:pt x="860" y="20"/>
                  </a:lnTo>
                  <a:lnTo>
                    <a:pt x="811" y="19"/>
                  </a:lnTo>
                  <a:lnTo>
                    <a:pt x="811" y="19"/>
                  </a:lnTo>
                  <a:lnTo>
                    <a:pt x="767" y="17"/>
                  </a:lnTo>
                  <a:lnTo>
                    <a:pt x="722" y="16"/>
                  </a:lnTo>
                  <a:lnTo>
                    <a:pt x="677" y="13"/>
                  </a:lnTo>
                  <a:lnTo>
                    <a:pt x="632" y="8"/>
                  </a:lnTo>
                  <a:lnTo>
                    <a:pt x="632" y="8"/>
                  </a:lnTo>
                  <a:lnTo>
                    <a:pt x="580" y="4"/>
                  </a:lnTo>
                  <a:lnTo>
                    <a:pt x="526" y="2"/>
                  </a:lnTo>
                  <a:lnTo>
                    <a:pt x="473" y="0"/>
                  </a:lnTo>
                  <a:lnTo>
                    <a:pt x="419" y="0"/>
                  </a:lnTo>
                  <a:lnTo>
                    <a:pt x="364" y="2"/>
                  </a:lnTo>
                  <a:lnTo>
                    <a:pt x="310" y="3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170" y="11"/>
                  </a:lnTo>
                  <a:lnTo>
                    <a:pt x="136" y="16"/>
                  </a:lnTo>
                  <a:lnTo>
                    <a:pt x="119" y="19"/>
                  </a:lnTo>
                  <a:lnTo>
                    <a:pt x="102" y="24"/>
                  </a:lnTo>
                  <a:lnTo>
                    <a:pt x="87" y="29"/>
                  </a:lnTo>
                  <a:lnTo>
                    <a:pt x="71" y="36"/>
                  </a:lnTo>
                  <a:lnTo>
                    <a:pt x="57" y="43"/>
                  </a:lnTo>
                  <a:lnTo>
                    <a:pt x="43" y="53"/>
                  </a:lnTo>
                  <a:lnTo>
                    <a:pt x="32" y="63"/>
                  </a:lnTo>
                  <a:lnTo>
                    <a:pt x="21" y="75"/>
                  </a:lnTo>
                  <a:lnTo>
                    <a:pt x="12" y="89"/>
                  </a:lnTo>
                  <a:lnTo>
                    <a:pt x="6" y="105"/>
                  </a:lnTo>
                  <a:lnTo>
                    <a:pt x="2" y="12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5"/>
                  </a:lnTo>
                  <a:lnTo>
                    <a:pt x="2" y="149"/>
                  </a:lnTo>
                  <a:lnTo>
                    <a:pt x="6" y="155"/>
                  </a:lnTo>
                  <a:lnTo>
                    <a:pt x="11" y="157"/>
                  </a:lnTo>
                  <a:lnTo>
                    <a:pt x="17" y="159"/>
                  </a:lnTo>
                  <a:lnTo>
                    <a:pt x="24" y="157"/>
                  </a:lnTo>
                  <a:lnTo>
                    <a:pt x="29" y="155"/>
                  </a:lnTo>
                  <a:lnTo>
                    <a:pt x="33" y="149"/>
                  </a:lnTo>
                  <a:lnTo>
                    <a:pt x="34" y="145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36" y="131"/>
                  </a:lnTo>
                  <a:lnTo>
                    <a:pt x="37" y="121"/>
                  </a:lnTo>
                  <a:lnTo>
                    <a:pt x="40" y="110"/>
                  </a:lnTo>
                  <a:lnTo>
                    <a:pt x="43" y="102"/>
                  </a:lnTo>
                  <a:lnTo>
                    <a:pt x="49" y="93"/>
                  </a:lnTo>
                  <a:lnTo>
                    <a:pt x="54" y="87"/>
                  </a:lnTo>
                  <a:lnTo>
                    <a:pt x="60" y="80"/>
                  </a:lnTo>
                  <a:lnTo>
                    <a:pt x="68" y="74"/>
                  </a:lnTo>
                  <a:lnTo>
                    <a:pt x="76" y="68"/>
                  </a:lnTo>
                  <a:lnTo>
                    <a:pt x="85" y="63"/>
                  </a:lnTo>
                  <a:lnTo>
                    <a:pt x="104" y="55"/>
                  </a:lnTo>
                  <a:lnTo>
                    <a:pt x="125" y="50"/>
                  </a:lnTo>
                  <a:lnTo>
                    <a:pt x="147" y="45"/>
                  </a:lnTo>
                  <a:lnTo>
                    <a:pt x="169" y="42"/>
                  </a:lnTo>
                  <a:lnTo>
                    <a:pt x="193" y="41"/>
                  </a:lnTo>
                  <a:lnTo>
                    <a:pt x="238" y="38"/>
                  </a:lnTo>
                  <a:lnTo>
                    <a:pt x="282" y="38"/>
                  </a:lnTo>
                  <a:lnTo>
                    <a:pt x="317" y="38"/>
                  </a:lnTo>
                  <a:lnTo>
                    <a:pt x="317" y="38"/>
                  </a:lnTo>
                  <a:lnTo>
                    <a:pt x="395" y="34"/>
                  </a:lnTo>
                  <a:lnTo>
                    <a:pt x="435" y="33"/>
                  </a:lnTo>
                  <a:lnTo>
                    <a:pt x="475" y="33"/>
                  </a:lnTo>
                  <a:lnTo>
                    <a:pt x="514" y="34"/>
                  </a:lnTo>
                  <a:lnTo>
                    <a:pt x="555" y="37"/>
                  </a:lnTo>
                  <a:lnTo>
                    <a:pt x="594" y="40"/>
                  </a:lnTo>
                  <a:lnTo>
                    <a:pt x="632" y="43"/>
                  </a:lnTo>
                  <a:lnTo>
                    <a:pt x="632" y="43"/>
                  </a:lnTo>
                  <a:lnTo>
                    <a:pt x="695" y="49"/>
                  </a:lnTo>
                  <a:lnTo>
                    <a:pt x="759" y="51"/>
                  </a:lnTo>
                  <a:lnTo>
                    <a:pt x="886" y="57"/>
                  </a:lnTo>
                  <a:lnTo>
                    <a:pt x="886" y="57"/>
                  </a:lnTo>
                  <a:lnTo>
                    <a:pt x="963" y="59"/>
                  </a:lnTo>
                  <a:lnTo>
                    <a:pt x="1002" y="60"/>
                  </a:lnTo>
                  <a:lnTo>
                    <a:pt x="1042" y="60"/>
                  </a:lnTo>
                  <a:lnTo>
                    <a:pt x="1042" y="60"/>
                  </a:lnTo>
                  <a:lnTo>
                    <a:pt x="1064" y="60"/>
                  </a:lnTo>
                  <a:lnTo>
                    <a:pt x="1086" y="62"/>
                  </a:lnTo>
                  <a:lnTo>
                    <a:pt x="1108" y="66"/>
                  </a:lnTo>
                  <a:lnTo>
                    <a:pt x="1131" y="71"/>
                  </a:lnTo>
                  <a:lnTo>
                    <a:pt x="1131" y="71"/>
                  </a:lnTo>
                  <a:lnTo>
                    <a:pt x="1137" y="74"/>
                  </a:lnTo>
                  <a:lnTo>
                    <a:pt x="1144" y="76"/>
                  </a:lnTo>
                  <a:lnTo>
                    <a:pt x="1150" y="80"/>
                  </a:lnTo>
                  <a:lnTo>
                    <a:pt x="1154" y="84"/>
                  </a:lnTo>
                  <a:lnTo>
                    <a:pt x="1162" y="93"/>
                  </a:lnTo>
                  <a:lnTo>
                    <a:pt x="1167" y="105"/>
                  </a:lnTo>
                  <a:lnTo>
                    <a:pt x="1171" y="117"/>
                  </a:lnTo>
                  <a:lnTo>
                    <a:pt x="1174" y="128"/>
                  </a:lnTo>
                  <a:lnTo>
                    <a:pt x="1178" y="142"/>
                  </a:lnTo>
                  <a:lnTo>
                    <a:pt x="1180" y="155"/>
                  </a:lnTo>
                  <a:lnTo>
                    <a:pt x="1180" y="155"/>
                  </a:lnTo>
                  <a:lnTo>
                    <a:pt x="1183" y="157"/>
                  </a:lnTo>
                  <a:lnTo>
                    <a:pt x="1184" y="160"/>
                  </a:lnTo>
                  <a:lnTo>
                    <a:pt x="1189" y="164"/>
                  </a:lnTo>
                  <a:lnTo>
                    <a:pt x="1196" y="166"/>
                  </a:lnTo>
                  <a:lnTo>
                    <a:pt x="1202" y="165"/>
                  </a:lnTo>
                  <a:lnTo>
                    <a:pt x="1209" y="162"/>
                  </a:lnTo>
                  <a:lnTo>
                    <a:pt x="1213" y="159"/>
                  </a:lnTo>
                  <a:lnTo>
                    <a:pt x="1214" y="152"/>
                  </a:lnTo>
                  <a:lnTo>
                    <a:pt x="1214" y="149"/>
                  </a:lnTo>
                  <a:lnTo>
                    <a:pt x="1214" y="145"/>
                  </a:lnTo>
                  <a:lnTo>
                    <a:pt x="1214" y="1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chenying0907 788"/>
            <p:cNvSpPr/>
            <p:nvPr/>
          </p:nvSpPr>
          <p:spPr bwMode="auto">
            <a:xfrm>
              <a:off x="2065338" y="3182938"/>
              <a:ext cx="488950" cy="465138"/>
            </a:xfrm>
            <a:custGeom>
              <a:avLst/>
              <a:gdLst/>
              <a:ahLst/>
              <a:cxnLst>
                <a:cxn ang="0">
                  <a:pos x="1227" y="941"/>
                </a:cxn>
                <a:cxn ang="0">
                  <a:pos x="1205" y="932"/>
                </a:cxn>
                <a:cxn ang="0">
                  <a:pos x="1194" y="948"/>
                </a:cxn>
                <a:cxn ang="0">
                  <a:pos x="1193" y="1003"/>
                </a:cxn>
                <a:cxn ang="0">
                  <a:pos x="1181" y="1034"/>
                </a:cxn>
                <a:cxn ang="0">
                  <a:pos x="1148" y="1072"/>
                </a:cxn>
                <a:cxn ang="0">
                  <a:pos x="1103" y="1109"/>
                </a:cxn>
                <a:cxn ang="0">
                  <a:pos x="1061" y="1121"/>
                </a:cxn>
                <a:cxn ang="0">
                  <a:pos x="974" y="1126"/>
                </a:cxn>
                <a:cxn ang="0">
                  <a:pos x="926" y="1135"/>
                </a:cxn>
                <a:cxn ang="0">
                  <a:pos x="807" y="1132"/>
                </a:cxn>
                <a:cxn ang="0">
                  <a:pos x="708" y="1123"/>
                </a:cxn>
                <a:cxn ang="0">
                  <a:pos x="434" y="1111"/>
                </a:cxn>
                <a:cxn ang="0">
                  <a:pos x="284" y="1106"/>
                </a:cxn>
                <a:cxn ang="0">
                  <a:pos x="135" y="1089"/>
                </a:cxn>
                <a:cxn ang="0">
                  <a:pos x="88" y="1064"/>
                </a:cxn>
                <a:cxn ang="0">
                  <a:pos x="51" y="1009"/>
                </a:cxn>
                <a:cxn ang="0">
                  <a:pos x="36" y="940"/>
                </a:cxn>
                <a:cxn ang="0">
                  <a:pos x="33" y="853"/>
                </a:cxn>
                <a:cxn ang="0">
                  <a:pos x="44" y="764"/>
                </a:cxn>
                <a:cxn ang="0">
                  <a:pos x="46" y="702"/>
                </a:cxn>
                <a:cxn ang="0">
                  <a:pos x="47" y="573"/>
                </a:cxn>
                <a:cxn ang="0">
                  <a:pos x="38" y="437"/>
                </a:cxn>
                <a:cxn ang="0">
                  <a:pos x="48" y="305"/>
                </a:cxn>
                <a:cxn ang="0">
                  <a:pos x="46" y="161"/>
                </a:cxn>
                <a:cxn ang="0">
                  <a:pos x="40" y="16"/>
                </a:cxn>
                <a:cxn ang="0">
                  <a:pos x="30" y="0"/>
                </a:cxn>
                <a:cxn ang="0">
                  <a:pos x="8" y="9"/>
                </a:cxn>
                <a:cxn ang="0">
                  <a:pos x="8" y="57"/>
                </a:cxn>
                <a:cxn ang="0">
                  <a:pos x="13" y="261"/>
                </a:cxn>
                <a:cxn ang="0">
                  <a:pos x="6" y="365"/>
                </a:cxn>
                <a:cxn ang="0">
                  <a:pos x="10" y="513"/>
                </a:cxn>
                <a:cxn ang="0">
                  <a:pos x="13" y="599"/>
                </a:cxn>
                <a:cxn ang="0">
                  <a:pos x="9" y="715"/>
                </a:cxn>
                <a:cxn ang="0">
                  <a:pos x="0" y="883"/>
                </a:cxn>
                <a:cxn ang="0">
                  <a:pos x="12" y="996"/>
                </a:cxn>
                <a:cxn ang="0">
                  <a:pos x="34" y="1051"/>
                </a:cxn>
                <a:cxn ang="0">
                  <a:pos x="74" y="1094"/>
                </a:cxn>
                <a:cxn ang="0">
                  <a:pos x="137" y="1123"/>
                </a:cxn>
                <a:cxn ang="0">
                  <a:pos x="196" y="1134"/>
                </a:cxn>
                <a:cxn ang="0">
                  <a:pos x="316" y="1136"/>
                </a:cxn>
                <a:cxn ang="0">
                  <a:pos x="462" y="1148"/>
                </a:cxn>
                <a:cxn ang="0">
                  <a:pos x="638" y="1155"/>
                </a:cxn>
                <a:cxn ang="0">
                  <a:pos x="815" y="1166"/>
                </a:cxn>
                <a:cxn ang="0">
                  <a:pos x="902" y="1169"/>
                </a:cxn>
                <a:cxn ang="0">
                  <a:pos x="967" y="1162"/>
                </a:cxn>
                <a:cxn ang="0">
                  <a:pos x="1075" y="1155"/>
                </a:cxn>
                <a:cxn ang="0">
                  <a:pos x="1126" y="1134"/>
                </a:cxn>
                <a:cxn ang="0">
                  <a:pos x="1184" y="1085"/>
                </a:cxn>
                <a:cxn ang="0">
                  <a:pos x="1215" y="1042"/>
                </a:cxn>
                <a:cxn ang="0">
                  <a:pos x="1228" y="982"/>
                </a:cxn>
              </a:cxnLst>
              <a:rect l="0" t="0" r="r" b="b"/>
              <a:pathLst>
                <a:path w="1228" h="1170">
                  <a:moveTo>
                    <a:pt x="1228" y="948"/>
                  </a:moveTo>
                  <a:lnTo>
                    <a:pt x="1228" y="948"/>
                  </a:lnTo>
                  <a:lnTo>
                    <a:pt x="1228" y="944"/>
                  </a:lnTo>
                  <a:lnTo>
                    <a:pt x="1227" y="941"/>
                  </a:lnTo>
                  <a:lnTo>
                    <a:pt x="1223" y="936"/>
                  </a:lnTo>
                  <a:lnTo>
                    <a:pt x="1218" y="932"/>
                  </a:lnTo>
                  <a:lnTo>
                    <a:pt x="1211" y="931"/>
                  </a:lnTo>
                  <a:lnTo>
                    <a:pt x="1205" y="932"/>
                  </a:lnTo>
                  <a:lnTo>
                    <a:pt x="1199" y="936"/>
                  </a:lnTo>
                  <a:lnTo>
                    <a:pt x="1195" y="941"/>
                  </a:lnTo>
                  <a:lnTo>
                    <a:pt x="1194" y="944"/>
                  </a:lnTo>
                  <a:lnTo>
                    <a:pt x="1194" y="948"/>
                  </a:lnTo>
                  <a:lnTo>
                    <a:pt x="1194" y="948"/>
                  </a:lnTo>
                  <a:lnTo>
                    <a:pt x="1194" y="970"/>
                  </a:lnTo>
                  <a:lnTo>
                    <a:pt x="1194" y="992"/>
                  </a:lnTo>
                  <a:lnTo>
                    <a:pt x="1193" y="1003"/>
                  </a:lnTo>
                  <a:lnTo>
                    <a:pt x="1190" y="1013"/>
                  </a:lnTo>
                  <a:lnTo>
                    <a:pt x="1186" y="1024"/>
                  </a:lnTo>
                  <a:lnTo>
                    <a:pt x="1181" y="1034"/>
                  </a:lnTo>
                  <a:lnTo>
                    <a:pt x="1181" y="1034"/>
                  </a:lnTo>
                  <a:lnTo>
                    <a:pt x="1175" y="1045"/>
                  </a:lnTo>
                  <a:lnTo>
                    <a:pt x="1167" y="1055"/>
                  </a:lnTo>
                  <a:lnTo>
                    <a:pt x="1158" y="1064"/>
                  </a:lnTo>
                  <a:lnTo>
                    <a:pt x="1148" y="1072"/>
                  </a:lnTo>
                  <a:lnTo>
                    <a:pt x="1130" y="1089"/>
                  </a:lnTo>
                  <a:lnTo>
                    <a:pt x="1110" y="1104"/>
                  </a:lnTo>
                  <a:lnTo>
                    <a:pt x="1110" y="1104"/>
                  </a:lnTo>
                  <a:lnTo>
                    <a:pt x="1103" y="1109"/>
                  </a:lnTo>
                  <a:lnTo>
                    <a:pt x="1095" y="1113"/>
                  </a:lnTo>
                  <a:lnTo>
                    <a:pt x="1086" y="1117"/>
                  </a:lnTo>
                  <a:lnTo>
                    <a:pt x="1078" y="1118"/>
                  </a:lnTo>
                  <a:lnTo>
                    <a:pt x="1061" y="1121"/>
                  </a:lnTo>
                  <a:lnTo>
                    <a:pt x="1044" y="1122"/>
                  </a:lnTo>
                  <a:lnTo>
                    <a:pt x="1008" y="1122"/>
                  </a:lnTo>
                  <a:lnTo>
                    <a:pt x="991" y="1122"/>
                  </a:lnTo>
                  <a:lnTo>
                    <a:pt x="974" y="1126"/>
                  </a:lnTo>
                  <a:lnTo>
                    <a:pt x="974" y="1126"/>
                  </a:lnTo>
                  <a:lnTo>
                    <a:pt x="959" y="1130"/>
                  </a:lnTo>
                  <a:lnTo>
                    <a:pt x="943" y="1132"/>
                  </a:lnTo>
                  <a:lnTo>
                    <a:pt x="926" y="1135"/>
                  </a:lnTo>
                  <a:lnTo>
                    <a:pt x="909" y="1136"/>
                  </a:lnTo>
                  <a:lnTo>
                    <a:pt x="876" y="1136"/>
                  </a:lnTo>
                  <a:lnTo>
                    <a:pt x="842" y="1135"/>
                  </a:lnTo>
                  <a:lnTo>
                    <a:pt x="807" y="1132"/>
                  </a:lnTo>
                  <a:lnTo>
                    <a:pt x="774" y="1130"/>
                  </a:lnTo>
                  <a:lnTo>
                    <a:pt x="740" y="1126"/>
                  </a:lnTo>
                  <a:lnTo>
                    <a:pt x="708" y="1123"/>
                  </a:lnTo>
                  <a:lnTo>
                    <a:pt x="708" y="1123"/>
                  </a:lnTo>
                  <a:lnTo>
                    <a:pt x="640" y="1121"/>
                  </a:lnTo>
                  <a:lnTo>
                    <a:pt x="570" y="1118"/>
                  </a:lnTo>
                  <a:lnTo>
                    <a:pt x="502" y="1115"/>
                  </a:lnTo>
                  <a:lnTo>
                    <a:pt x="434" y="1111"/>
                  </a:lnTo>
                  <a:lnTo>
                    <a:pt x="434" y="1111"/>
                  </a:lnTo>
                  <a:lnTo>
                    <a:pt x="396" y="1109"/>
                  </a:lnTo>
                  <a:lnTo>
                    <a:pt x="360" y="1108"/>
                  </a:lnTo>
                  <a:lnTo>
                    <a:pt x="284" y="1106"/>
                  </a:lnTo>
                  <a:lnTo>
                    <a:pt x="246" y="1104"/>
                  </a:lnTo>
                  <a:lnTo>
                    <a:pt x="208" y="1101"/>
                  </a:lnTo>
                  <a:lnTo>
                    <a:pt x="171" y="1096"/>
                  </a:lnTo>
                  <a:lnTo>
                    <a:pt x="135" y="1089"/>
                  </a:lnTo>
                  <a:lnTo>
                    <a:pt x="135" y="1089"/>
                  </a:lnTo>
                  <a:lnTo>
                    <a:pt x="116" y="1083"/>
                  </a:lnTo>
                  <a:lnTo>
                    <a:pt x="101" y="1075"/>
                  </a:lnTo>
                  <a:lnTo>
                    <a:pt x="88" y="1064"/>
                  </a:lnTo>
                  <a:lnTo>
                    <a:pt x="76" y="1053"/>
                  </a:lnTo>
                  <a:lnTo>
                    <a:pt x="65" y="1040"/>
                  </a:lnTo>
                  <a:lnTo>
                    <a:pt x="57" y="1025"/>
                  </a:lnTo>
                  <a:lnTo>
                    <a:pt x="51" y="1009"/>
                  </a:lnTo>
                  <a:lnTo>
                    <a:pt x="46" y="992"/>
                  </a:lnTo>
                  <a:lnTo>
                    <a:pt x="42" y="975"/>
                  </a:lnTo>
                  <a:lnTo>
                    <a:pt x="38" y="957"/>
                  </a:lnTo>
                  <a:lnTo>
                    <a:pt x="36" y="940"/>
                  </a:lnTo>
                  <a:lnTo>
                    <a:pt x="35" y="922"/>
                  </a:lnTo>
                  <a:lnTo>
                    <a:pt x="34" y="887"/>
                  </a:lnTo>
                  <a:lnTo>
                    <a:pt x="33" y="853"/>
                  </a:lnTo>
                  <a:lnTo>
                    <a:pt x="33" y="853"/>
                  </a:lnTo>
                  <a:lnTo>
                    <a:pt x="34" y="838"/>
                  </a:lnTo>
                  <a:lnTo>
                    <a:pt x="35" y="824"/>
                  </a:lnTo>
                  <a:lnTo>
                    <a:pt x="39" y="794"/>
                  </a:lnTo>
                  <a:lnTo>
                    <a:pt x="44" y="764"/>
                  </a:lnTo>
                  <a:lnTo>
                    <a:pt x="46" y="748"/>
                  </a:lnTo>
                  <a:lnTo>
                    <a:pt x="46" y="734"/>
                  </a:lnTo>
                  <a:lnTo>
                    <a:pt x="46" y="734"/>
                  </a:lnTo>
                  <a:lnTo>
                    <a:pt x="46" y="702"/>
                  </a:lnTo>
                  <a:lnTo>
                    <a:pt x="47" y="672"/>
                  </a:lnTo>
                  <a:lnTo>
                    <a:pt x="48" y="612"/>
                  </a:lnTo>
                  <a:lnTo>
                    <a:pt x="48" y="612"/>
                  </a:lnTo>
                  <a:lnTo>
                    <a:pt x="47" y="573"/>
                  </a:lnTo>
                  <a:lnTo>
                    <a:pt x="46" y="533"/>
                  </a:lnTo>
                  <a:lnTo>
                    <a:pt x="39" y="455"/>
                  </a:lnTo>
                  <a:lnTo>
                    <a:pt x="39" y="455"/>
                  </a:lnTo>
                  <a:lnTo>
                    <a:pt x="38" y="437"/>
                  </a:lnTo>
                  <a:lnTo>
                    <a:pt x="38" y="417"/>
                  </a:lnTo>
                  <a:lnTo>
                    <a:pt x="42" y="379"/>
                  </a:lnTo>
                  <a:lnTo>
                    <a:pt x="46" y="341"/>
                  </a:lnTo>
                  <a:lnTo>
                    <a:pt x="48" y="305"/>
                  </a:lnTo>
                  <a:lnTo>
                    <a:pt x="48" y="305"/>
                  </a:lnTo>
                  <a:lnTo>
                    <a:pt x="50" y="268"/>
                  </a:lnTo>
                  <a:lnTo>
                    <a:pt x="50" y="231"/>
                  </a:lnTo>
                  <a:lnTo>
                    <a:pt x="46" y="161"/>
                  </a:lnTo>
                  <a:lnTo>
                    <a:pt x="43" y="89"/>
                  </a:lnTo>
                  <a:lnTo>
                    <a:pt x="42" y="52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9" y="9"/>
                  </a:lnTo>
                  <a:lnTo>
                    <a:pt x="35" y="4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2" y="4"/>
                  </a:lnTo>
                  <a:lnTo>
                    <a:pt x="8" y="9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57"/>
                  </a:lnTo>
                  <a:lnTo>
                    <a:pt x="9" y="98"/>
                  </a:lnTo>
                  <a:lnTo>
                    <a:pt x="12" y="180"/>
                  </a:lnTo>
                  <a:lnTo>
                    <a:pt x="13" y="221"/>
                  </a:lnTo>
                  <a:lnTo>
                    <a:pt x="13" y="261"/>
                  </a:lnTo>
                  <a:lnTo>
                    <a:pt x="12" y="303"/>
                  </a:lnTo>
                  <a:lnTo>
                    <a:pt x="8" y="344"/>
                  </a:lnTo>
                  <a:lnTo>
                    <a:pt x="8" y="344"/>
                  </a:lnTo>
                  <a:lnTo>
                    <a:pt x="6" y="365"/>
                  </a:lnTo>
                  <a:lnTo>
                    <a:pt x="5" y="386"/>
                  </a:lnTo>
                  <a:lnTo>
                    <a:pt x="5" y="428"/>
                  </a:lnTo>
                  <a:lnTo>
                    <a:pt x="8" y="471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33"/>
                  </a:lnTo>
                  <a:lnTo>
                    <a:pt x="13" y="556"/>
                  </a:lnTo>
                  <a:lnTo>
                    <a:pt x="13" y="599"/>
                  </a:lnTo>
                  <a:lnTo>
                    <a:pt x="12" y="641"/>
                  </a:lnTo>
                  <a:lnTo>
                    <a:pt x="10" y="684"/>
                  </a:lnTo>
                  <a:lnTo>
                    <a:pt x="10" y="684"/>
                  </a:lnTo>
                  <a:lnTo>
                    <a:pt x="9" y="715"/>
                  </a:lnTo>
                  <a:lnTo>
                    <a:pt x="8" y="747"/>
                  </a:lnTo>
                  <a:lnTo>
                    <a:pt x="2" y="815"/>
                  </a:lnTo>
                  <a:lnTo>
                    <a:pt x="1" y="849"/>
                  </a:lnTo>
                  <a:lnTo>
                    <a:pt x="0" y="883"/>
                  </a:lnTo>
                  <a:lnTo>
                    <a:pt x="0" y="917"/>
                  </a:lnTo>
                  <a:lnTo>
                    <a:pt x="2" y="949"/>
                  </a:lnTo>
                  <a:lnTo>
                    <a:pt x="8" y="981"/>
                  </a:lnTo>
                  <a:lnTo>
                    <a:pt x="12" y="996"/>
                  </a:lnTo>
                  <a:lnTo>
                    <a:pt x="16" y="1011"/>
                  </a:lnTo>
                  <a:lnTo>
                    <a:pt x="21" y="1025"/>
                  </a:lnTo>
                  <a:lnTo>
                    <a:pt x="27" y="1038"/>
                  </a:lnTo>
                  <a:lnTo>
                    <a:pt x="34" y="1051"/>
                  </a:lnTo>
                  <a:lnTo>
                    <a:pt x="43" y="1063"/>
                  </a:lnTo>
                  <a:lnTo>
                    <a:pt x="52" y="1075"/>
                  </a:lnTo>
                  <a:lnTo>
                    <a:pt x="63" y="1085"/>
                  </a:lnTo>
                  <a:lnTo>
                    <a:pt x="74" y="1094"/>
                  </a:lnTo>
                  <a:lnTo>
                    <a:pt x="88" y="1104"/>
                  </a:lnTo>
                  <a:lnTo>
                    <a:pt x="103" y="1111"/>
                  </a:lnTo>
                  <a:lnTo>
                    <a:pt x="119" y="1118"/>
                  </a:lnTo>
                  <a:lnTo>
                    <a:pt x="137" y="1123"/>
                  </a:lnTo>
                  <a:lnTo>
                    <a:pt x="156" y="1128"/>
                  </a:lnTo>
                  <a:lnTo>
                    <a:pt x="156" y="1128"/>
                  </a:lnTo>
                  <a:lnTo>
                    <a:pt x="176" y="1131"/>
                  </a:lnTo>
                  <a:lnTo>
                    <a:pt x="196" y="1134"/>
                  </a:lnTo>
                  <a:lnTo>
                    <a:pt x="237" y="1136"/>
                  </a:lnTo>
                  <a:lnTo>
                    <a:pt x="277" y="1136"/>
                  </a:lnTo>
                  <a:lnTo>
                    <a:pt x="316" y="1136"/>
                  </a:lnTo>
                  <a:lnTo>
                    <a:pt x="316" y="1136"/>
                  </a:lnTo>
                  <a:lnTo>
                    <a:pt x="353" y="1138"/>
                  </a:lnTo>
                  <a:lnTo>
                    <a:pt x="388" y="1142"/>
                  </a:lnTo>
                  <a:lnTo>
                    <a:pt x="425" y="1144"/>
                  </a:lnTo>
                  <a:lnTo>
                    <a:pt x="462" y="1148"/>
                  </a:lnTo>
                  <a:lnTo>
                    <a:pt x="462" y="1148"/>
                  </a:lnTo>
                  <a:lnTo>
                    <a:pt x="505" y="1151"/>
                  </a:lnTo>
                  <a:lnTo>
                    <a:pt x="549" y="1152"/>
                  </a:lnTo>
                  <a:lnTo>
                    <a:pt x="638" y="1155"/>
                  </a:lnTo>
                  <a:lnTo>
                    <a:pt x="683" y="1156"/>
                  </a:lnTo>
                  <a:lnTo>
                    <a:pt x="727" y="1157"/>
                  </a:lnTo>
                  <a:lnTo>
                    <a:pt x="770" y="1161"/>
                  </a:lnTo>
                  <a:lnTo>
                    <a:pt x="815" y="1166"/>
                  </a:lnTo>
                  <a:lnTo>
                    <a:pt x="815" y="1166"/>
                  </a:lnTo>
                  <a:lnTo>
                    <a:pt x="842" y="1169"/>
                  </a:lnTo>
                  <a:lnTo>
                    <a:pt x="872" y="1170"/>
                  </a:lnTo>
                  <a:lnTo>
                    <a:pt x="902" y="1169"/>
                  </a:lnTo>
                  <a:lnTo>
                    <a:pt x="930" y="1165"/>
                  </a:lnTo>
                  <a:lnTo>
                    <a:pt x="930" y="1165"/>
                  </a:lnTo>
                  <a:lnTo>
                    <a:pt x="948" y="1164"/>
                  </a:lnTo>
                  <a:lnTo>
                    <a:pt x="967" y="1162"/>
                  </a:lnTo>
                  <a:lnTo>
                    <a:pt x="1003" y="1161"/>
                  </a:lnTo>
                  <a:lnTo>
                    <a:pt x="1040" y="1160"/>
                  </a:lnTo>
                  <a:lnTo>
                    <a:pt x="1058" y="1159"/>
                  </a:lnTo>
                  <a:lnTo>
                    <a:pt x="1075" y="1155"/>
                  </a:lnTo>
                  <a:lnTo>
                    <a:pt x="1075" y="1155"/>
                  </a:lnTo>
                  <a:lnTo>
                    <a:pt x="1093" y="1149"/>
                  </a:lnTo>
                  <a:lnTo>
                    <a:pt x="1110" y="1143"/>
                  </a:lnTo>
                  <a:lnTo>
                    <a:pt x="1126" y="1134"/>
                  </a:lnTo>
                  <a:lnTo>
                    <a:pt x="1142" y="1123"/>
                  </a:lnTo>
                  <a:lnTo>
                    <a:pt x="1156" y="1111"/>
                  </a:lnTo>
                  <a:lnTo>
                    <a:pt x="1171" y="1098"/>
                  </a:lnTo>
                  <a:lnTo>
                    <a:pt x="1184" y="1085"/>
                  </a:lnTo>
                  <a:lnTo>
                    <a:pt x="1197" y="1071"/>
                  </a:lnTo>
                  <a:lnTo>
                    <a:pt x="1197" y="1071"/>
                  </a:lnTo>
                  <a:lnTo>
                    <a:pt x="1207" y="1057"/>
                  </a:lnTo>
                  <a:lnTo>
                    <a:pt x="1215" y="1042"/>
                  </a:lnTo>
                  <a:lnTo>
                    <a:pt x="1222" y="1028"/>
                  </a:lnTo>
                  <a:lnTo>
                    <a:pt x="1224" y="1013"/>
                  </a:lnTo>
                  <a:lnTo>
                    <a:pt x="1227" y="998"/>
                  </a:lnTo>
                  <a:lnTo>
                    <a:pt x="1228" y="982"/>
                  </a:lnTo>
                  <a:lnTo>
                    <a:pt x="1228" y="948"/>
                  </a:lnTo>
                  <a:lnTo>
                    <a:pt x="1228" y="94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chenying0907 789"/>
            <p:cNvSpPr/>
            <p:nvPr/>
          </p:nvSpPr>
          <p:spPr bwMode="auto">
            <a:xfrm>
              <a:off x="2540001" y="3187700"/>
              <a:ext cx="14288" cy="38100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942"/>
                </a:cxn>
                <a:cxn ang="0">
                  <a:pos x="0" y="942"/>
                </a:cxn>
                <a:cxn ang="0">
                  <a:pos x="0" y="946"/>
                </a:cxn>
                <a:cxn ang="0">
                  <a:pos x="1" y="950"/>
                </a:cxn>
                <a:cxn ang="0">
                  <a:pos x="5" y="955"/>
                </a:cxn>
                <a:cxn ang="0">
                  <a:pos x="11" y="958"/>
                </a:cxn>
                <a:cxn ang="0">
                  <a:pos x="17" y="959"/>
                </a:cxn>
                <a:cxn ang="0">
                  <a:pos x="24" y="958"/>
                </a:cxn>
                <a:cxn ang="0">
                  <a:pos x="29" y="955"/>
                </a:cxn>
                <a:cxn ang="0">
                  <a:pos x="33" y="950"/>
                </a:cxn>
                <a:cxn ang="0">
                  <a:pos x="34" y="946"/>
                </a:cxn>
                <a:cxn ang="0">
                  <a:pos x="34" y="942"/>
                </a:cxn>
                <a:cxn ang="0">
                  <a:pos x="34" y="17"/>
                </a:cxn>
                <a:cxn ang="0">
                  <a:pos x="34" y="17"/>
                </a:cxn>
                <a:cxn ang="0">
                  <a:pos x="34" y="13"/>
                </a:cxn>
                <a:cxn ang="0">
                  <a:pos x="33" y="9"/>
                </a:cxn>
                <a:cxn ang="0">
                  <a:pos x="29" y="4"/>
                </a:cxn>
                <a:cxn ang="0">
                  <a:pos x="24" y="2"/>
                </a:cxn>
                <a:cxn ang="0">
                  <a:pos x="17" y="0"/>
                </a:cxn>
                <a:cxn ang="0">
                  <a:pos x="11" y="2"/>
                </a:cxn>
                <a:cxn ang="0">
                  <a:pos x="5" y="4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7"/>
                </a:cxn>
              </a:cxnLst>
              <a:rect l="0" t="0" r="r" b="b"/>
              <a:pathLst>
                <a:path w="34" h="959">
                  <a:moveTo>
                    <a:pt x="0" y="17"/>
                  </a:moveTo>
                  <a:lnTo>
                    <a:pt x="0" y="942"/>
                  </a:lnTo>
                  <a:lnTo>
                    <a:pt x="0" y="942"/>
                  </a:lnTo>
                  <a:lnTo>
                    <a:pt x="0" y="946"/>
                  </a:lnTo>
                  <a:lnTo>
                    <a:pt x="1" y="950"/>
                  </a:lnTo>
                  <a:lnTo>
                    <a:pt x="5" y="955"/>
                  </a:lnTo>
                  <a:lnTo>
                    <a:pt x="11" y="958"/>
                  </a:lnTo>
                  <a:lnTo>
                    <a:pt x="17" y="959"/>
                  </a:lnTo>
                  <a:lnTo>
                    <a:pt x="24" y="958"/>
                  </a:lnTo>
                  <a:lnTo>
                    <a:pt x="29" y="955"/>
                  </a:lnTo>
                  <a:lnTo>
                    <a:pt x="33" y="950"/>
                  </a:lnTo>
                  <a:lnTo>
                    <a:pt x="34" y="946"/>
                  </a:lnTo>
                  <a:lnTo>
                    <a:pt x="34" y="942"/>
                  </a:lnTo>
                  <a:lnTo>
                    <a:pt x="34" y="17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3" y="9"/>
                  </a:lnTo>
                  <a:lnTo>
                    <a:pt x="29" y="4"/>
                  </a:lnTo>
                  <a:lnTo>
                    <a:pt x="24" y="2"/>
                  </a:lnTo>
                  <a:lnTo>
                    <a:pt x="17" y="0"/>
                  </a:lnTo>
                  <a:lnTo>
                    <a:pt x="11" y="2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chenying0907 790"/>
            <p:cNvSpPr>
              <a:spLocks noEditPoints="1"/>
            </p:cNvSpPr>
            <p:nvPr/>
          </p:nvSpPr>
          <p:spPr bwMode="auto">
            <a:xfrm>
              <a:off x="2105026" y="3662363"/>
              <a:ext cx="395288" cy="60325"/>
            </a:xfrm>
            <a:custGeom>
              <a:avLst/>
              <a:gdLst/>
              <a:ahLst/>
              <a:cxnLst>
                <a:cxn ang="0">
                  <a:pos x="986" y="64"/>
                </a:cxn>
                <a:cxn ang="0">
                  <a:pos x="982" y="47"/>
                </a:cxn>
                <a:cxn ang="0">
                  <a:pos x="974" y="35"/>
                </a:cxn>
                <a:cxn ang="0">
                  <a:pos x="961" y="31"/>
                </a:cxn>
                <a:cxn ang="0">
                  <a:pos x="937" y="29"/>
                </a:cxn>
                <a:cxn ang="0">
                  <a:pos x="875" y="23"/>
                </a:cxn>
                <a:cxn ang="0">
                  <a:pos x="828" y="20"/>
                </a:cxn>
                <a:cxn ang="0">
                  <a:pos x="651" y="18"/>
                </a:cxn>
                <a:cxn ang="0">
                  <a:pos x="275" y="10"/>
                </a:cxn>
                <a:cxn ang="0">
                  <a:pos x="29" y="0"/>
                </a:cxn>
                <a:cxn ang="0">
                  <a:pos x="18" y="1"/>
                </a:cxn>
                <a:cxn ang="0">
                  <a:pos x="7" y="9"/>
                </a:cxn>
                <a:cxn ang="0">
                  <a:pos x="1" y="22"/>
                </a:cxn>
                <a:cxn ang="0">
                  <a:pos x="0" y="73"/>
                </a:cxn>
                <a:cxn ang="0">
                  <a:pos x="7" y="101"/>
                </a:cxn>
                <a:cxn ang="0">
                  <a:pos x="13" y="107"/>
                </a:cxn>
                <a:cxn ang="0">
                  <a:pos x="34" y="115"/>
                </a:cxn>
                <a:cxn ang="0">
                  <a:pos x="82" y="116"/>
                </a:cxn>
                <a:cxn ang="0">
                  <a:pos x="166" y="127"/>
                </a:cxn>
                <a:cxn ang="0">
                  <a:pos x="314" y="140"/>
                </a:cxn>
                <a:cxn ang="0">
                  <a:pos x="390" y="141"/>
                </a:cxn>
                <a:cxn ang="0">
                  <a:pos x="596" y="145"/>
                </a:cxn>
                <a:cxn ang="0">
                  <a:pos x="701" y="152"/>
                </a:cxn>
                <a:cxn ang="0">
                  <a:pos x="954" y="152"/>
                </a:cxn>
                <a:cxn ang="0">
                  <a:pos x="964" y="150"/>
                </a:cxn>
                <a:cxn ang="0">
                  <a:pos x="971" y="144"/>
                </a:cxn>
                <a:cxn ang="0">
                  <a:pos x="984" y="141"/>
                </a:cxn>
                <a:cxn ang="0">
                  <a:pos x="993" y="132"/>
                </a:cxn>
                <a:cxn ang="0">
                  <a:pos x="995" y="122"/>
                </a:cxn>
                <a:cxn ang="0">
                  <a:pos x="989" y="76"/>
                </a:cxn>
                <a:cxn ang="0">
                  <a:pos x="651" y="106"/>
                </a:cxn>
                <a:cxn ang="0">
                  <a:pos x="477" y="99"/>
                </a:cxn>
                <a:cxn ang="0">
                  <a:pos x="339" y="95"/>
                </a:cxn>
                <a:cxn ang="0">
                  <a:pos x="201" y="86"/>
                </a:cxn>
                <a:cxn ang="0">
                  <a:pos x="112" y="73"/>
                </a:cxn>
                <a:cxn ang="0">
                  <a:pos x="63" y="68"/>
                </a:cxn>
                <a:cxn ang="0">
                  <a:pos x="48" y="69"/>
                </a:cxn>
                <a:cxn ang="0">
                  <a:pos x="47" y="47"/>
                </a:cxn>
                <a:cxn ang="0">
                  <a:pos x="158" y="51"/>
                </a:cxn>
                <a:cxn ang="0">
                  <a:pos x="433" y="56"/>
                </a:cxn>
                <a:cxn ang="0">
                  <a:pos x="547" y="61"/>
                </a:cxn>
                <a:cxn ang="0">
                  <a:pos x="725" y="65"/>
                </a:cxn>
                <a:cxn ang="0">
                  <a:pos x="782" y="67"/>
                </a:cxn>
                <a:cxn ang="0">
                  <a:pos x="840" y="68"/>
                </a:cxn>
                <a:cxn ang="0">
                  <a:pos x="917" y="71"/>
                </a:cxn>
                <a:cxn ang="0">
                  <a:pos x="943" y="76"/>
                </a:cxn>
                <a:cxn ang="0">
                  <a:pos x="948" y="106"/>
                </a:cxn>
              </a:cxnLst>
              <a:rect l="0" t="0" r="r" b="b"/>
              <a:pathLst>
                <a:path w="995" h="153">
                  <a:moveTo>
                    <a:pt x="989" y="76"/>
                  </a:moveTo>
                  <a:lnTo>
                    <a:pt x="989" y="76"/>
                  </a:lnTo>
                  <a:lnTo>
                    <a:pt x="986" y="64"/>
                  </a:lnTo>
                  <a:lnTo>
                    <a:pt x="984" y="52"/>
                  </a:lnTo>
                  <a:lnTo>
                    <a:pt x="984" y="52"/>
                  </a:lnTo>
                  <a:lnTo>
                    <a:pt x="982" y="47"/>
                  </a:lnTo>
                  <a:lnTo>
                    <a:pt x="981" y="42"/>
                  </a:lnTo>
                  <a:lnTo>
                    <a:pt x="978" y="38"/>
                  </a:lnTo>
                  <a:lnTo>
                    <a:pt x="974" y="35"/>
                  </a:lnTo>
                  <a:lnTo>
                    <a:pt x="971" y="33"/>
                  </a:lnTo>
                  <a:lnTo>
                    <a:pt x="965" y="31"/>
                  </a:lnTo>
                  <a:lnTo>
                    <a:pt x="961" y="31"/>
                  </a:lnTo>
                  <a:lnTo>
                    <a:pt x="956" y="31"/>
                  </a:lnTo>
                  <a:lnTo>
                    <a:pt x="956" y="31"/>
                  </a:lnTo>
                  <a:lnTo>
                    <a:pt x="937" y="29"/>
                  </a:lnTo>
                  <a:lnTo>
                    <a:pt x="916" y="26"/>
                  </a:lnTo>
                  <a:lnTo>
                    <a:pt x="896" y="26"/>
                  </a:lnTo>
                  <a:lnTo>
                    <a:pt x="875" y="23"/>
                  </a:lnTo>
                  <a:lnTo>
                    <a:pt x="875" y="23"/>
                  </a:lnTo>
                  <a:lnTo>
                    <a:pt x="853" y="21"/>
                  </a:lnTo>
                  <a:lnTo>
                    <a:pt x="828" y="20"/>
                  </a:lnTo>
                  <a:lnTo>
                    <a:pt x="781" y="20"/>
                  </a:lnTo>
                  <a:lnTo>
                    <a:pt x="781" y="20"/>
                  </a:lnTo>
                  <a:lnTo>
                    <a:pt x="651" y="18"/>
                  </a:lnTo>
                  <a:lnTo>
                    <a:pt x="522" y="14"/>
                  </a:lnTo>
                  <a:lnTo>
                    <a:pt x="522" y="14"/>
                  </a:lnTo>
                  <a:lnTo>
                    <a:pt x="275" y="10"/>
                  </a:lnTo>
                  <a:lnTo>
                    <a:pt x="152" y="6"/>
                  </a:lnTo>
                  <a:lnTo>
                    <a:pt x="90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2" y="4"/>
                  </a:lnTo>
                  <a:lnTo>
                    <a:pt x="7" y="9"/>
                  </a:lnTo>
                  <a:lnTo>
                    <a:pt x="3" y="1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42"/>
                  </a:lnTo>
                  <a:lnTo>
                    <a:pt x="0" y="63"/>
                  </a:lnTo>
                  <a:lnTo>
                    <a:pt x="0" y="73"/>
                  </a:lnTo>
                  <a:lnTo>
                    <a:pt x="1" y="82"/>
                  </a:lnTo>
                  <a:lnTo>
                    <a:pt x="3" y="93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9" y="105"/>
                  </a:lnTo>
                  <a:lnTo>
                    <a:pt x="13" y="107"/>
                  </a:lnTo>
                  <a:lnTo>
                    <a:pt x="17" y="110"/>
                  </a:lnTo>
                  <a:lnTo>
                    <a:pt x="22" y="112"/>
                  </a:lnTo>
                  <a:lnTo>
                    <a:pt x="34" y="115"/>
                  </a:lnTo>
                  <a:lnTo>
                    <a:pt x="46" y="116"/>
                  </a:lnTo>
                  <a:lnTo>
                    <a:pt x="71" y="116"/>
                  </a:lnTo>
                  <a:lnTo>
                    <a:pt x="82" y="116"/>
                  </a:lnTo>
                  <a:lnTo>
                    <a:pt x="90" y="118"/>
                  </a:lnTo>
                  <a:lnTo>
                    <a:pt x="90" y="118"/>
                  </a:lnTo>
                  <a:lnTo>
                    <a:pt x="166" y="127"/>
                  </a:lnTo>
                  <a:lnTo>
                    <a:pt x="239" y="135"/>
                  </a:lnTo>
                  <a:lnTo>
                    <a:pt x="277" y="137"/>
                  </a:lnTo>
                  <a:lnTo>
                    <a:pt x="314" y="140"/>
                  </a:lnTo>
                  <a:lnTo>
                    <a:pt x="352" y="141"/>
                  </a:lnTo>
                  <a:lnTo>
                    <a:pt x="390" y="141"/>
                  </a:lnTo>
                  <a:lnTo>
                    <a:pt x="390" y="141"/>
                  </a:lnTo>
                  <a:lnTo>
                    <a:pt x="458" y="141"/>
                  </a:lnTo>
                  <a:lnTo>
                    <a:pt x="527" y="142"/>
                  </a:lnTo>
                  <a:lnTo>
                    <a:pt x="596" y="145"/>
                  </a:lnTo>
                  <a:lnTo>
                    <a:pt x="666" y="149"/>
                  </a:lnTo>
                  <a:lnTo>
                    <a:pt x="666" y="149"/>
                  </a:lnTo>
                  <a:lnTo>
                    <a:pt x="701" y="152"/>
                  </a:lnTo>
                  <a:lnTo>
                    <a:pt x="738" y="153"/>
                  </a:lnTo>
                  <a:lnTo>
                    <a:pt x="810" y="153"/>
                  </a:lnTo>
                  <a:lnTo>
                    <a:pt x="954" y="152"/>
                  </a:lnTo>
                  <a:lnTo>
                    <a:pt x="954" y="152"/>
                  </a:lnTo>
                  <a:lnTo>
                    <a:pt x="959" y="152"/>
                  </a:lnTo>
                  <a:lnTo>
                    <a:pt x="964" y="150"/>
                  </a:lnTo>
                  <a:lnTo>
                    <a:pt x="968" y="146"/>
                  </a:lnTo>
                  <a:lnTo>
                    <a:pt x="971" y="144"/>
                  </a:lnTo>
                  <a:lnTo>
                    <a:pt x="971" y="144"/>
                  </a:lnTo>
                  <a:lnTo>
                    <a:pt x="976" y="144"/>
                  </a:lnTo>
                  <a:lnTo>
                    <a:pt x="980" y="142"/>
                  </a:lnTo>
                  <a:lnTo>
                    <a:pt x="984" y="141"/>
                  </a:lnTo>
                  <a:lnTo>
                    <a:pt x="988" y="139"/>
                  </a:lnTo>
                  <a:lnTo>
                    <a:pt x="991" y="136"/>
                  </a:lnTo>
                  <a:lnTo>
                    <a:pt x="993" y="132"/>
                  </a:lnTo>
                  <a:lnTo>
                    <a:pt x="995" y="127"/>
                  </a:lnTo>
                  <a:lnTo>
                    <a:pt x="995" y="122"/>
                  </a:lnTo>
                  <a:lnTo>
                    <a:pt x="995" y="122"/>
                  </a:lnTo>
                  <a:lnTo>
                    <a:pt x="993" y="99"/>
                  </a:lnTo>
                  <a:lnTo>
                    <a:pt x="989" y="76"/>
                  </a:lnTo>
                  <a:lnTo>
                    <a:pt x="989" y="76"/>
                  </a:lnTo>
                  <a:close/>
                  <a:moveTo>
                    <a:pt x="710" y="106"/>
                  </a:moveTo>
                  <a:lnTo>
                    <a:pt x="710" y="106"/>
                  </a:lnTo>
                  <a:lnTo>
                    <a:pt x="651" y="106"/>
                  </a:lnTo>
                  <a:lnTo>
                    <a:pt x="594" y="103"/>
                  </a:lnTo>
                  <a:lnTo>
                    <a:pt x="535" y="101"/>
                  </a:lnTo>
                  <a:lnTo>
                    <a:pt x="477" y="99"/>
                  </a:lnTo>
                  <a:lnTo>
                    <a:pt x="477" y="99"/>
                  </a:lnTo>
                  <a:lnTo>
                    <a:pt x="408" y="97"/>
                  </a:lnTo>
                  <a:lnTo>
                    <a:pt x="339" y="95"/>
                  </a:lnTo>
                  <a:lnTo>
                    <a:pt x="271" y="91"/>
                  </a:lnTo>
                  <a:lnTo>
                    <a:pt x="201" y="86"/>
                  </a:lnTo>
                  <a:lnTo>
                    <a:pt x="201" y="86"/>
                  </a:lnTo>
                  <a:lnTo>
                    <a:pt x="171" y="82"/>
                  </a:lnTo>
                  <a:lnTo>
                    <a:pt x="141" y="77"/>
                  </a:lnTo>
                  <a:lnTo>
                    <a:pt x="112" y="73"/>
                  </a:lnTo>
                  <a:lnTo>
                    <a:pt x="82" y="71"/>
                  </a:lnTo>
                  <a:lnTo>
                    <a:pt x="82" y="71"/>
                  </a:lnTo>
                  <a:lnTo>
                    <a:pt x="63" y="68"/>
                  </a:lnTo>
                  <a:lnTo>
                    <a:pt x="58" y="68"/>
                  </a:lnTo>
                  <a:lnTo>
                    <a:pt x="52" y="68"/>
                  </a:lnTo>
                  <a:lnTo>
                    <a:pt x="48" y="69"/>
                  </a:lnTo>
                  <a:lnTo>
                    <a:pt x="47" y="72"/>
                  </a:lnTo>
                  <a:lnTo>
                    <a:pt x="47" y="72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102" y="50"/>
                  </a:lnTo>
                  <a:lnTo>
                    <a:pt x="158" y="51"/>
                  </a:lnTo>
                  <a:lnTo>
                    <a:pt x="268" y="52"/>
                  </a:lnTo>
                  <a:lnTo>
                    <a:pt x="378" y="55"/>
                  </a:lnTo>
                  <a:lnTo>
                    <a:pt x="433" y="56"/>
                  </a:lnTo>
                  <a:lnTo>
                    <a:pt x="488" y="59"/>
                  </a:lnTo>
                  <a:lnTo>
                    <a:pt x="488" y="59"/>
                  </a:lnTo>
                  <a:lnTo>
                    <a:pt x="547" y="61"/>
                  </a:lnTo>
                  <a:lnTo>
                    <a:pt x="607" y="64"/>
                  </a:lnTo>
                  <a:lnTo>
                    <a:pt x="666" y="65"/>
                  </a:lnTo>
                  <a:lnTo>
                    <a:pt x="725" y="65"/>
                  </a:lnTo>
                  <a:lnTo>
                    <a:pt x="725" y="65"/>
                  </a:lnTo>
                  <a:lnTo>
                    <a:pt x="753" y="65"/>
                  </a:lnTo>
                  <a:lnTo>
                    <a:pt x="782" y="67"/>
                  </a:lnTo>
                  <a:lnTo>
                    <a:pt x="811" y="68"/>
                  </a:lnTo>
                  <a:lnTo>
                    <a:pt x="840" y="68"/>
                  </a:lnTo>
                  <a:lnTo>
                    <a:pt x="840" y="68"/>
                  </a:lnTo>
                  <a:lnTo>
                    <a:pt x="863" y="68"/>
                  </a:lnTo>
                  <a:lnTo>
                    <a:pt x="889" y="69"/>
                  </a:lnTo>
                  <a:lnTo>
                    <a:pt x="917" y="71"/>
                  </a:lnTo>
                  <a:lnTo>
                    <a:pt x="930" y="73"/>
                  </a:lnTo>
                  <a:lnTo>
                    <a:pt x="943" y="76"/>
                  </a:lnTo>
                  <a:lnTo>
                    <a:pt x="943" y="76"/>
                  </a:lnTo>
                  <a:lnTo>
                    <a:pt x="943" y="81"/>
                  </a:lnTo>
                  <a:lnTo>
                    <a:pt x="943" y="81"/>
                  </a:lnTo>
                  <a:lnTo>
                    <a:pt x="948" y="106"/>
                  </a:lnTo>
                  <a:lnTo>
                    <a:pt x="710" y="1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4" name="PA_chenying0907 133"/>
          <p:cNvGrpSpPr/>
          <p:nvPr>
            <p:custDataLst>
              <p:tags r:id="rId3"/>
            </p:custDataLst>
          </p:nvPr>
        </p:nvGrpSpPr>
        <p:grpSpPr>
          <a:xfrm>
            <a:off x="6130469" y="1563638"/>
            <a:ext cx="1470400" cy="1125455"/>
            <a:chOff x="4148138" y="3128963"/>
            <a:chExt cx="798513" cy="611188"/>
          </a:xfrm>
          <a:solidFill>
            <a:schemeClr val="tx1"/>
          </a:solidFill>
        </p:grpSpPr>
        <p:sp>
          <p:nvSpPr>
            <p:cNvPr id="135" name="chenying0907 791"/>
            <p:cNvSpPr/>
            <p:nvPr/>
          </p:nvSpPr>
          <p:spPr bwMode="auto">
            <a:xfrm>
              <a:off x="4168776" y="3275013"/>
              <a:ext cx="30163" cy="60325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65" y="2"/>
                </a:cxn>
                <a:cxn ang="0">
                  <a:pos x="59" y="8"/>
                </a:cxn>
                <a:cxn ang="0">
                  <a:pos x="52" y="15"/>
                </a:cxn>
                <a:cxn ang="0">
                  <a:pos x="47" y="23"/>
                </a:cxn>
                <a:cxn ang="0">
                  <a:pos x="43" y="32"/>
                </a:cxn>
                <a:cxn ang="0">
                  <a:pos x="34" y="49"/>
                </a:cxn>
                <a:cxn ang="0">
                  <a:pos x="27" y="66"/>
                </a:cxn>
                <a:cxn ang="0">
                  <a:pos x="27" y="66"/>
                </a:cxn>
                <a:cxn ang="0">
                  <a:pos x="18" y="85"/>
                </a:cxn>
                <a:cxn ang="0">
                  <a:pos x="10" y="105"/>
                </a:cxn>
                <a:cxn ang="0">
                  <a:pos x="4" y="125"/>
                </a:cxn>
                <a:cxn ang="0">
                  <a:pos x="0" y="145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1" y="149"/>
                </a:cxn>
                <a:cxn ang="0">
                  <a:pos x="4" y="152"/>
                </a:cxn>
                <a:cxn ang="0">
                  <a:pos x="6" y="152"/>
                </a:cxn>
                <a:cxn ang="0">
                  <a:pos x="8" y="152"/>
                </a:cxn>
                <a:cxn ang="0">
                  <a:pos x="10" y="151"/>
                </a:cxn>
                <a:cxn ang="0">
                  <a:pos x="10" y="148"/>
                </a:cxn>
                <a:cxn ang="0">
                  <a:pos x="10" y="148"/>
                </a:cxn>
                <a:cxn ang="0">
                  <a:pos x="14" y="130"/>
                </a:cxn>
                <a:cxn ang="0">
                  <a:pos x="21" y="113"/>
                </a:cxn>
                <a:cxn ang="0">
                  <a:pos x="34" y="79"/>
                </a:cxn>
                <a:cxn ang="0">
                  <a:pos x="34" y="79"/>
                </a:cxn>
                <a:cxn ang="0">
                  <a:pos x="40" y="60"/>
                </a:cxn>
                <a:cxn ang="0">
                  <a:pos x="50" y="42"/>
                </a:cxn>
                <a:cxn ang="0">
                  <a:pos x="55" y="33"/>
                </a:cxn>
                <a:cxn ang="0">
                  <a:pos x="60" y="24"/>
                </a:cxn>
                <a:cxn ang="0">
                  <a:pos x="67" y="16"/>
                </a:cxn>
                <a:cxn ang="0">
                  <a:pos x="74" y="9"/>
                </a:cxn>
                <a:cxn ang="0">
                  <a:pos x="74" y="9"/>
                </a:cxn>
                <a:cxn ang="0">
                  <a:pos x="76" y="8"/>
                </a:cxn>
                <a:cxn ang="0">
                  <a:pos x="76" y="6"/>
                </a:cxn>
                <a:cxn ang="0">
                  <a:pos x="76" y="4"/>
                </a:cxn>
                <a:cxn ang="0">
                  <a:pos x="74" y="2"/>
                </a:cxn>
                <a:cxn ang="0">
                  <a:pos x="71" y="0"/>
                </a:cxn>
                <a:cxn ang="0">
                  <a:pos x="68" y="0"/>
                </a:cxn>
                <a:cxn ang="0">
                  <a:pos x="65" y="2"/>
                </a:cxn>
                <a:cxn ang="0">
                  <a:pos x="65" y="2"/>
                </a:cxn>
              </a:cxnLst>
              <a:rect l="0" t="0" r="r" b="b"/>
              <a:pathLst>
                <a:path w="76" h="152">
                  <a:moveTo>
                    <a:pt x="65" y="2"/>
                  </a:moveTo>
                  <a:lnTo>
                    <a:pt x="65" y="2"/>
                  </a:lnTo>
                  <a:lnTo>
                    <a:pt x="59" y="8"/>
                  </a:lnTo>
                  <a:lnTo>
                    <a:pt x="52" y="15"/>
                  </a:lnTo>
                  <a:lnTo>
                    <a:pt x="47" y="23"/>
                  </a:lnTo>
                  <a:lnTo>
                    <a:pt x="43" y="32"/>
                  </a:lnTo>
                  <a:lnTo>
                    <a:pt x="34" y="4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18" y="85"/>
                  </a:lnTo>
                  <a:lnTo>
                    <a:pt x="10" y="105"/>
                  </a:lnTo>
                  <a:lnTo>
                    <a:pt x="4" y="12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1" y="149"/>
                  </a:lnTo>
                  <a:lnTo>
                    <a:pt x="4" y="152"/>
                  </a:lnTo>
                  <a:lnTo>
                    <a:pt x="6" y="152"/>
                  </a:lnTo>
                  <a:lnTo>
                    <a:pt x="8" y="152"/>
                  </a:lnTo>
                  <a:lnTo>
                    <a:pt x="10" y="151"/>
                  </a:lnTo>
                  <a:lnTo>
                    <a:pt x="10" y="148"/>
                  </a:lnTo>
                  <a:lnTo>
                    <a:pt x="10" y="148"/>
                  </a:lnTo>
                  <a:lnTo>
                    <a:pt x="14" y="130"/>
                  </a:lnTo>
                  <a:lnTo>
                    <a:pt x="21" y="113"/>
                  </a:lnTo>
                  <a:lnTo>
                    <a:pt x="34" y="79"/>
                  </a:lnTo>
                  <a:lnTo>
                    <a:pt x="34" y="79"/>
                  </a:lnTo>
                  <a:lnTo>
                    <a:pt x="40" y="60"/>
                  </a:lnTo>
                  <a:lnTo>
                    <a:pt x="50" y="42"/>
                  </a:lnTo>
                  <a:lnTo>
                    <a:pt x="55" y="33"/>
                  </a:lnTo>
                  <a:lnTo>
                    <a:pt x="60" y="24"/>
                  </a:lnTo>
                  <a:lnTo>
                    <a:pt x="67" y="1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4" y="2"/>
                  </a:lnTo>
                  <a:lnTo>
                    <a:pt x="71" y="0"/>
                  </a:lnTo>
                  <a:lnTo>
                    <a:pt x="68" y="0"/>
                  </a:lnTo>
                  <a:lnTo>
                    <a:pt x="65" y="2"/>
                  </a:lnTo>
                  <a:lnTo>
                    <a:pt x="6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chenying0907 792"/>
            <p:cNvSpPr/>
            <p:nvPr/>
          </p:nvSpPr>
          <p:spPr bwMode="auto">
            <a:xfrm>
              <a:off x="4179888" y="3259138"/>
              <a:ext cx="46038" cy="98425"/>
            </a:xfrm>
            <a:custGeom>
              <a:avLst/>
              <a:gdLst/>
              <a:ahLst/>
              <a:cxnLst>
                <a:cxn ang="0">
                  <a:pos x="109" y="2"/>
                </a:cxn>
                <a:cxn ang="0">
                  <a:pos x="109" y="2"/>
                </a:cxn>
                <a:cxn ang="0">
                  <a:pos x="88" y="25"/>
                </a:cxn>
                <a:cxn ang="0">
                  <a:pos x="68" y="51"/>
                </a:cxn>
                <a:cxn ang="0">
                  <a:pos x="59" y="65"/>
                </a:cxn>
                <a:cxn ang="0">
                  <a:pos x="51" y="79"/>
                </a:cxn>
                <a:cxn ang="0">
                  <a:pos x="45" y="92"/>
                </a:cxn>
                <a:cxn ang="0">
                  <a:pos x="38" y="106"/>
                </a:cxn>
                <a:cxn ang="0">
                  <a:pos x="38" y="106"/>
                </a:cxn>
                <a:cxn ang="0">
                  <a:pos x="26" y="139"/>
                </a:cxn>
                <a:cxn ang="0">
                  <a:pos x="14" y="173"/>
                </a:cxn>
                <a:cxn ang="0">
                  <a:pos x="9" y="190"/>
                </a:cxn>
                <a:cxn ang="0">
                  <a:pos x="5" y="207"/>
                </a:cxn>
                <a:cxn ang="0">
                  <a:pos x="1" y="224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4"/>
                </a:cxn>
                <a:cxn ang="0">
                  <a:pos x="1" y="246"/>
                </a:cxn>
                <a:cxn ang="0">
                  <a:pos x="5" y="248"/>
                </a:cxn>
                <a:cxn ang="0">
                  <a:pos x="9" y="246"/>
                </a:cxn>
                <a:cxn ang="0">
                  <a:pos x="11" y="244"/>
                </a:cxn>
                <a:cxn ang="0">
                  <a:pos x="12" y="241"/>
                </a:cxn>
                <a:cxn ang="0">
                  <a:pos x="12" y="241"/>
                </a:cxn>
                <a:cxn ang="0">
                  <a:pos x="13" y="227"/>
                </a:cxn>
                <a:cxn ang="0">
                  <a:pos x="16" y="211"/>
                </a:cxn>
                <a:cxn ang="0">
                  <a:pos x="20" y="195"/>
                </a:cxn>
                <a:cxn ang="0">
                  <a:pos x="25" y="180"/>
                </a:cxn>
                <a:cxn ang="0">
                  <a:pos x="35" y="150"/>
                </a:cxn>
                <a:cxn ang="0">
                  <a:pos x="46" y="119"/>
                </a:cxn>
                <a:cxn ang="0">
                  <a:pos x="46" y="119"/>
                </a:cxn>
                <a:cxn ang="0">
                  <a:pos x="51" y="105"/>
                </a:cxn>
                <a:cxn ang="0">
                  <a:pos x="59" y="91"/>
                </a:cxn>
                <a:cxn ang="0">
                  <a:pos x="67" y="75"/>
                </a:cxn>
                <a:cxn ang="0">
                  <a:pos x="75" y="61"/>
                </a:cxn>
                <a:cxn ang="0">
                  <a:pos x="85" y="48"/>
                </a:cxn>
                <a:cxn ang="0">
                  <a:pos x="96" y="34"/>
                </a:cxn>
                <a:cxn ang="0">
                  <a:pos x="117" y="10"/>
                </a:cxn>
                <a:cxn ang="0">
                  <a:pos x="117" y="10"/>
                </a:cxn>
                <a:cxn ang="0">
                  <a:pos x="118" y="8"/>
                </a:cxn>
                <a:cxn ang="0">
                  <a:pos x="118" y="6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0" y="0"/>
                </a:cxn>
                <a:cxn ang="0">
                  <a:pos x="109" y="2"/>
                </a:cxn>
                <a:cxn ang="0">
                  <a:pos x="109" y="2"/>
                </a:cxn>
              </a:cxnLst>
              <a:rect l="0" t="0" r="r" b="b"/>
              <a:pathLst>
                <a:path w="118" h="248">
                  <a:moveTo>
                    <a:pt x="109" y="2"/>
                  </a:moveTo>
                  <a:lnTo>
                    <a:pt x="109" y="2"/>
                  </a:lnTo>
                  <a:lnTo>
                    <a:pt x="88" y="25"/>
                  </a:lnTo>
                  <a:lnTo>
                    <a:pt x="68" y="51"/>
                  </a:lnTo>
                  <a:lnTo>
                    <a:pt x="59" y="65"/>
                  </a:lnTo>
                  <a:lnTo>
                    <a:pt x="51" y="79"/>
                  </a:lnTo>
                  <a:lnTo>
                    <a:pt x="45" y="92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26" y="139"/>
                  </a:lnTo>
                  <a:lnTo>
                    <a:pt x="14" y="173"/>
                  </a:lnTo>
                  <a:lnTo>
                    <a:pt x="9" y="190"/>
                  </a:lnTo>
                  <a:lnTo>
                    <a:pt x="5" y="207"/>
                  </a:lnTo>
                  <a:lnTo>
                    <a:pt x="1" y="224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4"/>
                  </a:lnTo>
                  <a:lnTo>
                    <a:pt x="1" y="246"/>
                  </a:lnTo>
                  <a:lnTo>
                    <a:pt x="5" y="248"/>
                  </a:lnTo>
                  <a:lnTo>
                    <a:pt x="9" y="246"/>
                  </a:lnTo>
                  <a:lnTo>
                    <a:pt x="11" y="244"/>
                  </a:lnTo>
                  <a:lnTo>
                    <a:pt x="12" y="241"/>
                  </a:lnTo>
                  <a:lnTo>
                    <a:pt x="12" y="241"/>
                  </a:lnTo>
                  <a:lnTo>
                    <a:pt x="13" y="227"/>
                  </a:lnTo>
                  <a:lnTo>
                    <a:pt x="16" y="211"/>
                  </a:lnTo>
                  <a:lnTo>
                    <a:pt x="20" y="195"/>
                  </a:lnTo>
                  <a:lnTo>
                    <a:pt x="25" y="180"/>
                  </a:lnTo>
                  <a:lnTo>
                    <a:pt x="35" y="150"/>
                  </a:lnTo>
                  <a:lnTo>
                    <a:pt x="46" y="119"/>
                  </a:lnTo>
                  <a:lnTo>
                    <a:pt x="46" y="119"/>
                  </a:lnTo>
                  <a:lnTo>
                    <a:pt x="51" y="105"/>
                  </a:lnTo>
                  <a:lnTo>
                    <a:pt x="59" y="91"/>
                  </a:lnTo>
                  <a:lnTo>
                    <a:pt x="67" y="75"/>
                  </a:lnTo>
                  <a:lnTo>
                    <a:pt x="75" y="61"/>
                  </a:lnTo>
                  <a:lnTo>
                    <a:pt x="85" y="48"/>
                  </a:lnTo>
                  <a:lnTo>
                    <a:pt x="96" y="34"/>
                  </a:lnTo>
                  <a:lnTo>
                    <a:pt x="117" y="10"/>
                  </a:lnTo>
                  <a:lnTo>
                    <a:pt x="117" y="10"/>
                  </a:lnTo>
                  <a:lnTo>
                    <a:pt x="118" y="8"/>
                  </a:lnTo>
                  <a:lnTo>
                    <a:pt x="118" y="6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9" y="2"/>
                  </a:lnTo>
                  <a:lnTo>
                    <a:pt x="10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chenying0907 793"/>
            <p:cNvSpPr/>
            <p:nvPr/>
          </p:nvSpPr>
          <p:spPr bwMode="auto">
            <a:xfrm>
              <a:off x="4194176" y="3235325"/>
              <a:ext cx="60325" cy="142875"/>
            </a:xfrm>
            <a:custGeom>
              <a:avLst/>
              <a:gdLst/>
              <a:ahLst/>
              <a:cxnLst>
                <a:cxn ang="0">
                  <a:pos x="143" y="1"/>
                </a:cxn>
                <a:cxn ang="0">
                  <a:pos x="143" y="1"/>
                </a:cxn>
                <a:cxn ang="0">
                  <a:pos x="131" y="16"/>
                </a:cxn>
                <a:cxn ang="0">
                  <a:pos x="122" y="31"/>
                </a:cxn>
                <a:cxn ang="0">
                  <a:pos x="113" y="48"/>
                </a:cxn>
                <a:cxn ang="0">
                  <a:pos x="106" y="65"/>
                </a:cxn>
                <a:cxn ang="0">
                  <a:pos x="106" y="65"/>
                </a:cxn>
                <a:cxn ang="0">
                  <a:pos x="96" y="92"/>
                </a:cxn>
                <a:cxn ang="0">
                  <a:pos x="84" y="119"/>
                </a:cxn>
                <a:cxn ang="0">
                  <a:pos x="62" y="171"/>
                </a:cxn>
                <a:cxn ang="0">
                  <a:pos x="62" y="171"/>
                </a:cxn>
                <a:cxn ang="0">
                  <a:pos x="42" y="217"/>
                </a:cxn>
                <a:cxn ang="0">
                  <a:pos x="24" y="262"/>
                </a:cxn>
                <a:cxn ang="0">
                  <a:pos x="16" y="285"/>
                </a:cxn>
                <a:cxn ang="0">
                  <a:pos x="8" y="307"/>
                </a:cxn>
                <a:cxn ang="0">
                  <a:pos x="4" y="332"/>
                </a:cxn>
                <a:cxn ang="0">
                  <a:pos x="0" y="356"/>
                </a:cxn>
                <a:cxn ang="0">
                  <a:pos x="0" y="356"/>
                </a:cxn>
                <a:cxn ang="0">
                  <a:pos x="0" y="358"/>
                </a:cxn>
                <a:cxn ang="0">
                  <a:pos x="1" y="360"/>
                </a:cxn>
                <a:cxn ang="0">
                  <a:pos x="4" y="361"/>
                </a:cxn>
                <a:cxn ang="0">
                  <a:pos x="5" y="361"/>
                </a:cxn>
                <a:cxn ang="0">
                  <a:pos x="9" y="360"/>
                </a:cxn>
                <a:cxn ang="0">
                  <a:pos x="10" y="358"/>
                </a:cxn>
                <a:cxn ang="0">
                  <a:pos x="12" y="356"/>
                </a:cxn>
                <a:cxn ang="0">
                  <a:pos x="12" y="356"/>
                </a:cxn>
                <a:cxn ang="0">
                  <a:pos x="14" y="334"/>
                </a:cxn>
                <a:cxn ang="0">
                  <a:pos x="20" y="311"/>
                </a:cxn>
                <a:cxn ang="0">
                  <a:pos x="26" y="289"/>
                </a:cxn>
                <a:cxn ang="0">
                  <a:pos x="33" y="268"/>
                </a:cxn>
                <a:cxn ang="0">
                  <a:pos x="51" y="225"/>
                </a:cxn>
                <a:cxn ang="0">
                  <a:pos x="69" y="183"/>
                </a:cxn>
                <a:cxn ang="0">
                  <a:pos x="69" y="183"/>
                </a:cxn>
                <a:cxn ang="0">
                  <a:pos x="88" y="140"/>
                </a:cxn>
                <a:cxn ang="0">
                  <a:pos x="107" y="95"/>
                </a:cxn>
                <a:cxn ang="0">
                  <a:pos x="107" y="95"/>
                </a:cxn>
                <a:cxn ang="0">
                  <a:pos x="115" y="73"/>
                </a:cxn>
                <a:cxn ang="0">
                  <a:pos x="124" y="51"/>
                </a:cxn>
                <a:cxn ang="0">
                  <a:pos x="130" y="41"/>
                </a:cxn>
                <a:cxn ang="0">
                  <a:pos x="136" y="30"/>
                </a:cxn>
                <a:cxn ang="0">
                  <a:pos x="143" y="20"/>
                </a:cxn>
                <a:cxn ang="0">
                  <a:pos x="150" y="10"/>
                </a:cxn>
                <a:cxn ang="0">
                  <a:pos x="150" y="10"/>
                </a:cxn>
                <a:cxn ang="0">
                  <a:pos x="152" y="8"/>
                </a:cxn>
                <a:cxn ang="0">
                  <a:pos x="152" y="5"/>
                </a:cxn>
                <a:cxn ang="0">
                  <a:pos x="150" y="1"/>
                </a:cxn>
                <a:cxn ang="0">
                  <a:pos x="147" y="0"/>
                </a:cxn>
                <a:cxn ang="0">
                  <a:pos x="145" y="0"/>
                </a:cxn>
                <a:cxn ang="0">
                  <a:pos x="143" y="1"/>
                </a:cxn>
                <a:cxn ang="0">
                  <a:pos x="143" y="1"/>
                </a:cxn>
              </a:cxnLst>
              <a:rect l="0" t="0" r="r" b="b"/>
              <a:pathLst>
                <a:path w="152" h="361">
                  <a:moveTo>
                    <a:pt x="143" y="1"/>
                  </a:moveTo>
                  <a:lnTo>
                    <a:pt x="143" y="1"/>
                  </a:lnTo>
                  <a:lnTo>
                    <a:pt x="131" y="16"/>
                  </a:lnTo>
                  <a:lnTo>
                    <a:pt x="122" y="31"/>
                  </a:lnTo>
                  <a:lnTo>
                    <a:pt x="113" y="48"/>
                  </a:lnTo>
                  <a:lnTo>
                    <a:pt x="106" y="65"/>
                  </a:lnTo>
                  <a:lnTo>
                    <a:pt x="106" y="65"/>
                  </a:lnTo>
                  <a:lnTo>
                    <a:pt x="96" y="92"/>
                  </a:lnTo>
                  <a:lnTo>
                    <a:pt x="84" y="119"/>
                  </a:lnTo>
                  <a:lnTo>
                    <a:pt x="62" y="171"/>
                  </a:lnTo>
                  <a:lnTo>
                    <a:pt x="62" y="171"/>
                  </a:lnTo>
                  <a:lnTo>
                    <a:pt x="42" y="217"/>
                  </a:lnTo>
                  <a:lnTo>
                    <a:pt x="24" y="262"/>
                  </a:lnTo>
                  <a:lnTo>
                    <a:pt x="16" y="285"/>
                  </a:lnTo>
                  <a:lnTo>
                    <a:pt x="8" y="307"/>
                  </a:lnTo>
                  <a:lnTo>
                    <a:pt x="4" y="332"/>
                  </a:lnTo>
                  <a:lnTo>
                    <a:pt x="0" y="356"/>
                  </a:lnTo>
                  <a:lnTo>
                    <a:pt x="0" y="356"/>
                  </a:lnTo>
                  <a:lnTo>
                    <a:pt x="0" y="358"/>
                  </a:lnTo>
                  <a:lnTo>
                    <a:pt x="1" y="360"/>
                  </a:lnTo>
                  <a:lnTo>
                    <a:pt x="4" y="361"/>
                  </a:lnTo>
                  <a:lnTo>
                    <a:pt x="5" y="361"/>
                  </a:lnTo>
                  <a:lnTo>
                    <a:pt x="9" y="360"/>
                  </a:lnTo>
                  <a:lnTo>
                    <a:pt x="10" y="358"/>
                  </a:lnTo>
                  <a:lnTo>
                    <a:pt x="12" y="356"/>
                  </a:lnTo>
                  <a:lnTo>
                    <a:pt x="12" y="356"/>
                  </a:lnTo>
                  <a:lnTo>
                    <a:pt x="14" y="334"/>
                  </a:lnTo>
                  <a:lnTo>
                    <a:pt x="20" y="311"/>
                  </a:lnTo>
                  <a:lnTo>
                    <a:pt x="26" y="289"/>
                  </a:lnTo>
                  <a:lnTo>
                    <a:pt x="33" y="268"/>
                  </a:lnTo>
                  <a:lnTo>
                    <a:pt x="51" y="225"/>
                  </a:lnTo>
                  <a:lnTo>
                    <a:pt x="69" y="183"/>
                  </a:lnTo>
                  <a:lnTo>
                    <a:pt x="69" y="183"/>
                  </a:lnTo>
                  <a:lnTo>
                    <a:pt x="88" y="140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5" y="73"/>
                  </a:lnTo>
                  <a:lnTo>
                    <a:pt x="124" y="51"/>
                  </a:lnTo>
                  <a:lnTo>
                    <a:pt x="130" y="41"/>
                  </a:lnTo>
                  <a:lnTo>
                    <a:pt x="136" y="30"/>
                  </a:lnTo>
                  <a:lnTo>
                    <a:pt x="143" y="20"/>
                  </a:lnTo>
                  <a:lnTo>
                    <a:pt x="150" y="10"/>
                  </a:lnTo>
                  <a:lnTo>
                    <a:pt x="150" y="10"/>
                  </a:lnTo>
                  <a:lnTo>
                    <a:pt x="152" y="8"/>
                  </a:lnTo>
                  <a:lnTo>
                    <a:pt x="152" y="5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3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chenying0907 794"/>
            <p:cNvSpPr/>
            <p:nvPr/>
          </p:nvSpPr>
          <p:spPr bwMode="auto">
            <a:xfrm>
              <a:off x="4233863" y="3203575"/>
              <a:ext cx="58738" cy="160338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0" y="2"/>
                </a:cxn>
                <a:cxn ang="0">
                  <a:pos x="134" y="4"/>
                </a:cxn>
                <a:cxn ang="0">
                  <a:pos x="131" y="7"/>
                </a:cxn>
                <a:cxn ang="0">
                  <a:pos x="130" y="11"/>
                </a:cxn>
                <a:cxn ang="0">
                  <a:pos x="130" y="11"/>
                </a:cxn>
                <a:cxn ang="0">
                  <a:pos x="126" y="24"/>
                </a:cxn>
                <a:cxn ang="0">
                  <a:pos x="121" y="36"/>
                </a:cxn>
                <a:cxn ang="0">
                  <a:pos x="109" y="60"/>
                </a:cxn>
                <a:cxn ang="0">
                  <a:pos x="109" y="60"/>
                </a:cxn>
                <a:cxn ang="0">
                  <a:pos x="87" y="123"/>
                </a:cxn>
                <a:cxn ang="0">
                  <a:pos x="74" y="155"/>
                </a:cxn>
                <a:cxn ang="0">
                  <a:pos x="61" y="185"/>
                </a:cxn>
                <a:cxn ang="0">
                  <a:pos x="61" y="185"/>
                </a:cxn>
                <a:cxn ang="0">
                  <a:pos x="48" y="211"/>
                </a:cxn>
                <a:cxn ang="0">
                  <a:pos x="37" y="237"/>
                </a:cxn>
                <a:cxn ang="0">
                  <a:pos x="27" y="263"/>
                </a:cxn>
                <a:cxn ang="0">
                  <a:pos x="17" y="291"/>
                </a:cxn>
                <a:cxn ang="0">
                  <a:pos x="11" y="317"/>
                </a:cxn>
                <a:cxn ang="0">
                  <a:pos x="6" y="344"/>
                </a:cxn>
                <a:cxn ang="0">
                  <a:pos x="2" y="373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0" y="404"/>
                </a:cxn>
                <a:cxn ang="0">
                  <a:pos x="2" y="406"/>
                </a:cxn>
                <a:cxn ang="0">
                  <a:pos x="6" y="407"/>
                </a:cxn>
                <a:cxn ang="0">
                  <a:pos x="10" y="406"/>
                </a:cxn>
                <a:cxn ang="0">
                  <a:pos x="11" y="404"/>
                </a:cxn>
                <a:cxn ang="0">
                  <a:pos x="11" y="402"/>
                </a:cxn>
                <a:cxn ang="0">
                  <a:pos x="11" y="402"/>
                </a:cxn>
                <a:cxn ang="0">
                  <a:pos x="14" y="373"/>
                </a:cxn>
                <a:cxn ang="0">
                  <a:pos x="16" y="345"/>
                </a:cxn>
                <a:cxn ang="0">
                  <a:pos x="21" y="319"/>
                </a:cxn>
                <a:cxn ang="0">
                  <a:pos x="29" y="293"/>
                </a:cxn>
                <a:cxn ang="0">
                  <a:pos x="37" y="267"/>
                </a:cxn>
                <a:cxn ang="0">
                  <a:pos x="48" y="242"/>
                </a:cxn>
                <a:cxn ang="0">
                  <a:pos x="58" y="216"/>
                </a:cxn>
                <a:cxn ang="0">
                  <a:pos x="70" y="191"/>
                </a:cxn>
                <a:cxn ang="0">
                  <a:pos x="70" y="191"/>
                </a:cxn>
                <a:cxn ang="0">
                  <a:pos x="80" y="169"/>
                </a:cxn>
                <a:cxn ang="0">
                  <a:pos x="89" y="147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17" y="73"/>
                </a:cxn>
                <a:cxn ang="0">
                  <a:pos x="127" y="46"/>
                </a:cxn>
                <a:cxn ang="0">
                  <a:pos x="127" y="46"/>
                </a:cxn>
                <a:cxn ang="0">
                  <a:pos x="135" y="28"/>
                </a:cxn>
                <a:cxn ang="0">
                  <a:pos x="140" y="17"/>
                </a:cxn>
                <a:cxn ang="0">
                  <a:pos x="143" y="13"/>
                </a:cxn>
                <a:cxn ang="0">
                  <a:pos x="146" y="11"/>
                </a:cxn>
                <a:cxn ang="0">
                  <a:pos x="146" y="11"/>
                </a:cxn>
                <a:cxn ang="0">
                  <a:pos x="148" y="9"/>
                </a:cxn>
                <a:cxn ang="0">
                  <a:pos x="148" y="8"/>
                </a:cxn>
                <a:cxn ang="0">
                  <a:pos x="148" y="5"/>
                </a:cxn>
                <a:cxn ang="0">
                  <a:pos x="148" y="4"/>
                </a:cxn>
                <a:cxn ang="0">
                  <a:pos x="144" y="2"/>
                </a:cxn>
                <a:cxn ang="0">
                  <a:pos x="143" y="0"/>
                </a:cxn>
                <a:cxn ang="0">
                  <a:pos x="140" y="2"/>
                </a:cxn>
                <a:cxn ang="0">
                  <a:pos x="140" y="2"/>
                </a:cxn>
              </a:cxnLst>
              <a:rect l="0" t="0" r="r" b="b"/>
              <a:pathLst>
                <a:path w="148" h="407">
                  <a:moveTo>
                    <a:pt x="140" y="2"/>
                  </a:moveTo>
                  <a:lnTo>
                    <a:pt x="140" y="2"/>
                  </a:lnTo>
                  <a:lnTo>
                    <a:pt x="134" y="4"/>
                  </a:lnTo>
                  <a:lnTo>
                    <a:pt x="131" y="7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26" y="24"/>
                  </a:lnTo>
                  <a:lnTo>
                    <a:pt x="121" y="36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87" y="123"/>
                  </a:lnTo>
                  <a:lnTo>
                    <a:pt x="74" y="155"/>
                  </a:lnTo>
                  <a:lnTo>
                    <a:pt x="61" y="185"/>
                  </a:lnTo>
                  <a:lnTo>
                    <a:pt x="61" y="185"/>
                  </a:lnTo>
                  <a:lnTo>
                    <a:pt x="48" y="211"/>
                  </a:lnTo>
                  <a:lnTo>
                    <a:pt x="37" y="237"/>
                  </a:lnTo>
                  <a:lnTo>
                    <a:pt x="27" y="263"/>
                  </a:lnTo>
                  <a:lnTo>
                    <a:pt x="17" y="291"/>
                  </a:lnTo>
                  <a:lnTo>
                    <a:pt x="11" y="317"/>
                  </a:lnTo>
                  <a:lnTo>
                    <a:pt x="6" y="344"/>
                  </a:lnTo>
                  <a:lnTo>
                    <a:pt x="2" y="373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0" y="404"/>
                  </a:lnTo>
                  <a:lnTo>
                    <a:pt x="2" y="406"/>
                  </a:lnTo>
                  <a:lnTo>
                    <a:pt x="6" y="407"/>
                  </a:lnTo>
                  <a:lnTo>
                    <a:pt x="10" y="406"/>
                  </a:lnTo>
                  <a:lnTo>
                    <a:pt x="11" y="404"/>
                  </a:lnTo>
                  <a:lnTo>
                    <a:pt x="11" y="402"/>
                  </a:lnTo>
                  <a:lnTo>
                    <a:pt x="11" y="402"/>
                  </a:lnTo>
                  <a:lnTo>
                    <a:pt x="14" y="373"/>
                  </a:lnTo>
                  <a:lnTo>
                    <a:pt x="16" y="345"/>
                  </a:lnTo>
                  <a:lnTo>
                    <a:pt x="21" y="319"/>
                  </a:lnTo>
                  <a:lnTo>
                    <a:pt x="29" y="293"/>
                  </a:lnTo>
                  <a:lnTo>
                    <a:pt x="37" y="267"/>
                  </a:lnTo>
                  <a:lnTo>
                    <a:pt x="48" y="242"/>
                  </a:lnTo>
                  <a:lnTo>
                    <a:pt x="58" y="216"/>
                  </a:lnTo>
                  <a:lnTo>
                    <a:pt x="70" y="191"/>
                  </a:lnTo>
                  <a:lnTo>
                    <a:pt x="70" y="191"/>
                  </a:lnTo>
                  <a:lnTo>
                    <a:pt x="80" y="169"/>
                  </a:lnTo>
                  <a:lnTo>
                    <a:pt x="89" y="147"/>
                  </a:lnTo>
                  <a:lnTo>
                    <a:pt x="106" y="101"/>
                  </a:lnTo>
                  <a:lnTo>
                    <a:pt x="106" y="101"/>
                  </a:lnTo>
                  <a:lnTo>
                    <a:pt x="117" y="73"/>
                  </a:lnTo>
                  <a:lnTo>
                    <a:pt x="127" y="46"/>
                  </a:lnTo>
                  <a:lnTo>
                    <a:pt x="127" y="46"/>
                  </a:lnTo>
                  <a:lnTo>
                    <a:pt x="135" y="28"/>
                  </a:lnTo>
                  <a:lnTo>
                    <a:pt x="140" y="17"/>
                  </a:lnTo>
                  <a:lnTo>
                    <a:pt x="143" y="13"/>
                  </a:lnTo>
                  <a:lnTo>
                    <a:pt x="146" y="11"/>
                  </a:lnTo>
                  <a:lnTo>
                    <a:pt x="146" y="11"/>
                  </a:lnTo>
                  <a:lnTo>
                    <a:pt x="148" y="9"/>
                  </a:lnTo>
                  <a:lnTo>
                    <a:pt x="148" y="8"/>
                  </a:lnTo>
                  <a:lnTo>
                    <a:pt x="148" y="5"/>
                  </a:lnTo>
                  <a:lnTo>
                    <a:pt x="148" y="4"/>
                  </a:lnTo>
                  <a:lnTo>
                    <a:pt x="144" y="2"/>
                  </a:lnTo>
                  <a:lnTo>
                    <a:pt x="143" y="0"/>
                  </a:lnTo>
                  <a:lnTo>
                    <a:pt x="140" y="2"/>
                  </a:lnTo>
                  <a:lnTo>
                    <a:pt x="14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chenying0907 795"/>
            <p:cNvSpPr/>
            <p:nvPr/>
          </p:nvSpPr>
          <p:spPr bwMode="auto">
            <a:xfrm>
              <a:off x="4260851" y="3186113"/>
              <a:ext cx="68263" cy="142875"/>
            </a:xfrm>
            <a:custGeom>
              <a:avLst/>
              <a:gdLst/>
              <a:ahLst/>
              <a:cxnLst>
                <a:cxn ang="0">
                  <a:pos x="163" y="2"/>
                </a:cxn>
                <a:cxn ang="0">
                  <a:pos x="163" y="2"/>
                </a:cxn>
                <a:cxn ang="0">
                  <a:pos x="147" y="20"/>
                </a:cxn>
                <a:cxn ang="0">
                  <a:pos x="134" y="40"/>
                </a:cxn>
                <a:cxn ang="0">
                  <a:pos x="122" y="61"/>
                </a:cxn>
                <a:cxn ang="0">
                  <a:pos x="112" y="81"/>
                </a:cxn>
                <a:cxn ang="0">
                  <a:pos x="102" y="102"/>
                </a:cxn>
                <a:cxn ang="0">
                  <a:pos x="95" y="125"/>
                </a:cxn>
                <a:cxn ang="0">
                  <a:pos x="79" y="169"/>
                </a:cxn>
                <a:cxn ang="0">
                  <a:pos x="79" y="169"/>
                </a:cxn>
                <a:cxn ang="0">
                  <a:pos x="70" y="197"/>
                </a:cxn>
                <a:cxn ang="0">
                  <a:pos x="59" y="223"/>
                </a:cxn>
                <a:cxn ang="0">
                  <a:pos x="49" y="249"/>
                </a:cxn>
                <a:cxn ang="0">
                  <a:pos x="37" y="275"/>
                </a:cxn>
                <a:cxn ang="0">
                  <a:pos x="37" y="275"/>
                </a:cxn>
                <a:cxn ang="0">
                  <a:pos x="27" y="295"/>
                </a:cxn>
                <a:cxn ang="0">
                  <a:pos x="16" y="314"/>
                </a:cxn>
                <a:cxn ang="0">
                  <a:pos x="7" y="334"/>
                </a:cxn>
                <a:cxn ang="0">
                  <a:pos x="4" y="344"/>
                </a:cxn>
                <a:cxn ang="0">
                  <a:pos x="0" y="355"/>
                </a:cxn>
                <a:cxn ang="0">
                  <a:pos x="0" y="355"/>
                </a:cxn>
                <a:cxn ang="0">
                  <a:pos x="0" y="357"/>
                </a:cxn>
                <a:cxn ang="0">
                  <a:pos x="2" y="359"/>
                </a:cxn>
                <a:cxn ang="0">
                  <a:pos x="6" y="361"/>
                </a:cxn>
                <a:cxn ang="0">
                  <a:pos x="10" y="361"/>
                </a:cxn>
                <a:cxn ang="0">
                  <a:pos x="11" y="360"/>
                </a:cxn>
                <a:cxn ang="0">
                  <a:pos x="12" y="357"/>
                </a:cxn>
                <a:cxn ang="0">
                  <a:pos x="12" y="357"/>
                </a:cxn>
                <a:cxn ang="0">
                  <a:pos x="15" y="347"/>
                </a:cxn>
                <a:cxn ang="0">
                  <a:pos x="19" y="335"/>
                </a:cxn>
                <a:cxn ang="0">
                  <a:pos x="29" y="314"/>
                </a:cxn>
                <a:cxn ang="0">
                  <a:pos x="40" y="293"/>
                </a:cxn>
                <a:cxn ang="0">
                  <a:pos x="51" y="272"/>
                </a:cxn>
                <a:cxn ang="0">
                  <a:pos x="51" y="272"/>
                </a:cxn>
                <a:cxn ang="0">
                  <a:pos x="59" y="253"/>
                </a:cxn>
                <a:cxn ang="0">
                  <a:pos x="68" y="232"/>
                </a:cxn>
                <a:cxn ang="0">
                  <a:pos x="84" y="190"/>
                </a:cxn>
                <a:cxn ang="0">
                  <a:pos x="84" y="190"/>
                </a:cxn>
                <a:cxn ang="0">
                  <a:pos x="101" y="143"/>
                </a:cxn>
                <a:cxn ang="0">
                  <a:pos x="119" y="96"/>
                </a:cxn>
                <a:cxn ang="0">
                  <a:pos x="129" y="74"/>
                </a:cxn>
                <a:cxn ang="0">
                  <a:pos x="140" y="51"/>
                </a:cxn>
                <a:cxn ang="0">
                  <a:pos x="154" y="30"/>
                </a:cxn>
                <a:cxn ang="0">
                  <a:pos x="171" y="10"/>
                </a:cxn>
                <a:cxn ang="0">
                  <a:pos x="171" y="10"/>
                </a:cxn>
                <a:cxn ang="0">
                  <a:pos x="172" y="8"/>
                </a:cxn>
                <a:cxn ang="0">
                  <a:pos x="172" y="6"/>
                </a:cxn>
                <a:cxn ang="0">
                  <a:pos x="171" y="2"/>
                </a:cxn>
                <a:cxn ang="0">
                  <a:pos x="167" y="0"/>
                </a:cxn>
                <a:cxn ang="0">
                  <a:pos x="164" y="0"/>
                </a:cxn>
                <a:cxn ang="0">
                  <a:pos x="163" y="2"/>
                </a:cxn>
                <a:cxn ang="0">
                  <a:pos x="163" y="2"/>
                </a:cxn>
              </a:cxnLst>
              <a:rect l="0" t="0" r="r" b="b"/>
              <a:pathLst>
                <a:path w="172" h="361">
                  <a:moveTo>
                    <a:pt x="163" y="2"/>
                  </a:moveTo>
                  <a:lnTo>
                    <a:pt x="163" y="2"/>
                  </a:lnTo>
                  <a:lnTo>
                    <a:pt x="147" y="20"/>
                  </a:lnTo>
                  <a:lnTo>
                    <a:pt x="134" y="40"/>
                  </a:lnTo>
                  <a:lnTo>
                    <a:pt x="122" y="61"/>
                  </a:lnTo>
                  <a:lnTo>
                    <a:pt x="112" y="81"/>
                  </a:lnTo>
                  <a:lnTo>
                    <a:pt x="102" y="102"/>
                  </a:lnTo>
                  <a:lnTo>
                    <a:pt x="95" y="125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0" y="197"/>
                  </a:lnTo>
                  <a:lnTo>
                    <a:pt x="59" y="223"/>
                  </a:lnTo>
                  <a:lnTo>
                    <a:pt x="49" y="249"/>
                  </a:lnTo>
                  <a:lnTo>
                    <a:pt x="37" y="275"/>
                  </a:lnTo>
                  <a:lnTo>
                    <a:pt x="37" y="275"/>
                  </a:lnTo>
                  <a:lnTo>
                    <a:pt x="27" y="295"/>
                  </a:lnTo>
                  <a:lnTo>
                    <a:pt x="16" y="314"/>
                  </a:lnTo>
                  <a:lnTo>
                    <a:pt x="7" y="334"/>
                  </a:lnTo>
                  <a:lnTo>
                    <a:pt x="4" y="344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0" y="357"/>
                  </a:lnTo>
                  <a:lnTo>
                    <a:pt x="2" y="359"/>
                  </a:lnTo>
                  <a:lnTo>
                    <a:pt x="6" y="361"/>
                  </a:lnTo>
                  <a:lnTo>
                    <a:pt x="10" y="361"/>
                  </a:lnTo>
                  <a:lnTo>
                    <a:pt x="11" y="360"/>
                  </a:lnTo>
                  <a:lnTo>
                    <a:pt x="12" y="357"/>
                  </a:lnTo>
                  <a:lnTo>
                    <a:pt x="12" y="357"/>
                  </a:lnTo>
                  <a:lnTo>
                    <a:pt x="15" y="347"/>
                  </a:lnTo>
                  <a:lnTo>
                    <a:pt x="19" y="335"/>
                  </a:lnTo>
                  <a:lnTo>
                    <a:pt x="29" y="314"/>
                  </a:lnTo>
                  <a:lnTo>
                    <a:pt x="40" y="293"/>
                  </a:lnTo>
                  <a:lnTo>
                    <a:pt x="51" y="272"/>
                  </a:lnTo>
                  <a:lnTo>
                    <a:pt x="51" y="272"/>
                  </a:lnTo>
                  <a:lnTo>
                    <a:pt x="59" y="253"/>
                  </a:lnTo>
                  <a:lnTo>
                    <a:pt x="68" y="232"/>
                  </a:lnTo>
                  <a:lnTo>
                    <a:pt x="84" y="190"/>
                  </a:lnTo>
                  <a:lnTo>
                    <a:pt x="84" y="190"/>
                  </a:lnTo>
                  <a:lnTo>
                    <a:pt x="101" y="143"/>
                  </a:lnTo>
                  <a:lnTo>
                    <a:pt x="119" y="96"/>
                  </a:lnTo>
                  <a:lnTo>
                    <a:pt x="129" y="74"/>
                  </a:lnTo>
                  <a:lnTo>
                    <a:pt x="140" y="51"/>
                  </a:lnTo>
                  <a:lnTo>
                    <a:pt x="154" y="30"/>
                  </a:lnTo>
                  <a:lnTo>
                    <a:pt x="171" y="10"/>
                  </a:lnTo>
                  <a:lnTo>
                    <a:pt x="171" y="10"/>
                  </a:lnTo>
                  <a:lnTo>
                    <a:pt x="172" y="8"/>
                  </a:lnTo>
                  <a:lnTo>
                    <a:pt x="172" y="6"/>
                  </a:lnTo>
                  <a:lnTo>
                    <a:pt x="171" y="2"/>
                  </a:lnTo>
                  <a:lnTo>
                    <a:pt x="167" y="0"/>
                  </a:lnTo>
                  <a:lnTo>
                    <a:pt x="164" y="0"/>
                  </a:lnTo>
                  <a:lnTo>
                    <a:pt x="163" y="2"/>
                  </a:lnTo>
                  <a:lnTo>
                    <a:pt x="1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chenying0907 796"/>
            <p:cNvSpPr/>
            <p:nvPr/>
          </p:nvSpPr>
          <p:spPr bwMode="auto">
            <a:xfrm>
              <a:off x="4303713" y="3165475"/>
              <a:ext cx="65088" cy="142875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140" y="23"/>
                </a:cxn>
                <a:cxn ang="0">
                  <a:pos x="128" y="43"/>
                </a:cxn>
                <a:cxn ang="0">
                  <a:pos x="108" y="85"/>
                </a:cxn>
                <a:cxn ang="0">
                  <a:pos x="70" y="170"/>
                </a:cxn>
                <a:cxn ang="0">
                  <a:pos x="70" y="170"/>
                </a:cxn>
                <a:cxn ang="0">
                  <a:pos x="49" y="216"/>
                </a:cxn>
                <a:cxn ang="0">
                  <a:pos x="30" y="261"/>
                </a:cxn>
                <a:cxn ang="0">
                  <a:pos x="21" y="284"/>
                </a:cxn>
                <a:cxn ang="0">
                  <a:pos x="13" y="307"/>
                </a:cxn>
                <a:cxn ang="0">
                  <a:pos x="5" y="331"/>
                </a:cxn>
                <a:cxn ang="0">
                  <a:pos x="0" y="354"/>
                </a:cxn>
                <a:cxn ang="0">
                  <a:pos x="0" y="354"/>
                </a:cxn>
                <a:cxn ang="0">
                  <a:pos x="0" y="357"/>
                </a:cxn>
                <a:cxn ang="0">
                  <a:pos x="0" y="359"/>
                </a:cxn>
                <a:cxn ang="0">
                  <a:pos x="4" y="361"/>
                </a:cxn>
                <a:cxn ang="0">
                  <a:pos x="8" y="361"/>
                </a:cxn>
                <a:cxn ang="0">
                  <a:pos x="9" y="359"/>
                </a:cxn>
                <a:cxn ang="0">
                  <a:pos x="10" y="357"/>
                </a:cxn>
                <a:cxn ang="0">
                  <a:pos x="10" y="357"/>
                </a:cxn>
                <a:cxn ang="0">
                  <a:pos x="17" y="335"/>
                </a:cxn>
                <a:cxn ang="0">
                  <a:pos x="23" y="311"/>
                </a:cxn>
                <a:cxn ang="0">
                  <a:pos x="31" y="287"/>
                </a:cxn>
                <a:cxn ang="0">
                  <a:pos x="40" y="265"/>
                </a:cxn>
                <a:cxn ang="0">
                  <a:pos x="60" y="219"/>
                </a:cxn>
                <a:cxn ang="0">
                  <a:pos x="80" y="176"/>
                </a:cxn>
                <a:cxn ang="0">
                  <a:pos x="80" y="176"/>
                </a:cxn>
                <a:cxn ang="0">
                  <a:pos x="99" y="133"/>
                </a:cxn>
                <a:cxn ang="0">
                  <a:pos x="119" y="91"/>
                </a:cxn>
                <a:cxn ang="0">
                  <a:pos x="138" y="49"/>
                </a:cxn>
                <a:cxn ang="0">
                  <a:pos x="150" y="29"/>
                </a:cxn>
                <a:cxn ang="0">
                  <a:pos x="162" y="9"/>
                </a:cxn>
                <a:cxn ang="0">
                  <a:pos x="162" y="9"/>
                </a:cxn>
                <a:cxn ang="0">
                  <a:pos x="163" y="6"/>
                </a:cxn>
                <a:cxn ang="0">
                  <a:pos x="163" y="4"/>
                </a:cxn>
                <a:cxn ang="0">
                  <a:pos x="161" y="1"/>
                </a:cxn>
                <a:cxn ang="0">
                  <a:pos x="155" y="0"/>
                </a:cxn>
                <a:cxn ang="0">
                  <a:pos x="154" y="1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361">
                  <a:moveTo>
                    <a:pt x="153" y="2"/>
                  </a:moveTo>
                  <a:lnTo>
                    <a:pt x="153" y="2"/>
                  </a:lnTo>
                  <a:lnTo>
                    <a:pt x="140" y="23"/>
                  </a:lnTo>
                  <a:lnTo>
                    <a:pt x="128" y="43"/>
                  </a:lnTo>
                  <a:lnTo>
                    <a:pt x="108" y="85"/>
                  </a:lnTo>
                  <a:lnTo>
                    <a:pt x="70" y="170"/>
                  </a:lnTo>
                  <a:lnTo>
                    <a:pt x="70" y="170"/>
                  </a:lnTo>
                  <a:lnTo>
                    <a:pt x="49" y="216"/>
                  </a:lnTo>
                  <a:lnTo>
                    <a:pt x="30" y="261"/>
                  </a:lnTo>
                  <a:lnTo>
                    <a:pt x="21" y="284"/>
                  </a:lnTo>
                  <a:lnTo>
                    <a:pt x="13" y="307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7"/>
                  </a:lnTo>
                  <a:lnTo>
                    <a:pt x="0" y="359"/>
                  </a:lnTo>
                  <a:lnTo>
                    <a:pt x="4" y="361"/>
                  </a:lnTo>
                  <a:lnTo>
                    <a:pt x="8" y="361"/>
                  </a:lnTo>
                  <a:lnTo>
                    <a:pt x="9" y="359"/>
                  </a:lnTo>
                  <a:lnTo>
                    <a:pt x="10" y="357"/>
                  </a:lnTo>
                  <a:lnTo>
                    <a:pt x="10" y="357"/>
                  </a:lnTo>
                  <a:lnTo>
                    <a:pt x="17" y="335"/>
                  </a:lnTo>
                  <a:lnTo>
                    <a:pt x="23" y="311"/>
                  </a:lnTo>
                  <a:lnTo>
                    <a:pt x="31" y="287"/>
                  </a:lnTo>
                  <a:lnTo>
                    <a:pt x="40" y="265"/>
                  </a:lnTo>
                  <a:lnTo>
                    <a:pt x="60" y="219"/>
                  </a:lnTo>
                  <a:lnTo>
                    <a:pt x="80" y="176"/>
                  </a:lnTo>
                  <a:lnTo>
                    <a:pt x="80" y="176"/>
                  </a:lnTo>
                  <a:lnTo>
                    <a:pt x="99" y="133"/>
                  </a:lnTo>
                  <a:lnTo>
                    <a:pt x="119" y="91"/>
                  </a:lnTo>
                  <a:lnTo>
                    <a:pt x="138" y="49"/>
                  </a:lnTo>
                  <a:lnTo>
                    <a:pt x="150" y="29"/>
                  </a:lnTo>
                  <a:lnTo>
                    <a:pt x="162" y="9"/>
                  </a:lnTo>
                  <a:lnTo>
                    <a:pt x="162" y="9"/>
                  </a:lnTo>
                  <a:lnTo>
                    <a:pt x="163" y="6"/>
                  </a:lnTo>
                  <a:lnTo>
                    <a:pt x="163" y="4"/>
                  </a:lnTo>
                  <a:lnTo>
                    <a:pt x="161" y="1"/>
                  </a:lnTo>
                  <a:lnTo>
                    <a:pt x="155" y="0"/>
                  </a:lnTo>
                  <a:lnTo>
                    <a:pt x="154" y="1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chenying0907 797"/>
            <p:cNvSpPr/>
            <p:nvPr/>
          </p:nvSpPr>
          <p:spPr bwMode="auto">
            <a:xfrm>
              <a:off x="4344988" y="3162300"/>
              <a:ext cx="53975" cy="125413"/>
            </a:xfrm>
            <a:custGeom>
              <a:avLst/>
              <a:gdLst/>
              <a:ahLst/>
              <a:cxnLst>
                <a:cxn ang="0">
                  <a:pos x="123" y="3"/>
                </a:cxn>
                <a:cxn ang="0">
                  <a:pos x="123" y="3"/>
                </a:cxn>
                <a:cxn ang="0">
                  <a:pos x="112" y="20"/>
                </a:cxn>
                <a:cxn ang="0">
                  <a:pos x="103" y="38"/>
                </a:cxn>
                <a:cxn ang="0">
                  <a:pos x="95" y="58"/>
                </a:cxn>
                <a:cxn ang="0">
                  <a:pos x="89" y="77"/>
                </a:cxn>
                <a:cxn ang="0">
                  <a:pos x="76" y="118"/>
                </a:cxn>
                <a:cxn ang="0">
                  <a:pos x="64" y="157"/>
                </a:cxn>
                <a:cxn ang="0">
                  <a:pos x="64" y="157"/>
                </a:cxn>
                <a:cxn ang="0">
                  <a:pos x="49" y="202"/>
                </a:cxn>
                <a:cxn ang="0">
                  <a:pos x="40" y="224"/>
                </a:cxn>
                <a:cxn ang="0">
                  <a:pos x="31" y="245"/>
                </a:cxn>
                <a:cxn ang="0">
                  <a:pos x="31" y="245"/>
                </a:cxn>
                <a:cxn ang="0">
                  <a:pos x="14" y="276"/>
                </a:cxn>
                <a:cxn ang="0">
                  <a:pos x="6" y="292"/>
                </a:cxn>
                <a:cxn ang="0">
                  <a:pos x="0" y="308"/>
                </a:cxn>
                <a:cxn ang="0">
                  <a:pos x="0" y="308"/>
                </a:cxn>
                <a:cxn ang="0">
                  <a:pos x="0" y="310"/>
                </a:cxn>
                <a:cxn ang="0">
                  <a:pos x="0" y="313"/>
                </a:cxn>
                <a:cxn ang="0">
                  <a:pos x="2" y="314"/>
                </a:cxn>
                <a:cxn ang="0">
                  <a:pos x="4" y="315"/>
                </a:cxn>
                <a:cxn ang="0">
                  <a:pos x="8" y="314"/>
                </a:cxn>
                <a:cxn ang="0">
                  <a:pos x="10" y="313"/>
                </a:cxn>
                <a:cxn ang="0">
                  <a:pos x="11" y="311"/>
                </a:cxn>
                <a:cxn ang="0">
                  <a:pos x="11" y="311"/>
                </a:cxn>
                <a:cxn ang="0">
                  <a:pos x="18" y="293"/>
                </a:cxn>
                <a:cxn ang="0">
                  <a:pos x="27" y="276"/>
                </a:cxn>
                <a:cxn ang="0">
                  <a:pos x="44" y="243"/>
                </a:cxn>
                <a:cxn ang="0">
                  <a:pos x="44" y="243"/>
                </a:cxn>
                <a:cxn ang="0">
                  <a:pos x="52" y="225"/>
                </a:cxn>
                <a:cxn ang="0">
                  <a:pos x="59" y="207"/>
                </a:cxn>
                <a:cxn ang="0">
                  <a:pos x="72" y="170"/>
                </a:cxn>
                <a:cxn ang="0">
                  <a:pos x="72" y="170"/>
                </a:cxn>
                <a:cxn ang="0">
                  <a:pos x="79" y="151"/>
                </a:cxn>
                <a:cxn ang="0">
                  <a:pos x="85" y="130"/>
                </a:cxn>
                <a:cxn ang="0">
                  <a:pos x="98" y="87"/>
                </a:cxn>
                <a:cxn ang="0">
                  <a:pos x="104" y="67"/>
                </a:cxn>
                <a:cxn ang="0">
                  <a:pos x="112" y="46"/>
                </a:cxn>
                <a:cxn ang="0">
                  <a:pos x="121" y="2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5"/>
                </a:cxn>
                <a:cxn ang="0">
                  <a:pos x="133" y="4"/>
                </a:cxn>
                <a:cxn ang="0">
                  <a:pos x="132" y="2"/>
                </a:cxn>
                <a:cxn ang="0">
                  <a:pos x="130" y="0"/>
                </a:cxn>
                <a:cxn ang="0">
                  <a:pos x="127" y="0"/>
                </a:cxn>
                <a:cxn ang="0">
                  <a:pos x="124" y="0"/>
                </a:cxn>
                <a:cxn ang="0">
                  <a:pos x="123" y="3"/>
                </a:cxn>
                <a:cxn ang="0">
                  <a:pos x="123" y="3"/>
                </a:cxn>
              </a:cxnLst>
              <a:rect l="0" t="0" r="r" b="b"/>
              <a:pathLst>
                <a:path w="133" h="315">
                  <a:moveTo>
                    <a:pt x="123" y="3"/>
                  </a:moveTo>
                  <a:lnTo>
                    <a:pt x="123" y="3"/>
                  </a:lnTo>
                  <a:lnTo>
                    <a:pt x="112" y="20"/>
                  </a:lnTo>
                  <a:lnTo>
                    <a:pt x="103" y="38"/>
                  </a:lnTo>
                  <a:lnTo>
                    <a:pt x="95" y="58"/>
                  </a:lnTo>
                  <a:lnTo>
                    <a:pt x="89" y="77"/>
                  </a:lnTo>
                  <a:lnTo>
                    <a:pt x="76" y="118"/>
                  </a:lnTo>
                  <a:lnTo>
                    <a:pt x="64" y="157"/>
                  </a:lnTo>
                  <a:lnTo>
                    <a:pt x="64" y="157"/>
                  </a:lnTo>
                  <a:lnTo>
                    <a:pt x="49" y="202"/>
                  </a:lnTo>
                  <a:lnTo>
                    <a:pt x="40" y="224"/>
                  </a:lnTo>
                  <a:lnTo>
                    <a:pt x="31" y="245"/>
                  </a:lnTo>
                  <a:lnTo>
                    <a:pt x="31" y="245"/>
                  </a:lnTo>
                  <a:lnTo>
                    <a:pt x="14" y="276"/>
                  </a:lnTo>
                  <a:lnTo>
                    <a:pt x="6" y="292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0" y="310"/>
                  </a:lnTo>
                  <a:lnTo>
                    <a:pt x="0" y="313"/>
                  </a:lnTo>
                  <a:lnTo>
                    <a:pt x="2" y="314"/>
                  </a:lnTo>
                  <a:lnTo>
                    <a:pt x="4" y="315"/>
                  </a:lnTo>
                  <a:lnTo>
                    <a:pt x="8" y="314"/>
                  </a:lnTo>
                  <a:lnTo>
                    <a:pt x="10" y="313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8" y="293"/>
                  </a:lnTo>
                  <a:lnTo>
                    <a:pt x="27" y="276"/>
                  </a:lnTo>
                  <a:lnTo>
                    <a:pt x="44" y="243"/>
                  </a:lnTo>
                  <a:lnTo>
                    <a:pt x="44" y="243"/>
                  </a:lnTo>
                  <a:lnTo>
                    <a:pt x="52" y="225"/>
                  </a:lnTo>
                  <a:lnTo>
                    <a:pt x="59" y="207"/>
                  </a:lnTo>
                  <a:lnTo>
                    <a:pt x="72" y="170"/>
                  </a:lnTo>
                  <a:lnTo>
                    <a:pt x="72" y="170"/>
                  </a:lnTo>
                  <a:lnTo>
                    <a:pt x="79" y="151"/>
                  </a:lnTo>
                  <a:lnTo>
                    <a:pt x="85" y="130"/>
                  </a:lnTo>
                  <a:lnTo>
                    <a:pt x="98" y="87"/>
                  </a:lnTo>
                  <a:lnTo>
                    <a:pt x="104" y="67"/>
                  </a:lnTo>
                  <a:lnTo>
                    <a:pt x="112" y="46"/>
                  </a:lnTo>
                  <a:lnTo>
                    <a:pt x="121" y="2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5"/>
                  </a:lnTo>
                  <a:lnTo>
                    <a:pt x="133" y="4"/>
                  </a:lnTo>
                  <a:lnTo>
                    <a:pt x="132" y="2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3" y="3"/>
                  </a:lnTo>
                  <a:lnTo>
                    <a:pt x="12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chenying0907 798"/>
            <p:cNvSpPr/>
            <p:nvPr/>
          </p:nvSpPr>
          <p:spPr bwMode="auto">
            <a:xfrm>
              <a:off x="4391026" y="3178175"/>
              <a:ext cx="33338" cy="66675"/>
            </a:xfrm>
            <a:custGeom>
              <a:avLst/>
              <a:gdLst/>
              <a:ahLst/>
              <a:cxnLst>
                <a:cxn ang="0">
                  <a:pos x="75" y="2"/>
                </a:cxn>
                <a:cxn ang="0">
                  <a:pos x="75" y="2"/>
                </a:cxn>
                <a:cxn ang="0">
                  <a:pos x="68" y="10"/>
                </a:cxn>
                <a:cxn ang="0">
                  <a:pos x="63" y="18"/>
                </a:cxn>
                <a:cxn ang="0">
                  <a:pos x="53" y="35"/>
                </a:cxn>
                <a:cxn ang="0">
                  <a:pos x="46" y="53"/>
                </a:cxn>
                <a:cxn ang="0">
                  <a:pos x="40" y="73"/>
                </a:cxn>
                <a:cxn ang="0">
                  <a:pos x="40" y="73"/>
                </a:cxn>
                <a:cxn ang="0">
                  <a:pos x="31" y="95"/>
                </a:cxn>
                <a:cxn ang="0">
                  <a:pos x="20" y="117"/>
                </a:cxn>
                <a:cxn ang="0">
                  <a:pos x="10" y="138"/>
                </a:cxn>
                <a:cxn ang="0">
                  <a:pos x="2" y="161"/>
                </a:cxn>
                <a:cxn ang="0">
                  <a:pos x="2" y="161"/>
                </a:cxn>
                <a:cxn ang="0">
                  <a:pos x="0" y="163"/>
                </a:cxn>
                <a:cxn ang="0">
                  <a:pos x="2" y="165"/>
                </a:cxn>
                <a:cxn ang="0">
                  <a:pos x="3" y="166"/>
                </a:cxn>
                <a:cxn ang="0">
                  <a:pos x="4" y="167"/>
                </a:cxn>
                <a:cxn ang="0">
                  <a:pos x="10" y="167"/>
                </a:cxn>
                <a:cxn ang="0">
                  <a:pos x="11" y="166"/>
                </a:cxn>
                <a:cxn ang="0">
                  <a:pos x="12" y="163"/>
                </a:cxn>
                <a:cxn ang="0">
                  <a:pos x="12" y="163"/>
                </a:cxn>
                <a:cxn ang="0">
                  <a:pos x="19" y="146"/>
                </a:cxn>
                <a:cxn ang="0">
                  <a:pos x="28" y="129"/>
                </a:cxn>
                <a:cxn ang="0">
                  <a:pos x="36" y="112"/>
                </a:cxn>
                <a:cxn ang="0">
                  <a:pos x="44" y="95"/>
                </a:cxn>
                <a:cxn ang="0">
                  <a:pos x="44" y="95"/>
                </a:cxn>
                <a:cxn ang="0">
                  <a:pos x="51" y="73"/>
                </a:cxn>
                <a:cxn ang="0">
                  <a:pos x="59" y="51"/>
                </a:cxn>
                <a:cxn ang="0">
                  <a:pos x="65" y="40"/>
                </a:cxn>
                <a:cxn ang="0">
                  <a:pos x="70" y="30"/>
                </a:cxn>
                <a:cxn ang="0">
                  <a:pos x="75" y="19"/>
                </a:cxn>
                <a:cxn ang="0">
                  <a:pos x="83" y="10"/>
                </a:cxn>
                <a:cxn ang="0">
                  <a:pos x="83" y="10"/>
                </a:cxn>
                <a:cxn ang="0">
                  <a:pos x="84" y="8"/>
                </a:cxn>
                <a:cxn ang="0">
                  <a:pos x="84" y="6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75" y="2"/>
                </a:cxn>
                <a:cxn ang="0">
                  <a:pos x="75" y="2"/>
                </a:cxn>
              </a:cxnLst>
              <a:rect l="0" t="0" r="r" b="b"/>
              <a:pathLst>
                <a:path w="84" h="167">
                  <a:moveTo>
                    <a:pt x="75" y="2"/>
                  </a:moveTo>
                  <a:lnTo>
                    <a:pt x="75" y="2"/>
                  </a:lnTo>
                  <a:lnTo>
                    <a:pt x="68" y="10"/>
                  </a:lnTo>
                  <a:lnTo>
                    <a:pt x="63" y="18"/>
                  </a:lnTo>
                  <a:lnTo>
                    <a:pt x="53" y="35"/>
                  </a:lnTo>
                  <a:lnTo>
                    <a:pt x="46" y="53"/>
                  </a:lnTo>
                  <a:lnTo>
                    <a:pt x="40" y="73"/>
                  </a:lnTo>
                  <a:lnTo>
                    <a:pt x="40" y="73"/>
                  </a:lnTo>
                  <a:lnTo>
                    <a:pt x="31" y="95"/>
                  </a:lnTo>
                  <a:lnTo>
                    <a:pt x="20" y="117"/>
                  </a:lnTo>
                  <a:lnTo>
                    <a:pt x="10" y="138"/>
                  </a:lnTo>
                  <a:lnTo>
                    <a:pt x="2" y="161"/>
                  </a:lnTo>
                  <a:lnTo>
                    <a:pt x="2" y="161"/>
                  </a:lnTo>
                  <a:lnTo>
                    <a:pt x="0" y="163"/>
                  </a:lnTo>
                  <a:lnTo>
                    <a:pt x="2" y="165"/>
                  </a:lnTo>
                  <a:lnTo>
                    <a:pt x="3" y="166"/>
                  </a:lnTo>
                  <a:lnTo>
                    <a:pt x="4" y="167"/>
                  </a:lnTo>
                  <a:lnTo>
                    <a:pt x="10" y="167"/>
                  </a:lnTo>
                  <a:lnTo>
                    <a:pt x="11" y="166"/>
                  </a:lnTo>
                  <a:lnTo>
                    <a:pt x="12" y="163"/>
                  </a:lnTo>
                  <a:lnTo>
                    <a:pt x="12" y="163"/>
                  </a:lnTo>
                  <a:lnTo>
                    <a:pt x="19" y="146"/>
                  </a:lnTo>
                  <a:lnTo>
                    <a:pt x="28" y="129"/>
                  </a:lnTo>
                  <a:lnTo>
                    <a:pt x="36" y="112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51" y="73"/>
                  </a:lnTo>
                  <a:lnTo>
                    <a:pt x="59" y="51"/>
                  </a:lnTo>
                  <a:lnTo>
                    <a:pt x="65" y="40"/>
                  </a:lnTo>
                  <a:lnTo>
                    <a:pt x="70" y="30"/>
                  </a:lnTo>
                  <a:lnTo>
                    <a:pt x="75" y="19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75" y="2"/>
                  </a:lnTo>
                  <a:lnTo>
                    <a:pt x="7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chenying0907 799"/>
            <p:cNvSpPr/>
            <p:nvPr/>
          </p:nvSpPr>
          <p:spPr bwMode="auto">
            <a:xfrm>
              <a:off x="4416426" y="3190875"/>
              <a:ext cx="14288" cy="269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7" y="20"/>
                </a:cxn>
                <a:cxn ang="0">
                  <a:pos x="17" y="2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8" y="46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2" y="67"/>
                </a:cxn>
                <a:cxn ang="0">
                  <a:pos x="6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8" y="50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8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8" y="4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2" y="67"/>
                  </a:lnTo>
                  <a:lnTo>
                    <a:pt x="6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8" y="5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chenying0907 800"/>
            <p:cNvSpPr/>
            <p:nvPr/>
          </p:nvSpPr>
          <p:spPr bwMode="auto">
            <a:xfrm>
              <a:off x="4371976" y="3368675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5" y="11"/>
                </a:cxn>
                <a:cxn ang="0">
                  <a:pos x="21" y="17"/>
                </a:cxn>
                <a:cxn ang="0">
                  <a:pos x="17" y="24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4" y="71"/>
                </a:cxn>
                <a:cxn ang="0">
                  <a:pos x="9" y="71"/>
                </a:cxn>
                <a:cxn ang="0">
                  <a:pos x="10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6" y="29"/>
                </a:cxn>
                <a:cxn ang="0">
                  <a:pos x="31" y="21"/>
                </a:cxn>
                <a:cxn ang="0">
                  <a:pos x="35" y="15"/>
                </a:cxn>
                <a:cxn ang="0">
                  <a:pos x="38" y="7"/>
                </a:cxn>
                <a:cxn ang="0">
                  <a:pos x="38" y="7"/>
                </a:cxn>
                <a:cxn ang="0">
                  <a:pos x="39" y="4"/>
                </a:cxn>
                <a:cxn ang="0">
                  <a:pos x="38" y="1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30" y="0"/>
                </a:cxn>
                <a:cxn ang="0">
                  <a:pos x="28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9" h="71">
                  <a:moveTo>
                    <a:pt x="27" y="3"/>
                  </a:moveTo>
                  <a:lnTo>
                    <a:pt x="27" y="3"/>
                  </a:lnTo>
                  <a:lnTo>
                    <a:pt x="25" y="11"/>
                  </a:lnTo>
                  <a:lnTo>
                    <a:pt x="21" y="17"/>
                  </a:lnTo>
                  <a:lnTo>
                    <a:pt x="17" y="24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0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6" y="29"/>
                  </a:lnTo>
                  <a:lnTo>
                    <a:pt x="31" y="21"/>
                  </a:lnTo>
                  <a:lnTo>
                    <a:pt x="35" y="15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9" y="4"/>
                  </a:lnTo>
                  <a:lnTo>
                    <a:pt x="38" y="1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chenying0907 801"/>
            <p:cNvSpPr/>
            <p:nvPr/>
          </p:nvSpPr>
          <p:spPr bwMode="auto">
            <a:xfrm>
              <a:off x="4394201" y="3375025"/>
              <a:ext cx="12700" cy="25400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3" y="8"/>
                </a:cxn>
                <a:cxn ang="0">
                  <a:pos x="21" y="11"/>
                </a:cxn>
                <a:cxn ang="0">
                  <a:pos x="17" y="16"/>
                </a:cxn>
                <a:cxn ang="0">
                  <a:pos x="17" y="16"/>
                </a:cxn>
                <a:cxn ang="0">
                  <a:pos x="13" y="23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7" y="36"/>
                </a:cxn>
                <a:cxn ang="0">
                  <a:pos x="3" y="44"/>
                </a:cxn>
                <a:cxn ang="0">
                  <a:pos x="2" y="51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6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1"/>
                </a:cxn>
                <a:cxn ang="0">
                  <a:pos x="15" y="44"/>
                </a:cxn>
                <a:cxn ang="0">
                  <a:pos x="15" y="44"/>
                </a:cxn>
                <a:cxn ang="0">
                  <a:pos x="20" y="37"/>
                </a:cxn>
                <a:cxn ang="0">
                  <a:pos x="23" y="33"/>
                </a:cxn>
                <a:cxn ang="0">
                  <a:pos x="23" y="31"/>
                </a:cxn>
                <a:cxn ang="0">
                  <a:pos x="23" y="31"/>
                </a:cxn>
                <a:cxn ang="0">
                  <a:pos x="25" y="24"/>
                </a:cxn>
                <a:cxn ang="0">
                  <a:pos x="29" y="19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3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65">
                  <a:moveTo>
                    <a:pt x="24" y="4"/>
                  </a:moveTo>
                  <a:lnTo>
                    <a:pt x="24" y="4"/>
                  </a:lnTo>
                  <a:lnTo>
                    <a:pt x="23" y="8"/>
                  </a:lnTo>
                  <a:lnTo>
                    <a:pt x="21" y="11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3" y="23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7" y="36"/>
                  </a:lnTo>
                  <a:lnTo>
                    <a:pt x="3" y="44"/>
                  </a:lnTo>
                  <a:lnTo>
                    <a:pt x="2" y="5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6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1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20" y="37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5" y="24"/>
                  </a:lnTo>
                  <a:lnTo>
                    <a:pt x="29" y="19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3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chenying0907 802"/>
            <p:cNvSpPr/>
            <p:nvPr/>
          </p:nvSpPr>
          <p:spPr bwMode="auto">
            <a:xfrm>
              <a:off x="4421188" y="3376613"/>
              <a:ext cx="14288" cy="28575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17" y="17"/>
                </a:cxn>
                <a:cxn ang="0">
                  <a:pos x="8" y="33"/>
                </a:cxn>
                <a:cxn ang="0">
                  <a:pos x="4" y="41"/>
                </a:cxn>
                <a:cxn ang="0">
                  <a:pos x="1" y="48"/>
                </a:cxn>
                <a:cxn ang="0">
                  <a:pos x="0" y="58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5" y="73"/>
                </a:cxn>
                <a:cxn ang="0">
                  <a:pos x="9" y="72"/>
                </a:cxn>
                <a:cxn ang="0">
                  <a:pos x="10" y="69"/>
                </a:cxn>
                <a:cxn ang="0">
                  <a:pos x="10" y="68"/>
                </a:cxn>
                <a:cxn ang="0">
                  <a:pos x="10" y="68"/>
                </a:cxn>
                <a:cxn ang="0">
                  <a:pos x="11" y="59"/>
                </a:cxn>
                <a:cxn ang="0">
                  <a:pos x="13" y="51"/>
                </a:cxn>
                <a:cxn ang="0">
                  <a:pos x="15" y="45"/>
                </a:cxn>
                <a:cxn ang="0">
                  <a:pos x="18" y="37"/>
                </a:cxn>
                <a:cxn ang="0">
                  <a:pos x="26" y="24"/>
                </a:cxn>
                <a:cxn ang="0">
                  <a:pos x="35" y="11"/>
                </a:cxn>
                <a:cxn ang="0">
                  <a:pos x="35" y="11"/>
                </a:cxn>
                <a:cxn ang="0">
                  <a:pos x="36" y="8"/>
                </a:cxn>
                <a:cxn ang="0">
                  <a:pos x="36" y="7"/>
                </a:cxn>
                <a:cxn ang="0">
                  <a:pos x="35" y="3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6" h="73">
                  <a:moveTo>
                    <a:pt x="27" y="3"/>
                  </a:moveTo>
                  <a:lnTo>
                    <a:pt x="27" y="3"/>
                  </a:lnTo>
                  <a:lnTo>
                    <a:pt x="17" y="17"/>
                  </a:lnTo>
                  <a:lnTo>
                    <a:pt x="8" y="33"/>
                  </a:lnTo>
                  <a:lnTo>
                    <a:pt x="4" y="41"/>
                  </a:lnTo>
                  <a:lnTo>
                    <a:pt x="1" y="48"/>
                  </a:lnTo>
                  <a:lnTo>
                    <a:pt x="0" y="5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5" y="73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1" y="59"/>
                  </a:lnTo>
                  <a:lnTo>
                    <a:pt x="13" y="51"/>
                  </a:lnTo>
                  <a:lnTo>
                    <a:pt x="15" y="45"/>
                  </a:lnTo>
                  <a:lnTo>
                    <a:pt x="18" y="37"/>
                  </a:lnTo>
                  <a:lnTo>
                    <a:pt x="26" y="24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5" y="3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chenying0907 803"/>
            <p:cNvSpPr/>
            <p:nvPr/>
          </p:nvSpPr>
          <p:spPr bwMode="auto">
            <a:xfrm>
              <a:off x="4446588" y="3363913"/>
              <a:ext cx="19050" cy="31750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5" y="20"/>
                </a:cxn>
                <a:cxn ang="0">
                  <a:pos x="15" y="38"/>
                </a:cxn>
                <a:cxn ang="0">
                  <a:pos x="8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9"/>
                </a:cxn>
                <a:cxn ang="0">
                  <a:pos x="0" y="80"/>
                </a:cxn>
                <a:cxn ang="0">
                  <a:pos x="2" y="81"/>
                </a:cxn>
                <a:cxn ang="0">
                  <a:pos x="4" y="83"/>
                </a:cxn>
                <a:cxn ang="0">
                  <a:pos x="8" y="83"/>
                </a:cxn>
                <a:cxn ang="0">
                  <a:pos x="10" y="81"/>
                </a:cxn>
                <a:cxn ang="0">
                  <a:pos x="12" y="79"/>
                </a:cxn>
                <a:cxn ang="0">
                  <a:pos x="12" y="79"/>
                </a:cxn>
                <a:cxn ang="0">
                  <a:pos x="18" y="61"/>
                </a:cxn>
                <a:cxn ang="0">
                  <a:pos x="26" y="42"/>
                </a:cxn>
                <a:cxn ang="0">
                  <a:pos x="35" y="25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6" y="6"/>
                </a:cxn>
                <a:cxn ang="0">
                  <a:pos x="46" y="4"/>
                </a:cxn>
                <a:cxn ang="0">
                  <a:pos x="43" y="0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6" h="83">
                  <a:moveTo>
                    <a:pt x="35" y="3"/>
                  </a:moveTo>
                  <a:lnTo>
                    <a:pt x="35" y="3"/>
                  </a:lnTo>
                  <a:lnTo>
                    <a:pt x="25" y="20"/>
                  </a:lnTo>
                  <a:lnTo>
                    <a:pt x="15" y="38"/>
                  </a:lnTo>
                  <a:lnTo>
                    <a:pt x="8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0" y="80"/>
                  </a:lnTo>
                  <a:lnTo>
                    <a:pt x="2" y="81"/>
                  </a:lnTo>
                  <a:lnTo>
                    <a:pt x="4" y="83"/>
                  </a:lnTo>
                  <a:lnTo>
                    <a:pt x="8" y="83"/>
                  </a:lnTo>
                  <a:lnTo>
                    <a:pt x="10" y="81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8" y="61"/>
                  </a:lnTo>
                  <a:lnTo>
                    <a:pt x="26" y="42"/>
                  </a:lnTo>
                  <a:lnTo>
                    <a:pt x="35" y="25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6" y="4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chenying0907 804"/>
            <p:cNvSpPr/>
            <p:nvPr/>
          </p:nvSpPr>
          <p:spPr bwMode="auto">
            <a:xfrm>
              <a:off x="4476751" y="3340100"/>
              <a:ext cx="14288" cy="3333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9" y="21"/>
                </a:cxn>
                <a:cxn ang="0">
                  <a:pos x="19" y="21"/>
                </a:cxn>
                <a:cxn ang="0">
                  <a:pos x="15" y="30"/>
                </a:cxn>
                <a:cxn ang="0">
                  <a:pos x="11" y="38"/>
                </a:cxn>
                <a:cxn ang="0">
                  <a:pos x="11" y="38"/>
                </a:cxn>
                <a:cxn ang="0">
                  <a:pos x="7" y="56"/>
                </a:cxn>
                <a:cxn ang="0">
                  <a:pos x="5" y="67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0" y="77"/>
                </a:cxn>
                <a:cxn ang="0">
                  <a:pos x="0" y="80"/>
                </a:cxn>
                <a:cxn ang="0">
                  <a:pos x="2" y="82"/>
                </a:cxn>
                <a:cxn ang="0">
                  <a:pos x="7" y="84"/>
                </a:cxn>
                <a:cxn ang="0">
                  <a:pos x="9" y="82"/>
                </a:cxn>
                <a:cxn ang="0">
                  <a:pos x="10" y="81"/>
                </a:cxn>
                <a:cxn ang="0">
                  <a:pos x="10" y="81"/>
                </a:cxn>
                <a:cxn ang="0">
                  <a:pos x="14" y="72"/>
                </a:cxn>
                <a:cxn ang="0">
                  <a:pos x="18" y="63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24" y="36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31" y="18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4" y="4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4" h="84">
                  <a:moveTo>
                    <a:pt x="23" y="4"/>
                  </a:moveTo>
                  <a:lnTo>
                    <a:pt x="23" y="4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5" y="3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7" y="56"/>
                  </a:lnTo>
                  <a:lnTo>
                    <a:pt x="5" y="67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2"/>
                  </a:lnTo>
                  <a:lnTo>
                    <a:pt x="7" y="84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4" y="72"/>
                  </a:lnTo>
                  <a:lnTo>
                    <a:pt x="18" y="63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4" y="36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1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chenying0907 805"/>
            <p:cNvSpPr/>
            <p:nvPr/>
          </p:nvSpPr>
          <p:spPr bwMode="auto">
            <a:xfrm>
              <a:off x="4522788" y="3330575"/>
              <a:ext cx="11113" cy="25400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0" y="15"/>
                </a:cxn>
                <a:cxn ang="0">
                  <a:pos x="5" y="28"/>
                </a:cxn>
                <a:cxn ang="0">
                  <a:pos x="1" y="41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5" y="62"/>
                </a:cxn>
                <a:cxn ang="0">
                  <a:pos x="9" y="60"/>
                </a:cxn>
                <a:cxn ang="0">
                  <a:pos x="10" y="58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2" y="43"/>
                </a:cxn>
                <a:cxn ang="0">
                  <a:pos x="15" y="32"/>
                </a:cxn>
                <a:cxn ang="0">
                  <a:pos x="21" y="20"/>
                </a:cxn>
                <a:cxn ang="0">
                  <a:pos x="29" y="11"/>
                </a:cxn>
                <a:cxn ang="0">
                  <a:pos x="29" y="11"/>
                </a:cxn>
                <a:cxn ang="0">
                  <a:pos x="30" y="8"/>
                </a:cxn>
                <a:cxn ang="0">
                  <a:pos x="30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2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30" h="62">
                  <a:moveTo>
                    <a:pt x="19" y="3"/>
                  </a:moveTo>
                  <a:lnTo>
                    <a:pt x="19" y="3"/>
                  </a:lnTo>
                  <a:lnTo>
                    <a:pt x="10" y="15"/>
                  </a:lnTo>
                  <a:lnTo>
                    <a:pt x="5" y="28"/>
                  </a:lnTo>
                  <a:lnTo>
                    <a:pt x="1" y="41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5" y="62"/>
                  </a:lnTo>
                  <a:lnTo>
                    <a:pt x="9" y="60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2" y="43"/>
                  </a:lnTo>
                  <a:lnTo>
                    <a:pt x="15" y="32"/>
                  </a:lnTo>
                  <a:lnTo>
                    <a:pt x="21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30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chenying0907 806"/>
            <p:cNvSpPr/>
            <p:nvPr/>
          </p:nvSpPr>
          <p:spPr bwMode="auto">
            <a:xfrm>
              <a:off x="4552951" y="3344863"/>
              <a:ext cx="7938" cy="25400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11" y="4"/>
                </a:cxn>
                <a:cxn ang="0">
                  <a:pos x="9" y="11"/>
                </a:cxn>
                <a:cxn ang="0">
                  <a:pos x="7" y="17"/>
                </a:cxn>
                <a:cxn ang="0">
                  <a:pos x="6" y="30"/>
                </a:cxn>
                <a:cxn ang="0">
                  <a:pos x="4" y="43"/>
                </a:cxn>
                <a:cxn ang="0">
                  <a:pos x="2" y="50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5" y="66"/>
                </a:cxn>
                <a:cxn ang="0">
                  <a:pos x="6" y="66"/>
                </a:cxn>
                <a:cxn ang="0">
                  <a:pos x="9" y="64"/>
                </a:cxn>
                <a:cxn ang="0">
                  <a:pos x="10" y="63"/>
                </a:cxn>
                <a:cxn ang="0">
                  <a:pos x="10" y="63"/>
                </a:cxn>
                <a:cxn ang="0">
                  <a:pos x="13" y="57"/>
                </a:cxn>
                <a:cxn ang="0">
                  <a:pos x="14" y="50"/>
                </a:cxn>
                <a:cxn ang="0">
                  <a:pos x="15" y="36"/>
                </a:cxn>
                <a:cxn ang="0">
                  <a:pos x="18" y="23"/>
                </a:cxn>
                <a:cxn ang="0">
                  <a:pos x="19" y="16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22" y="7"/>
                </a:cxn>
                <a:cxn ang="0">
                  <a:pos x="22" y="6"/>
                </a:cxn>
                <a:cxn ang="0">
                  <a:pos x="19" y="2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3" y="2"/>
                </a:cxn>
                <a:cxn ang="0">
                  <a:pos x="11" y="4"/>
                </a:cxn>
                <a:cxn ang="0">
                  <a:pos x="11" y="4"/>
                </a:cxn>
              </a:cxnLst>
              <a:rect l="0" t="0" r="r" b="b"/>
              <a:pathLst>
                <a:path w="22" h="66">
                  <a:moveTo>
                    <a:pt x="11" y="4"/>
                  </a:moveTo>
                  <a:lnTo>
                    <a:pt x="11" y="4"/>
                  </a:lnTo>
                  <a:lnTo>
                    <a:pt x="9" y="11"/>
                  </a:lnTo>
                  <a:lnTo>
                    <a:pt x="7" y="17"/>
                  </a:lnTo>
                  <a:lnTo>
                    <a:pt x="6" y="30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5" y="66"/>
                  </a:lnTo>
                  <a:lnTo>
                    <a:pt x="6" y="66"/>
                  </a:lnTo>
                  <a:lnTo>
                    <a:pt x="9" y="64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3" y="57"/>
                  </a:lnTo>
                  <a:lnTo>
                    <a:pt x="14" y="50"/>
                  </a:lnTo>
                  <a:lnTo>
                    <a:pt x="15" y="36"/>
                  </a:lnTo>
                  <a:lnTo>
                    <a:pt x="18" y="23"/>
                  </a:lnTo>
                  <a:lnTo>
                    <a:pt x="19" y="16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3" y="2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chenying0907 807"/>
            <p:cNvSpPr/>
            <p:nvPr/>
          </p:nvSpPr>
          <p:spPr bwMode="auto">
            <a:xfrm>
              <a:off x="4575176" y="3357563"/>
              <a:ext cx="12700" cy="238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4" y="17"/>
                </a:cxn>
                <a:cxn ang="0">
                  <a:pos x="8" y="28"/>
                </a:cxn>
                <a:cxn ang="0">
                  <a:pos x="2" y="42"/>
                </a:cxn>
                <a:cxn ang="0">
                  <a:pos x="1" y="48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1" y="57"/>
                </a:cxn>
                <a:cxn ang="0">
                  <a:pos x="2" y="59"/>
                </a:cxn>
                <a:cxn ang="0">
                  <a:pos x="6" y="60"/>
                </a:cxn>
                <a:cxn ang="0">
                  <a:pos x="10" y="59"/>
                </a:cxn>
                <a:cxn ang="0">
                  <a:pos x="12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3" y="48"/>
                </a:cxn>
                <a:cxn ang="0">
                  <a:pos x="14" y="42"/>
                </a:cxn>
                <a:cxn ang="0">
                  <a:pos x="19" y="30"/>
                </a:cxn>
                <a:cxn ang="0">
                  <a:pos x="26" y="18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1" y="4"/>
                </a:cxn>
                <a:cxn ang="0">
                  <a:pos x="30" y="2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1" h="60">
                  <a:moveTo>
                    <a:pt x="19" y="4"/>
                  </a:moveTo>
                  <a:lnTo>
                    <a:pt x="19" y="4"/>
                  </a:lnTo>
                  <a:lnTo>
                    <a:pt x="14" y="17"/>
                  </a:lnTo>
                  <a:lnTo>
                    <a:pt x="8" y="28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59"/>
                  </a:lnTo>
                  <a:lnTo>
                    <a:pt x="6" y="60"/>
                  </a:lnTo>
                  <a:lnTo>
                    <a:pt x="10" y="59"/>
                  </a:lnTo>
                  <a:lnTo>
                    <a:pt x="12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3" y="48"/>
                  </a:lnTo>
                  <a:lnTo>
                    <a:pt x="14" y="42"/>
                  </a:lnTo>
                  <a:lnTo>
                    <a:pt x="19" y="30"/>
                  </a:lnTo>
                  <a:lnTo>
                    <a:pt x="26" y="1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chenying0907 809"/>
            <p:cNvSpPr/>
            <p:nvPr/>
          </p:nvSpPr>
          <p:spPr bwMode="auto">
            <a:xfrm>
              <a:off x="4598988" y="3362326"/>
              <a:ext cx="7938" cy="222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7" y="16"/>
                </a:cxn>
                <a:cxn ang="0">
                  <a:pos x="6" y="2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0" y="53"/>
                </a:cxn>
                <a:cxn ang="0">
                  <a:pos x="2" y="54"/>
                </a:cxn>
                <a:cxn ang="0">
                  <a:pos x="4" y="57"/>
                </a:cxn>
                <a:cxn ang="0">
                  <a:pos x="8" y="57"/>
                </a:cxn>
                <a:cxn ang="0">
                  <a:pos x="11" y="55"/>
                </a:cxn>
                <a:cxn ang="0">
                  <a:pos x="11" y="53"/>
                </a:cxn>
                <a:cxn ang="0">
                  <a:pos x="11" y="53"/>
                </a:cxn>
                <a:cxn ang="0">
                  <a:pos x="16" y="29"/>
                </a:cxn>
                <a:cxn ang="0">
                  <a:pos x="19" y="1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3"/>
                </a:cxn>
                <a:cxn ang="0">
                  <a:pos x="17" y="2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8" y="3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9" h="57">
                  <a:moveTo>
                    <a:pt x="8" y="6"/>
                  </a:moveTo>
                  <a:lnTo>
                    <a:pt x="8" y="6"/>
                  </a:lnTo>
                  <a:lnTo>
                    <a:pt x="7" y="16"/>
                  </a:lnTo>
                  <a:lnTo>
                    <a:pt x="6" y="2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3"/>
                  </a:lnTo>
                  <a:lnTo>
                    <a:pt x="2" y="54"/>
                  </a:lnTo>
                  <a:lnTo>
                    <a:pt x="4" y="57"/>
                  </a:lnTo>
                  <a:lnTo>
                    <a:pt x="8" y="57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16" y="29"/>
                  </a:lnTo>
                  <a:lnTo>
                    <a:pt x="19" y="1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chenying0907 810"/>
            <p:cNvSpPr/>
            <p:nvPr/>
          </p:nvSpPr>
          <p:spPr bwMode="auto">
            <a:xfrm>
              <a:off x="4630738" y="3368676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7" y="20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4" y="46"/>
                </a:cxn>
                <a:cxn ang="0">
                  <a:pos x="1" y="51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0" y="60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5" y="63"/>
                </a:cxn>
                <a:cxn ang="0">
                  <a:pos x="9" y="62"/>
                </a:cxn>
                <a:cxn ang="0">
                  <a:pos x="11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1"/>
                </a:cxn>
                <a:cxn ang="0">
                  <a:pos x="17" y="45"/>
                </a:cxn>
                <a:cxn ang="0">
                  <a:pos x="21" y="38"/>
                </a:cxn>
                <a:cxn ang="0">
                  <a:pos x="25" y="33"/>
                </a:cxn>
                <a:cxn ang="0">
                  <a:pos x="25" y="33"/>
                </a:cxn>
                <a:cxn ang="0">
                  <a:pos x="30" y="20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4" y="1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3">
                  <a:moveTo>
                    <a:pt x="24" y="3"/>
                  </a:moveTo>
                  <a:lnTo>
                    <a:pt x="24" y="3"/>
                  </a:lnTo>
                  <a:lnTo>
                    <a:pt x="17" y="20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4" y="46"/>
                  </a:lnTo>
                  <a:lnTo>
                    <a:pt x="1" y="51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5" y="63"/>
                  </a:lnTo>
                  <a:lnTo>
                    <a:pt x="9" y="62"/>
                  </a:lnTo>
                  <a:lnTo>
                    <a:pt x="11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1"/>
                  </a:lnTo>
                  <a:lnTo>
                    <a:pt x="17" y="45"/>
                  </a:lnTo>
                  <a:lnTo>
                    <a:pt x="21" y="38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30" y="20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chenying0907 811"/>
            <p:cNvSpPr/>
            <p:nvPr/>
          </p:nvSpPr>
          <p:spPr bwMode="auto">
            <a:xfrm>
              <a:off x="4657726" y="3365501"/>
              <a:ext cx="127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3"/>
                </a:cxn>
                <a:cxn ang="0">
                  <a:pos x="13" y="20"/>
                </a:cxn>
                <a:cxn ang="0">
                  <a:pos x="8" y="25"/>
                </a:cxn>
                <a:cxn ang="0">
                  <a:pos x="5" y="33"/>
                </a:cxn>
                <a:cxn ang="0">
                  <a:pos x="5" y="33"/>
                </a:cxn>
                <a:cxn ang="0">
                  <a:pos x="3" y="40"/>
                </a:cxn>
                <a:cxn ang="0">
                  <a:pos x="1" y="50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1"/>
                </a:cxn>
                <a:cxn ang="0">
                  <a:pos x="7" y="72"/>
                </a:cxn>
                <a:cxn ang="0">
                  <a:pos x="11" y="71"/>
                </a:cxn>
                <a:cxn ang="0">
                  <a:pos x="12" y="69"/>
                </a:cxn>
                <a:cxn ang="0">
                  <a:pos x="12" y="67"/>
                </a:cxn>
                <a:cxn ang="0">
                  <a:pos x="12" y="67"/>
                </a:cxn>
                <a:cxn ang="0">
                  <a:pos x="12" y="57"/>
                </a:cxn>
                <a:cxn ang="0">
                  <a:pos x="13" y="47"/>
                </a:cxn>
                <a:cxn ang="0">
                  <a:pos x="15" y="38"/>
                </a:cxn>
                <a:cxn ang="0">
                  <a:pos x="18" y="29"/>
                </a:cxn>
                <a:cxn ang="0">
                  <a:pos x="18" y="29"/>
                </a:cxn>
                <a:cxn ang="0">
                  <a:pos x="26" y="18"/>
                </a:cxn>
                <a:cxn ang="0">
                  <a:pos x="29" y="13"/>
                </a:cxn>
                <a:cxn ang="0">
                  <a:pos x="32" y="6"/>
                </a:cxn>
                <a:cxn ang="0">
                  <a:pos x="32" y="6"/>
                </a:cxn>
                <a:cxn ang="0">
                  <a:pos x="30" y="4"/>
                </a:cxn>
                <a:cxn ang="0">
                  <a:pos x="30" y="1"/>
                </a:cxn>
                <a:cxn ang="0">
                  <a:pos x="28" y="1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2" h="72">
                  <a:moveTo>
                    <a:pt x="20" y="6"/>
                  </a:moveTo>
                  <a:lnTo>
                    <a:pt x="20" y="6"/>
                  </a:lnTo>
                  <a:lnTo>
                    <a:pt x="18" y="9"/>
                  </a:lnTo>
                  <a:lnTo>
                    <a:pt x="17" y="13"/>
                  </a:lnTo>
                  <a:lnTo>
                    <a:pt x="13" y="20"/>
                  </a:lnTo>
                  <a:lnTo>
                    <a:pt x="8" y="2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3" y="40"/>
                  </a:lnTo>
                  <a:lnTo>
                    <a:pt x="1" y="5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1"/>
                  </a:lnTo>
                  <a:lnTo>
                    <a:pt x="7" y="72"/>
                  </a:lnTo>
                  <a:lnTo>
                    <a:pt x="11" y="71"/>
                  </a:lnTo>
                  <a:lnTo>
                    <a:pt x="12" y="69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57"/>
                  </a:lnTo>
                  <a:lnTo>
                    <a:pt x="13" y="47"/>
                  </a:lnTo>
                  <a:lnTo>
                    <a:pt x="15" y="3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26" y="18"/>
                  </a:lnTo>
                  <a:lnTo>
                    <a:pt x="29" y="13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0" y="4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chenying0907 812"/>
            <p:cNvSpPr/>
            <p:nvPr/>
          </p:nvSpPr>
          <p:spPr bwMode="auto">
            <a:xfrm>
              <a:off x="4687888" y="3367088"/>
              <a:ext cx="7938" cy="23813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16"/>
                </a:cxn>
                <a:cxn ang="0">
                  <a:pos x="7" y="26"/>
                </a:cxn>
                <a:cxn ang="0">
                  <a:pos x="7" y="26"/>
                </a:cxn>
                <a:cxn ang="0">
                  <a:pos x="4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0" y="53"/>
                </a:cxn>
                <a:cxn ang="0">
                  <a:pos x="3" y="56"/>
                </a:cxn>
                <a:cxn ang="0">
                  <a:pos x="6" y="57"/>
                </a:cxn>
                <a:cxn ang="0">
                  <a:pos x="7" y="57"/>
                </a:cxn>
                <a:cxn ang="0">
                  <a:pos x="10" y="56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5" y="43"/>
                </a:cxn>
                <a:cxn ang="0">
                  <a:pos x="17" y="31"/>
                </a:cxn>
                <a:cxn ang="0">
                  <a:pos x="17" y="31"/>
                </a:cxn>
                <a:cxn ang="0">
                  <a:pos x="20" y="18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57">
                  <a:moveTo>
                    <a:pt x="11" y="6"/>
                  </a:moveTo>
                  <a:lnTo>
                    <a:pt x="11" y="6"/>
                  </a:lnTo>
                  <a:lnTo>
                    <a:pt x="10" y="1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4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3" y="56"/>
                  </a:lnTo>
                  <a:lnTo>
                    <a:pt x="6" y="57"/>
                  </a:lnTo>
                  <a:lnTo>
                    <a:pt x="7" y="57"/>
                  </a:lnTo>
                  <a:lnTo>
                    <a:pt x="10" y="56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5" y="4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20" y="18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chenying0907 813"/>
            <p:cNvSpPr/>
            <p:nvPr/>
          </p:nvSpPr>
          <p:spPr bwMode="auto">
            <a:xfrm>
              <a:off x="4667251" y="3168651"/>
              <a:ext cx="19050" cy="55563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30" y="10"/>
                </a:cxn>
                <a:cxn ang="0">
                  <a:pos x="27" y="17"/>
                </a:cxn>
                <a:cxn ang="0">
                  <a:pos x="22" y="32"/>
                </a:cxn>
                <a:cxn ang="0">
                  <a:pos x="19" y="48"/>
                </a:cxn>
                <a:cxn ang="0">
                  <a:pos x="15" y="65"/>
                </a:cxn>
                <a:cxn ang="0">
                  <a:pos x="15" y="65"/>
                </a:cxn>
                <a:cxn ang="0">
                  <a:pos x="5" y="99"/>
                </a:cxn>
                <a:cxn ang="0">
                  <a:pos x="1" y="117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1" y="140"/>
                </a:cxn>
                <a:cxn ang="0">
                  <a:pos x="5" y="141"/>
                </a:cxn>
                <a:cxn ang="0">
                  <a:pos x="9" y="140"/>
                </a:cxn>
                <a:cxn ang="0">
                  <a:pos x="10" y="137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3" y="117"/>
                </a:cxn>
                <a:cxn ang="0">
                  <a:pos x="17" y="102"/>
                </a:cxn>
                <a:cxn ang="0">
                  <a:pos x="22" y="85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32" y="38"/>
                </a:cxn>
                <a:cxn ang="0">
                  <a:pos x="38" y="22"/>
                </a:cxn>
                <a:cxn ang="0">
                  <a:pos x="40" y="15"/>
                </a:cxn>
                <a:cxn ang="0">
                  <a:pos x="44" y="9"/>
                </a:cxn>
                <a:cxn ang="0">
                  <a:pos x="44" y="9"/>
                </a:cxn>
                <a:cxn ang="0">
                  <a:pos x="45" y="6"/>
                </a:cxn>
                <a:cxn ang="0">
                  <a:pos x="45" y="4"/>
                </a:cxn>
                <a:cxn ang="0">
                  <a:pos x="44" y="2"/>
                </a:cxn>
                <a:cxn ang="0">
                  <a:pos x="43" y="1"/>
                </a:cxn>
                <a:cxn ang="0">
                  <a:pos x="39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141">
                  <a:moveTo>
                    <a:pt x="35" y="2"/>
                  </a:moveTo>
                  <a:lnTo>
                    <a:pt x="35" y="2"/>
                  </a:lnTo>
                  <a:lnTo>
                    <a:pt x="30" y="10"/>
                  </a:lnTo>
                  <a:lnTo>
                    <a:pt x="27" y="17"/>
                  </a:lnTo>
                  <a:lnTo>
                    <a:pt x="22" y="32"/>
                  </a:lnTo>
                  <a:lnTo>
                    <a:pt x="19" y="48"/>
                  </a:lnTo>
                  <a:lnTo>
                    <a:pt x="15" y="65"/>
                  </a:lnTo>
                  <a:lnTo>
                    <a:pt x="15" y="65"/>
                  </a:lnTo>
                  <a:lnTo>
                    <a:pt x="5" y="99"/>
                  </a:lnTo>
                  <a:lnTo>
                    <a:pt x="1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1" y="140"/>
                  </a:lnTo>
                  <a:lnTo>
                    <a:pt x="5" y="141"/>
                  </a:lnTo>
                  <a:lnTo>
                    <a:pt x="9" y="140"/>
                  </a:lnTo>
                  <a:lnTo>
                    <a:pt x="10" y="137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3" y="117"/>
                  </a:lnTo>
                  <a:lnTo>
                    <a:pt x="17" y="102"/>
                  </a:lnTo>
                  <a:lnTo>
                    <a:pt x="22" y="85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38"/>
                  </a:lnTo>
                  <a:lnTo>
                    <a:pt x="38" y="22"/>
                  </a:lnTo>
                  <a:lnTo>
                    <a:pt x="40" y="15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5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chenying0907 814"/>
            <p:cNvSpPr/>
            <p:nvPr/>
          </p:nvSpPr>
          <p:spPr bwMode="auto">
            <a:xfrm>
              <a:off x="4686301" y="3151188"/>
              <a:ext cx="34925" cy="95250"/>
            </a:xfrm>
            <a:custGeom>
              <a:avLst/>
              <a:gdLst/>
              <a:ahLst/>
              <a:cxnLst>
                <a:cxn ang="0">
                  <a:pos x="79" y="1"/>
                </a:cxn>
                <a:cxn ang="0">
                  <a:pos x="79" y="1"/>
                </a:cxn>
                <a:cxn ang="0">
                  <a:pos x="73" y="8"/>
                </a:cxn>
                <a:cxn ang="0">
                  <a:pos x="69" y="15"/>
                </a:cxn>
                <a:cxn ang="0">
                  <a:pos x="62" y="30"/>
                </a:cxn>
                <a:cxn ang="0">
                  <a:pos x="56" y="46"/>
                </a:cxn>
                <a:cxn ang="0">
                  <a:pos x="52" y="63"/>
                </a:cxn>
                <a:cxn ang="0">
                  <a:pos x="46" y="97"/>
                </a:cxn>
                <a:cxn ang="0">
                  <a:pos x="42" y="112"/>
                </a:cxn>
                <a:cxn ang="0">
                  <a:pos x="37" y="129"/>
                </a:cxn>
                <a:cxn ang="0">
                  <a:pos x="37" y="129"/>
                </a:cxn>
                <a:cxn ang="0">
                  <a:pos x="25" y="167"/>
                </a:cxn>
                <a:cxn ang="0">
                  <a:pos x="17" y="18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5" y="210"/>
                </a:cxn>
                <a:cxn ang="0">
                  <a:pos x="3" y="218"/>
                </a:cxn>
                <a:cxn ang="0">
                  <a:pos x="0" y="227"/>
                </a:cxn>
                <a:cxn ang="0">
                  <a:pos x="0" y="231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3" y="238"/>
                </a:cxn>
                <a:cxn ang="0">
                  <a:pos x="4" y="239"/>
                </a:cxn>
                <a:cxn ang="0">
                  <a:pos x="8" y="239"/>
                </a:cxn>
                <a:cxn ang="0">
                  <a:pos x="12" y="236"/>
                </a:cxn>
                <a:cxn ang="0">
                  <a:pos x="12" y="235"/>
                </a:cxn>
                <a:cxn ang="0">
                  <a:pos x="12" y="233"/>
                </a:cxn>
                <a:cxn ang="0">
                  <a:pos x="12" y="233"/>
                </a:cxn>
                <a:cxn ang="0">
                  <a:pos x="12" y="229"/>
                </a:cxn>
                <a:cxn ang="0">
                  <a:pos x="12" y="225"/>
                </a:cxn>
                <a:cxn ang="0">
                  <a:pos x="16" y="216"/>
                </a:cxn>
                <a:cxn ang="0">
                  <a:pos x="20" y="209"/>
                </a:cxn>
                <a:cxn ang="0">
                  <a:pos x="24" y="201"/>
                </a:cxn>
                <a:cxn ang="0">
                  <a:pos x="24" y="201"/>
                </a:cxn>
                <a:cxn ang="0">
                  <a:pos x="33" y="171"/>
                </a:cxn>
                <a:cxn ang="0">
                  <a:pos x="45" y="141"/>
                </a:cxn>
                <a:cxn ang="0">
                  <a:pos x="45" y="141"/>
                </a:cxn>
                <a:cxn ang="0">
                  <a:pos x="54" y="114"/>
                </a:cxn>
                <a:cxn ang="0">
                  <a:pos x="62" y="85"/>
                </a:cxn>
                <a:cxn ang="0">
                  <a:pos x="62" y="85"/>
                </a:cxn>
                <a:cxn ang="0">
                  <a:pos x="65" y="65"/>
                </a:cxn>
                <a:cxn ang="0">
                  <a:pos x="69" y="46"/>
                </a:cxn>
                <a:cxn ang="0">
                  <a:pos x="72" y="36"/>
                </a:cxn>
                <a:cxn ang="0">
                  <a:pos x="75" y="27"/>
                </a:cxn>
                <a:cxn ang="0">
                  <a:pos x="80" y="18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8" y="8"/>
                </a:cxn>
                <a:cxn ang="0">
                  <a:pos x="88" y="5"/>
                </a:cxn>
                <a:cxn ang="0">
                  <a:pos x="86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1"/>
                </a:cxn>
                <a:cxn ang="0">
                  <a:pos x="79" y="1"/>
                </a:cxn>
              </a:cxnLst>
              <a:rect l="0" t="0" r="r" b="b"/>
              <a:pathLst>
                <a:path w="88" h="239">
                  <a:moveTo>
                    <a:pt x="79" y="1"/>
                  </a:moveTo>
                  <a:lnTo>
                    <a:pt x="79" y="1"/>
                  </a:lnTo>
                  <a:lnTo>
                    <a:pt x="73" y="8"/>
                  </a:lnTo>
                  <a:lnTo>
                    <a:pt x="69" y="15"/>
                  </a:lnTo>
                  <a:lnTo>
                    <a:pt x="62" y="30"/>
                  </a:lnTo>
                  <a:lnTo>
                    <a:pt x="56" y="46"/>
                  </a:lnTo>
                  <a:lnTo>
                    <a:pt x="52" y="63"/>
                  </a:lnTo>
                  <a:lnTo>
                    <a:pt x="46" y="97"/>
                  </a:lnTo>
                  <a:lnTo>
                    <a:pt x="42" y="112"/>
                  </a:lnTo>
                  <a:lnTo>
                    <a:pt x="37" y="129"/>
                  </a:lnTo>
                  <a:lnTo>
                    <a:pt x="37" y="129"/>
                  </a:lnTo>
                  <a:lnTo>
                    <a:pt x="25" y="167"/>
                  </a:lnTo>
                  <a:lnTo>
                    <a:pt x="17" y="18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5" y="210"/>
                  </a:lnTo>
                  <a:lnTo>
                    <a:pt x="3" y="218"/>
                  </a:lnTo>
                  <a:lnTo>
                    <a:pt x="0" y="227"/>
                  </a:lnTo>
                  <a:lnTo>
                    <a:pt x="0" y="231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3" y="238"/>
                  </a:lnTo>
                  <a:lnTo>
                    <a:pt x="4" y="239"/>
                  </a:lnTo>
                  <a:lnTo>
                    <a:pt x="8" y="239"/>
                  </a:lnTo>
                  <a:lnTo>
                    <a:pt x="12" y="236"/>
                  </a:lnTo>
                  <a:lnTo>
                    <a:pt x="12" y="235"/>
                  </a:lnTo>
                  <a:lnTo>
                    <a:pt x="12" y="233"/>
                  </a:lnTo>
                  <a:lnTo>
                    <a:pt x="12" y="233"/>
                  </a:lnTo>
                  <a:lnTo>
                    <a:pt x="12" y="229"/>
                  </a:lnTo>
                  <a:lnTo>
                    <a:pt x="12" y="225"/>
                  </a:lnTo>
                  <a:lnTo>
                    <a:pt x="16" y="216"/>
                  </a:lnTo>
                  <a:lnTo>
                    <a:pt x="20" y="209"/>
                  </a:lnTo>
                  <a:lnTo>
                    <a:pt x="24" y="201"/>
                  </a:lnTo>
                  <a:lnTo>
                    <a:pt x="24" y="201"/>
                  </a:lnTo>
                  <a:lnTo>
                    <a:pt x="33" y="171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54" y="114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65" y="65"/>
                  </a:lnTo>
                  <a:lnTo>
                    <a:pt x="69" y="46"/>
                  </a:lnTo>
                  <a:lnTo>
                    <a:pt x="72" y="36"/>
                  </a:lnTo>
                  <a:lnTo>
                    <a:pt x="75" y="27"/>
                  </a:lnTo>
                  <a:lnTo>
                    <a:pt x="80" y="1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8" y="8"/>
                  </a:lnTo>
                  <a:lnTo>
                    <a:pt x="88" y="5"/>
                  </a:lnTo>
                  <a:lnTo>
                    <a:pt x="86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1"/>
                  </a:lnTo>
                  <a:lnTo>
                    <a:pt x="7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chenying0907 815"/>
            <p:cNvSpPr/>
            <p:nvPr/>
          </p:nvSpPr>
          <p:spPr bwMode="auto">
            <a:xfrm>
              <a:off x="4711701" y="3162301"/>
              <a:ext cx="38100" cy="98425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77" y="17"/>
                </a:cxn>
                <a:cxn ang="0">
                  <a:pos x="70" y="32"/>
                </a:cxn>
                <a:cxn ang="0">
                  <a:pos x="58" y="62"/>
                </a:cxn>
                <a:cxn ang="0">
                  <a:pos x="49" y="92"/>
                </a:cxn>
                <a:cxn ang="0">
                  <a:pos x="39" y="123"/>
                </a:cxn>
                <a:cxn ang="0">
                  <a:pos x="39" y="123"/>
                </a:cxn>
                <a:cxn ang="0">
                  <a:pos x="15" y="181"/>
                </a:cxn>
                <a:cxn ang="0">
                  <a:pos x="10" y="195"/>
                </a:cxn>
                <a:cxn ang="0">
                  <a:pos x="6" y="211"/>
                </a:cxn>
                <a:cxn ang="0">
                  <a:pos x="2" y="225"/>
                </a:cxn>
                <a:cxn ang="0">
                  <a:pos x="0" y="241"/>
                </a:cxn>
                <a:cxn ang="0">
                  <a:pos x="0" y="241"/>
                </a:cxn>
                <a:cxn ang="0">
                  <a:pos x="0" y="243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5" y="246"/>
                </a:cxn>
                <a:cxn ang="0">
                  <a:pos x="9" y="245"/>
                </a:cxn>
                <a:cxn ang="0">
                  <a:pos x="10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4" y="226"/>
                </a:cxn>
                <a:cxn ang="0">
                  <a:pos x="17" y="211"/>
                </a:cxn>
                <a:cxn ang="0">
                  <a:pos x="22" y="196"/>
                </a:cxn>
                <a:cxn ang="0">
                  <a:pos x="27" y="182"/>
                </a:cxn>
                <a:cxn ang="0">
                  <a:pos x="38" y="155"/>
                </a:cxn>
                <a:cxn ang="0">
                  <a:pos x="49" y="126"/>
                </a:cxn>
                <a:cxn ang="0">
                  <a:pos x="49" y="126"/>
                </a:cxn>
                <a:cxn ang="0">
                  <a:pos x="60" y="96"/>
                </a:cxn>
                <a:cxn ang="0">
                  <a:pos x="70" y="66"/>
                </a:cxn>
                <a:cxn ang="0">
                  <a:pos x="81" y="37"/>
                </a:cxn>
                <a:cxn ang="0">
                  <a:pos x="87" y="22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5"/>
                </a:cxn>
                <a:cxn ang="0">
                  <a:pos x="95" y="4"/>
                </a:cxn>
                <a:cxn ang="0">
                  <a:pos x="92" y="0"/>
                </a:cxn>
                <a:cxn ang="0">
                  <a:pos x="89" y="0"/>
                </a:cxn>
                <a:cxn ang="0">
                  <a:pos x="86" y="0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246">
                  <a:moveTo>
                    <a:pt x="85" y="3"/>
                  </a:moveTo>
                  <a:lnTo>
                    <a:pt x="85" y="3"/>
                  </a:lnTo>
                  <a:lnTo>
                    <a:pt x="77" y="17"/>
                  </a:lnTo>
                  <a:lnTo>
                    <a:pt x="70" y="32"/>
                  </a:lnTo>
                  <a:lnTo>
                    <a:pt x="58" y="62"/>
                  </a:lnTo>
                  <a:lnTo>
                    <a:pt x="49" y="92"/>
                  </a:lnTo>
                  <a:lnTo>
                    <a:pt x="39" y="123"/>
                  </a:lnTo>
                  <a:lnTo>
                    <a:pt x="39" y="123"/>
                  </a:lnTo>
                  <a:lnTo>
                    <a:pt x="15" y="181"/>
                  </a:lnTo>
                  <a:lnTo>
                    <a:pt x="10" y="195"/>
                  </a:lnTo>
                  <a:lnTo>
                    <a:pt x="6" y="211"/>
                  </a:lnTo>
                  <a:lnTo>
                    <a:pt x="2" y="225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43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5" y="246"/>
                  </a:lnTo>
                  <a:lnTo>
                    <a:pt x="9" y="245"/>
                  </a:lnTo>
                  <a:lnTo>
                    <a:pt x="10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4" y="226"/>
                  </a:lnTo>
                  <a:lnTo>
                    <a:pt x="17" y="211"/>
                  </a:lnTo>
                  <a:lnTo>
                    <a:pt x="22" y="196"/>
                  </a:lnTo>
                  <a:lnTo>
                    <a:pt x="27" y="182"/>
                  </a:lnTo>
                  <a:lnTo>
                    <a:pt x="38" y="155"/>
                  </a:lnTo>
                  <a:lnTo>
                    <a:pt x="49" y="126"/>
                  </a:lnTo>
                  <a:lnTo>
                    <a:pt x="49" y="126"/>
                  </a:lnTo>
                  <a:lnTo>
                    <a:pt x="60" y="96"/>
                  </a:lnTo>
                  <a:lnTo>
                    <a:pt x="70" y="66"/>
                  </a:lnTo>
                  <a:lnTo>
                    <a:pt x="81" y="37"/>
                  </a:lnTo>
                  <a:lnTo>
                    <a:pt x="87" y="22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5"/>
                  </a:lnTo>
                  <a:lnTo>
                    <a:pt x="95" y="4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chenying0907 816"/>
            <p:cNvSpPr/>
            <p:nvPr/>
          </p:nvSpPr>
          <p:spPr bwMode="auto">
            <a:xfrm>
              <a:off x="4737101" y="3182938"/>
              <a:ext cx="33338" cy="90488"/>
            </a:xfrm>
            <a:custGeom>
              <a:avLst/>
              <a:gdLst/>
              <a:ahLst/>
              <a:cxnLst>
                <a:cxn ang="0">
                  <a:pos x="72" y="3"/>
                </a:cxn>
                <a:cxn ang="0">
                  <a:pos x="72" y="3"/>
                </a:cxn>
                <a:cxn ang="0">
                  <a:pos x="69" y="15"/>
                </a:cxn>
                <a:cxn ang="0">
                  <a:pos x="64" y="28"/>
                </a:cxn>
                <a:cxn ang="0">
                  <a:pos x="54" y="51"/>
                </a:cxn>
                <a:cxn ang="0">
                  <a:pos x="54" y="51"/>
                </a:cxn>
                <a:cxn ang="0">
                  <a:pos x="41" y="85"/>
                </a:cxn>
                <a:cxn ang="0">
                  <a:pos x="27" y="119"/>
                </a:cxn>
                <a:cxn ang="0">
                  <a:pos x="27" y="119"/>
                </a:cxn>
                <a:cxn ang="0">
                  <a:pos x="16" y="143"/>
                </a:cxn>
                <a:cxn ang="0">
                  <a:pos x="8" y="168"/>
                </a:cxn>
                <a:cxn ang="0">
                  <a:pos x="4" y="181"/>
                </a:cxn>
                <a:cxn ang="0">
                  <a:pos x="1" y="194"/>
                </a:cxn>
                <a:cxn ang="0">
                  <a:pos x="0" y="207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0" y="224"/>
                </a:cxn>
                <a:cxn ang="0">
                  <a:pos x="1" y="227"/>
                </a:cxn>
                <a:cxn ang="0">
                  <a:pos x="5" y="228"/>
                </a:cxn>
                <a:cxn ang="0">
                  <a:pos x="9" y="227"/>
                </a:cxn>
                <a:cxn ang="0">
                  <a:pos x="10" y="224"/>
                </a:cxn>
                <a:cxn ang="0">
                  <a:pos x="10" y="222"/>
                </a:cxn>
                <a:cxn ang="0">
                  <a:pos x="10" y="222"/>
                </a:cxn>
                <a:cxn ang="0">
                  <a:pos x="12" y="206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22" y="162"/>
                </a:cxn>
                <a:cxn ang="0">
                  <a:pos x="33" y="133"/>
                </a:cxn>
                <a:cxn ang="0">
                  <a:pos x="46" y="104"/>
                </a:cxn>
                <a:cxn ang="0">
                  <a:pos x="46" y="104"/>
                </a:cxn>
                <a:cxn ang="0">
                  <a:pos x="58" y="71"/>
                </a:cxn>
                <a:cxn ang="0">
                  <a:pos x="64" y="54"/>
                </a:cxn>
                <a:cxn ang="0">
                  <a:pos x="71" y="39"/>
                </a:cxn>
                <a:cxn ang="0">
                  <a:pos x="71" y="39"/>
                </a:cxn>
                <a:cxn ang="0">
                  <a:pos x="78" y="23"/>
                </a:cxn>
                <a:cxn ang="0">
                  <a:pos x="81" y="15"/>
                </a:cxn>
                <a:cxn ang="0">
                  <a:pos x="84" y="7"/>
                </a:cxn>
                <a:cxn ang="0">
                  <a:pos x="84" y="7"/>
                </a:cxn>
                <a:cxn ang="0">
                  <a:pos x="84" y="5"/>
                </a:cxn>
                <a:cxn ang="0">
                  <a:pos x="82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1"/>
                </a:cxn>
                <a:cxn ang="0">
                  <a:pos x="73" y="2"/>
                </a:cxn>
                <a:cxn ang="0">
                  <a:pos x="72" y="3"/>
                </a:cxn>
                <a:cxn ang="0">
                  <a:pos x="72" y="3"/>
                </a:cxn>
              </a:cxnLst>
              <a:rect l="0" t="0" r="r" b="b"/>
              <a:pathLst>
                <a:path w="84" h="228">
                  <a:moveTo>
                    <a:pt x="72" y="3"/>
                  </a:moveTo>
                  <a:lnTo>
                    <a:pt x="72" y="3"/>
                  </a:lnTo>
                  <a:lnTo>
                    <a:pt x="69" y="15"/>
                  </a:lnTo>
                  <a:lnTo>
                    <a:pt x="64" y="28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41" y="85"/>
                  </a:lnTo>
                  <a:lnTo>
                    <a:pt x="27" y="119"/>
                  </a:lnTo>
                  <a:lnTo>
                    <a:pt x="27" y="119"/>
                  </a:lnTo>
                  <a:lnTo>
                    <a:pt x="16" y="143"/>
                  </a:lnTo>
                  <a:lnTo>
                    <a:pt x="8" y="168"/>
                  </a:lnTo>
                  <a:lnTo>
                    <a:pt x="4" y="181"/>
                  </a:lnTo>
                  <a:lnTo>
                    <a:pt x="1" y="194"/>
                  </a:lnTo>
                  <a:lnTo>
                    <a:pt x="0" y="207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24"/>
                  </a:lnTo>
                  <a:lnTo>
                    <a:pt x="1" y="227"/>
                  </a:lnTo>
                  <a:lnTo>
                    <a:pt x="5" y="228"/>
                  </a:lnTo>
                  <a:lnTo>
                    <a:pt x="9" y="227"/>
                  </a:lnTo>
                  <a:lnTo>
                    <a:pt x="10" y="224"/>
                  </a:lnTo>
                  <a:lnTo>
                    <a:pt x="10" y="222"/>
                  </a:lnTo>
                  <a:lnTo>
                    <a:pt x="10" y="222"/>
                  </a:lnTo>
                  <a:lnTo>
                    <a:pt x="12" y="206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22" y="162"/>
                  </a:lnTo>
                  <a:lnTo>
                    <a:pt x="33" y="133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58" y="71"/>
                  </a:lnTo>
                  <a:lnTo>
                    <a:pt x="64" y="54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78" y="23"/>
                  </a:lnTo>
                  <a:lnTo>
                    <a:pt x="81" y="1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5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1"/>
                  </a:lnTo>
                  <a:lnTo>
                    <a:pt x="73" y="2"/>
                  </a:lnTo>
                  <a:lnTo>
                    <a:pt x="72" y="3"/>
                  </a:lnTo>
                  <a:lnTo>
                    <a:pt x="7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chenying0907 817"/>
            <p:cNvSpPr/>
            <p:nvPr/>
          </p:nvSpPr>
          <p:spPr bwMode="auto">
            <a:xfrm>
              <a:off x="4762501" y="3200401"/>
              <a:ext cx="26988" cy="95250"/>
            </a:xfrm>
            <a:custGeom>
              <a:avLst/>
              <a:gdLst/>
              <a:ahLst/>
              <a:cxnLst>
                <a:cxn ang="0">
                  <a:pos x="59" y="2"/>
                </a:cxn>
                <a:cxn ang="0">
                  <a:pos x="59" y="2"/>
                </a:cxn>
                <a:cxn ang="0">
                  <a:pos x="47" y="38"/>
                </a:cxn>
                <a:cxn ang="0">
                  <a:pos x="35" y="72"/>
                </a:cxn>
                <a:cxn ang="0">
                  <a:pos x="15" y="142"/>
                </a:cxn>
                <a:cxn ang="0">
                  <a:pos x="15" y="142"/>
                </a:cxn>
                <a:cxn ang="0">
                  <a:pos x="9" y="164"/>
                </a:cxn>
                <a:cxn ang="0">
                  <a:pos x="2" y="191"/>
                </a:cxn>
                <a:cxn ang="0">
                  <a:pos x="0" y="204"/>
                </a:cxn>
                <a:cxn ang="0">
                  <a:pos x="0" y="217"/>
                </a:cxn>
                <a:cxn ang="0">
                  <a:pos x="1" y="229"/>
                </a:cxn>
                <a:cxn ang="0">
                  <a:pos x="4" y="235"/>
                </a:cxn>
                <a:cxn ang="0">
                  <a:pos x="6" y="239"/>
                </a:cxn>
                <a:cxn ang="0">
                  <a:pos x="6" y="239"/>
                </a:cxn>
                <a:cxn ang="0">
                  <a:pos x="8" y="242"/>
                </a:cxn>
                <a:cxn ang="0">
                  <a:pos x="10" y="242"/>
                </a:cxn>
                <a:cxn ang="0">
                  <a:pos x="14" y="242"/>
                </a:cxn>
                <a:cxn ang="0">
                  <a:pos x="17" y="238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5" y="234"/>
                </a:cxn>
                <a:cxn ang="0">
                  <a:pos x="13" y="227"/>
                </a:cxn>
                <a:cxn ang="0">
                  <a:pos x="12" y="222"/>
                </a:cxn>
                <a:cxn ang="0">
                  <a:pos x="12" y="215"/>
                </a:cxn>
                <a:cxn ang="0">
                  <a:pos x="13" y="209"/>
                </a:cxn>
                <a:cxn ang="0">
                  <a:pos x="18" y="183"/>
                </a:cxn>
                <a:cxn ang="0">
                  <a:pos x="18" y="183"/>
                </a:cxn>
                <a:cxn ang="0">
                  <a:pos x="21" y="166"/>
                </a:cxn>
                <a:cxn ang="0">
                  <a:pos x="26" y="149"/>
                </a:cxn>
                <a:cxn ang="0">
                  <a:pos x="35" y="116"/>
                </a:cxn>
                <a:cxn ang="0">
                  <a:pos x="35" y="116"/>
                </a:cxn>
                <a:cxn ang="0">
                  <a:pos x="51" y="61"/>
                </a:cxn>
                <a:cxn ang="0">
                  <a:pos x="60" y="34"/>
                </a:cxn>
                <a:cxn ang="0">
                  <a:pos x="69" y="6"/>
                </a:cxn>
                <a:cxn ang="0">
                  <a:pos x="69" y="6"/>
                </a:cxn>
                <a:cxn ang="0">
                  <a:pos x="70" y="4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59" y="2"/>
                </a:cxn>
                <a:cxn ang="0">
                  <a:pos x="59" y="2"/>
                </a:cxn>
              </a:cxnLst>
              <a:rect l="0" t="0" r="r" b="b"/>
              <a:pathLst>
                <a:path w="70" h="242">
                  <a:moveTo>
                    <a:pt x="59" y="2"/>
                  </a:moveTo>
                  <a:lnTo>
                    <a:pt x="59" y="2"/>
                  </a:lnTo>
                  <a:lnTo>
                    <a:pt x="47" y="38"/>
                  </a:lnTo>
                  <a:lnTo>
                    <a:pt x="35" y="72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9" y="164"/>
                  </a:lnTo>
                  <a:lnTo>
                    <a:pt x="2" y="191"/>
                  </a:lnTo>
                  <a:lnTo>
                    <a:pt x="0" y="204"/>
                  </a:lnTo>
                  <a:lnTo>
                    <a:pt x="0" y="217"/>
                  </a:lnTo>
                  <a:lnTo>
                    <a:pt x="1" y="229"/>
                  </a:lnTo>
                  <a:lnTo>
                    <a:pt x="4" y="235"/>
                  </a:lnTo>
                  <a:lnTo>
                    <a:pt x="6" y="239"/>
                  </a:lnTo>
                  <a:lnTo>
                    <a:pt x="6" y="239"/>
                  </a:lnTo>
                  <a:lnTo>
                    <a:pt x="8" y="242"/>
                  </a:lnTo>
                  <a:lnTo>
                    <a:pt x="10" y="242"/>
                  </a:lnTo>
                  <a:lnTo>
                    <a:pt x="14" y="242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5" y="234"/>
                  </a:lnTo>
                  <a:lnTo>
                    <a:pt x="15" y="234"/>
                  </a:lnTo>
                  <a:lnTo>
                    <a:pt x="13" y="227"/>
                  </a:lnTo>
                  <a:lnTo>
                    <a:pt x="12" y="222"/>
                  </a:lnTo>
                  <a:lnTo>
                    <a:pt x="12" y="215"/>
                  </a:lnTo>
                  <a:lnTo>
                    <a:pt x="13" y="209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1" y="166"/>
                  </a:lnTo>
                  <a:lnTo>
                    <a:pt x="26" y="149"/>
                  </a:lnTo>
                  <a:lnTo>
                    <a:pt x="35" y="116"/>
                  </a:lnTo>
                  <a:lnTo>
                    <a:pt x="35" y="116"/>
                  </a:lnTo>
                  <a:lnTo>
                    <a:pt x="51" y="61"/>
                  </a:lnTo>
                  <a:lnTo>
                    <a:pt x="60" y="3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70" y="4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59" y="2"/>
                  </a:lnTo>
                  <a:lnTo>
                    <a:pt x="59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chenying0907 818"/>
            <p:cNvSpPr/>
            <p:nvPr/>
          </p:nvSpPr>
          <p:spPr bwMode="auto">
            <a:xfrm>
              <a:off x="4786313" y="3222626"/>
              <a:ext cx="31750" cy="88900"/>
            </a:xfrm>
            <a:custGeom>
              <a:avLst/>
              <a:gdLst/>
              <a:ahLst/>
              <a:cxnLst>
                <a:cxn ang="0">
                  <a:pos x="69" y="3"/>
                </a:cxn>
                <a:cxn ang="0">
                  <a:pos x="69" y="3"/>
                </a:cxn>
                <a:cxn ang="0">
                  <a:pos x="61" y="13"/>
                </a:cxn>
                <a:cxn ang="0">
                  <a:pos x="56" y="25"/>
                </a:cxn>
                <a:cxn ang="0">
                  <a:pos x="45" y="48"/>
                </a:cxn>
                <a:cxn ang="0">
                  <a:pos x="36" y="73"/>
                </a:cxn>
                <a:cxn ang="0">
                  <a:pos x="28" y="98"/>
                </a:cxn>
                <a:cxn ang="0">
                  <a:pos x="28" y="98"/>
                </a:cxn>
                <a:cxn ang="0">
                  <a:pos x="19" y="128"/>
                </a:cxn>
                <a:cxn ang="0">
                  <a:pos x="10" y="157"/>
                </a:cxn>
                <a:cxn ang="0">
                  <a:pos x="6" y="173"/>
                </a:cxn>
                <a:cxn ang="0">
                  <a:pos x="2" y="187"/>
                </a:cxn>
                <a:cxn ang="0">
                  <a:pos x="1" y="203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221"/>
                </a:cxn>
                <a:cxn ang="0">
                  <a:pos x="1" y="222"/>
                </a:cxn>
                <a:cxn ang="0">
                  <a:pos x="5" y="224"/>
                </a:cxn>
                <a:cxn ang="0">
                  <a:pos x="9" y="222"/>
                </a:cxn>
                <a:cxn ang="0">
                  <a:pos x="10" y="221"/>
                </a:cxn>
                <a:cxn ang="0">
                  <a:pos x="10" y="218"/>
                </a:cxn>
                <a:cxn ang="0">
                  <a:pos x="10" y="218"/>
                </a:cxn>
                <a:cxn ang="0">
                  <a:pos x="11" y="204"/>
                </a:cxn>
                <a:cxn ang="0">
                  <a:pos x="14" y="190"/>
                </a:cxn>
                <a:cxn ang="0">
                  <a:pos x="17" y="176"/>
                </a:cxn>
                <a:cxn ang="0">
                  <a:pos x="19" y="163"/>
                </a:cxn>
                <a:cxn ang="0">
                  <a:pos x="28" y="137"/>
                </a:cxn>
                <a:cxn ang="0">
                  <a:pos x="37" y="110"/>
                </a:cxn>
                <a:cxn ang="0">
                  <a:pos x="37" y="110"/>
                </a:cxn>
                <a:cxn ang="0">
                  <a:pos x="45" y="84"/>
                </a:cxn>
                <a:cxn ang="0">
                  <a:pos x="54" y="57"/>
                </a:cxn>
                <a:cxn ang="0">
                  <a:pos x="65" y="33"/>
                </a:cxn>
                <a:cxn ang="0">
                  <a:pos x="71" y="20"/>
                </a:cxn>
                <a:cxn ang="0">
                  <a:pos x="78" y="8"/>
                </a:cxn>
                <a:cxn ang="0">
                  <a:pos x="78" y="8"/>
                </a:cxn>
                <a:cxn ang="0">
                  <a:pos x="79" y="6"/>
                </a:cxn>
                <a:cxn ang="0">
                  <a:pos x="79" y="4"/>
                </a:cxn>
                <a:cxn ang="0">
                  <a:pos x="78" y="3"/>
                </a:cxn>
                <a:cxn ang="0">
                  <a:pos x="77" y="1"/>
                </a:cxn>
                <a:cxn ang="0">
                  <a:pos x="73" y="0"/>
                </a:cxn>
                <a:cxn ang="0">
                  <a:pos x="70" y="1"/>
                </a:cxn>
                <a:cxn ang="0">
                  <a:pos x="69" y="3"/>
                </a:cxn>
                <a:cxn ang="0">
                  <a:pos x="69" y="3"/>
                </a:cxn>
              </a:cxnLst>
              <a:rect l="0" t="0" r="r" b="b"/>
              <a:pathLst>
                <a:path w="79" h="224">
                  <a:moveTo>
                    <a:pt x="69" y="3"/>
                  </a:moveTo>
                  <a:lnTo>
                    <a:pt x="69" y="3"/>
                  </a:lnTo>
                  <a:lnTo>
                    <a:pt x="61" y="13"/>
                  </a:lnTo>
                  <a:lnTo>
                    <a:pt x="56" y="25"/>
                  </a:lnTo>
                  <a:lnTo>
                    <a:pt x="45" y="48"/>
                  </a:lnTo>
                  <a:lnTo>
                    <a:pt x="36" y="73"/>
                  </a:lnTo>
                  <a:lnTo>
                    <a:pt x="28" y="98"/>
                  </a:lnTo>
                  <a:lnTo>
                    <a:pt x="28" y="98"/>
                  </a:lnTo>
                  <a:lnTo>
                    <a:pt x="19" y="128"/>
                  </a:lnTo>
                  <a:lnTo>
                    <a:pt x="10" y="157"/>
                  </a:lnTo>
                  <a:lnTo>
                    <a:pt x="6" y="173"/>
                  </a:lnTo>
                  <a:lnTo>
                    <a:pt x="2" y="187"/>
                  </a:lnTo>
                  <a:lnTo>
                    <a:pt x="1" y="203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1"/>
                  </a:lnTo>
                  <a:lnTo>
                    <a:pt x="1" y="222"/>
                  </a:lnTo>
                  <a:lnTo>
                    <a:pt x="5" y="224"/>
                  </a:lnTo>
                  <a:lnTo>
                    <a:pt x="9" y="222"/>
                  </a:lnTo>
                  <a:lnTo>
                    <a:pt x="10" y="221"/>
                  </a:lnTo>
                  <a:lnTo>
                    <a:pt x="10" y="218"/>
                  </a:lnTo>
                  <a:lnTo>
                    <a:pt x="10" y="218"/>
                  </a:lnTo>
                  <a:lnTo>
                    <a:pt x="11" y="204"/>
                  </a:lnTo>
                  <a:lnTo>
                    <a:pt x="14" y="190"/>
                  </a:lnTo>
                  <a:lnTo>
                    <a:pt x="17" y="176"/>
                  </a:lnTo>
                  <a:lnTo>
                    <a:pt x="19" y="163"/>
                  </a:lnTo>
                  <a:lnTo>
                    <a:pt x="28" y="137"/>
                  </a:lnTo>
                  <a:lnTo>
                    <a:pt x="37" y="110"/>
                  </a:lnTo>
                  <a:lnTo>
                    <a:pt x="37" y="110"/>
                  </a:lnTo>
                  <a:lnTo>
                    <a:pt x="45" y="84"/>
                  </a:lnTo>
                  <a:lnTo>
                    <a:pt x="54" y="57"/>
                  </a:lnTo>
                  <a:lnTo>
                    <a:pt x="65" y="33"/>
                  </a:lnTo>
                  <a:lnTo>
                    <a:pt x="71" y="20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9" y="6"/>
                  </a:lnTo>
                  <a:lnTo>
                    <a:pt x="79" y="4"/>
                  </a:lnTo>
                  <a:lnTo>
                    <a:pt x="78" y="3"/>
                  </a:lnTo>
                  <a:lnTo>
                    <a:pt x="77" y="1"/>
                  </a:lnTo>
                  <a:lnTo>
                    <a:pt x="73" y="0"/>
                  </a:lnTo>
                  <a:lnTo>
                    <a:pt x="70" y="1"/>
                  </a:lnTo>
                  <a:lnTo>
                    <a:pt x="69" y="3"/>
                  </a:lnTo>
                  <a:lnTo>
                    <a:pt x="6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chenying0907 819"/>
            <p:cNvSpPr/>
            <p:nvPr/>
          </p:nvSpPr>
          <p:spPr bwMode="auto">
            <a:xfrm>
              <a:off x="4808538" y="3241676"/>
              <a:ext cx="34925" cy="90488"/>
            </a:xfrm>
            <a:custGeom>
              <a:avLst/>
              <a:gdLst/>
              <a:ahLst/>
              <a:cxnLst>
                <a:cxn ang="0">
                  <a:pos x="77" y="4"/>
                </a:cxn>
                <a:cxn ang="0">
                  <a:pos x="77" y="4"/>
                </a:cxn>
                <a:cxn ang="0">
                  <a:pos x="52" y="65"/>
                </a:cxn>
                <a:cxn ang="0">
                  <a:pos x="40" y="95"/>
                </a:cxn>
                <a:cxn ang="0">
                  <a:pos x="27" y="125"/>
                </a:cxn>
                <a:cxn ang="0">
                  <a:pos x="27" y="125"/>
                </a:cxn>
                <a:cxn ang="0">
                  <a:pos x="17" y="149"/>
                </a:cxn>
                <a:cxn ang="0">
                  <a:pos x="9" y="172"/>
                </a:cxn>
                <a:cxn ang="0">
                  <a:pos x="2" y="197"/>
                </a:cxn>
                <a:cxn ang="0">
                  <a:pos x="1" y="209"/>
                </a:cxn>
                <a:cxn ang="0">
                  <a:pos x="0" y="222"/>
                </a:cxn>
                <a:cxn ang="0">
                  <a:pos x="0" y="222"/>
                </a:cxn>
                <a:cxn ang="0">
                  <a:pos x="1" y="225"/>
                </a:cxn>
                <a:cxn ang="0">
                  <a:pos x="2" y="226"/>
                </a:cxn>
                <a:cxn ang="0">
                  <a:pos x="6" y="227"/>
                </a:cxn>
                <a:cxn ang="0">
                  <a:pos x="10" y="226"/>
                </a:cxn>
                <a:cxn ang="0">
                  <a:pos x="12" y="225"/>
                </a:cxn>
                <a:cxn ang="0">
                  <a:pos x="12" y="222"/>
                </a:cxn>
                <a:cxn ang="0">
                  <a:pos x="12" y="222"/>
                </a:cxn>
                <a:cxn ang="0">
                  <a:pos x="13" y="208"/>
                </a:cxn>
                <a:cxn ang="0">
                  <a:pos x="15" y="194"/>
                </a:cxn>
                <a:cxn ang="0">
                  <a:pos x="18" y="183"/>
                </a:cxn>
                <a:cxn ang="0">
                  <a:pos x="22" y="170"/>
                </a:cxn>
                <a:cxn ang="0">
                  <a:pos x="31" y="146"/>
                </a:cxn>
                <a:cxn ang="0">
                  <a:pos x="42" y="120"/>
                </a:cxn>
                <a:cxn ang="0">
                  <a:pos x="42" y="120"/>
                </a:cxn>
                <a:cxn ang="0">
                  <a:pos x="87" y="6"/>
                </a:cxn>
                <a:cxn ang="0">
                  <a:pos x="87" y="6"/>
                </a:cxn>
                <a:cxn ang="0">
                  <a:pos x="87" y="4"/>
                </a:cxn>
                <a:cxn ang="0">
                  <a:pos x="87" y="2"/>
                </a:cxn>
                <a:cxn ang="0">
                  <a:pos x="86" y="1"/>
                </a:cxn>
                <a:cxn ang="0">
                  <a:pos x="84" y="0"/>
                </a:cxn>
                <a:cxn ang="0">
                  <a:pos x="80" y="0"/>
                </a:cxn>
                <a:cxn ang="0">
                  <a:pos x="78" y="1"/>
                </a:cxn>
                <a:cxn ang="0">
                  <a:pos x="77" y="4"/>
                </a:cxn>
                <a:cxn ang="0">
                  <a:pos x="77" y="4"/>
                </a:cxn>
              </a:cxnLst>
              <a:rect l="0" t="0" r="r" b="b"/>
              <a:pathLst>
                <a:path w="87" h="227">
                  <a:moveTo>
                    <a:pt x="77" y="4"/>
                  </a:moveTo>
                  <a:lnTo>
                    <a:pt x="77" y="4"/>
                  </a:lnTo>
                  <a:lnTo>
                    <a:pt x="52" y="65"/>
                  </a:lnTo>
                  <a:lnTo>
                    <a:pt x="40" y="95"/>
                  </a:lnTo>
                  <a:lnTo>
                    <a:pt x="27" y="125"/>
                  </a:lnTo>
                  <a:lnTo>
                    <a:pt x="27" y="125"/>
                  </a:lnTo>
                  <a:lnTo>
                    <a:pt x="17" y="149"/>
                  </a:lnTo>
                  <a:lnTo>
                    <a:pt x="9" y="172"/>
                  </a:lnTo>
                  <a:lnTo>
                    <a:pt x="2" y="197"/>
                  </a:lnTo>
                  <a:lnTo>
                    <a:pt x="1" y="209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2" y="226"/>
                  </a:lnTo>
                  <a:lnTo>
                    <a:pt x="6" y="227"/>
                  </a:lnTo>
                  <a:lnTo>
                    <a:pt x="10" y="226"/>
                  </a:lnTo>
                  <a:lnTo>
                    <a:pt x="12" y="225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3" y="208"/>
                  </a:lnTo>
                  <a:lnTo>
                    <a:pt x="15" y="194"/>
                  </a:lnTo>
                  <a:lnTo>
                    <a:pt x="18" y="183"/>
                  </a:lnTo>
                  <a:lnTo>
                    <a:pt x="22" y="170"/>
                  </a:lnTo>
                  <a:lnTo>
                    <a:pt x="31" y="146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7" y="2"/>
                  </a:lnTo>
                  <a:lnTo>
                    <a:pt x="86" y="1"/>
                  </a:lnTo>
                  <a:lnTo>
                    <a:pt x="84" y="0"/>
                  </a:lnTo>
                  <a:lnTo>
                    <a:pt x="80" y="0"/>
                  </a:lnTo>
                  <a:lnTo>
                    <a:pt x="78" y="1"/>
                  </a:lnTo>
                  <a:lnTo>
                    <a:pt x="77" y="4"/>
                  </a:lnTo>
                  <a:lnTo>
                    <a:pt x="77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chenying0907 820"/>
            <p:cNvSpPr/>
            <p:nvPr/>
          </p:nvSpPr>
          <p:spPr bwMode="auto">
            <a:xfrm>
              <a:off x="4840288" y="3263901"/>
              <a:ext cx="23813" cy="85725"/>
            </a:xfrm>
            <a:custGeom>
              <a:avLst/>
              <a:gdLst/>
              <a:ahLst/>
              <a:cxnLst>
                <a:cxn ang="0">
                  <a:pos x="45" y="6"/>
                </a:cxn>
                <a:cxn ang="0">
                  <a:pos x="45" y="6"/>
                </a:cxn>
                <a:cxn ang="0">
                  <a:pos x="43" y="19"/>
                </a:cxn>
                <a:cxn ang="0">
                  <a:pos x="39" y="34"/>
                </a:cxn>
                <a:cxn ang="0">
                  <a:pos x="35" y="47"/>
                </a:cxn>
                <a:cxn ang="0">
                  <a:pos x="31" y="61"/>
                </a:cxn>
                <a:cxn ang="0">
                  <a:pos x="31" y="61"/>
                </a:cxn>
                <a:cxn ang="0">
                  <a:pos x="21" y="116"/>
                </a:cxn>
                <a:cxn ang="0">
                  <a:pos x="21" y="116"/>
                </a:cxn>
                <a:cxn ang="0">
                  <a:pos x="14" y="140"/>
                </a:cxn>
                <a:cxn ang="0">
                  <a:pos x="7" y="162"/>
                </a:cxn>
                <a:cxn ang="0">
                  <a:pos x="2" y="184"/>
                </a:cxn>
                <a:cxn ang="0">
                  <a:pos x="1" y="196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1" y="210"/>
                </a:cxn>
                <a:cxn ang="0">
                  <a:pos x="2" y="212"/>
                </a:cxn>
                <a:cxn ang="0">
                  <a:pos x="6" y="213"/>
                </a:cxn>
                <a:cxn ang="0">
                  <a:pos x="10" y="212"/>
                </a:cxn>
                <a:cxn ang="0">
                  <a:pos x="11" y="210"/>
                </a:cxn>
                <a:cxn ang="0">
                  <a:pos x="11" y="208"/>
                </a:cxn>
                <a:cxn ang="0">
                  <a:pos x="11" y="208"/>
                </a:cxn>
                <a:cxn ang="0">
                  <a:pos x="13" y="196"/>
                </a:cxn>
                <a:cxn ang="0">
                  <a:pos x="14" y="183"/>
                </a:cxn>
                <a:cxn ang="0">
                  <a:pos x="19" y="159"/>
                </a:cxn>
                <a:cxn ang="0">
                  <a:pos x="27" y="135"/>
                </a:cxn>
                <a:cxn ang="0">
                  <a:pos x="32" y="111"/>
                </a:cxn>
                <a:cxn ang="0">
                  <a:pos x="32" y="111"/>
                </a:cxn>
                <a:cxn ang="0">
                  <a:pos x="44" y="55"/>
                </a:cxn>
                <a:cxn ang="0">
                  <a:pos x="44" y="55"/>
                </a:cxn>
                <a:cxn ang="0">
                  <a:pos x="47" y="43"/>
                </a:cxn>
                <a:cxn ang="0">
                  <a:pos x="51" y="31"/>
                </a:cxn>
                <a:cxn ang="0">
                  <a:pos x="55" y="18"/>
                </a:cxn>
                <a:cxn ang="0">
                  <a:pos x="57" y="6"/>
                </a:cxn>
                <a:cxn ang="0">
                  <a:pos x="57" y="6"/>
                </a:cxn>
                <a:cxn ang="0">
                  <a:pos x="57" y="4"/>
                </a:cxn>
                <a:cxn ang="0">
                  <a:pos x="56" y="2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7" y="4"/>
                </a:cxn>
                <a:cxn ang="0">
                  <a:pos x="45" y="6"/>
                </a:cxn>
                <a:cxn ang="0">
                  <a:pos x="45" y="6"/>
                </a:cxn>
              </a:cxnLst>
              <a:rect l="0" t="0" r="r" b="b"/>
              <a:pathLst>
                <a:path w="57" h="213">
                  <a:moveTo>
                    <a:pt x="45" y="6"/>
                  </a:moveTo>
                  <a:lnTo>
                    <a:pt x="45" y="6"/>
                  </a:lnTo>
                  <a:lnTo>
                    <a:pt x="43" y="19"/>
                  </a:lnTo>
                  <a:lnTo>
                    <a:pt x="39" y="34"/>
                  </a:lnTo>
                  <a:lnTo>
                    <a:pt x="35" y="47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4" y="140"/>
                  </a:lnTo>
                  <a:lnTo>
                    <a:pt x="7" y="162"/>
                  </a:lnTo>
                  <a:lnTo>
                    <a:pt x="2" y="184"/>
                  </a:lnTo>
                  <a:lnTo>
                    <a:pt x="1" y="19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" y="210"/>
                  </a:lnTo>
                  <a:lnTo>
                    <a:pt x="2" y="212"/>
                  </a:lnTo>
                  <a:lnTo>
                    <a:pt x="6" y="213"/>
                  </a:lnTo>
                  <a:lnTo>
                    <a:pt x="10" y="212"/>
                  </a:lnTo>
                  <a:lnTo>
                    <a:pt x="11" y="210"/>
                  </a:lnTo>
                  <a:lnTo>
                    <a:pt x="11" y="208"/>
                  </a:lnTo>
                  <a:lnTo>
                    <a:pt x="11" y="208"/>
                  </a:lnTo>
                  <a:lnTo>
                    <a:pt x="13" y="196"/>
                  </a:lnTo>
                  <a:lnTo>
                    <a:pt x="14" y="183"/>
                  </a:lnTo>
                  <a:lnTo>
                    <a:pt x="19" y="159"/>
                  </a:lnTo>
                  <a:lnTo>
                    <a:pt x="27" y="135"/>
                  </a:lnTo>
                  <a:lnTo>
                    <a:pt x="32" y="111"/>
                  </a:lnTo>
                  <a:lnTo>
                    <a:pt x="32" y="111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7" y="43"/>
                  </a:lnTo>
                  <a:lnTo>
                    <a:pt x="51" y="31"/>
                  </a:lnTo>
                  <a:lnTo>
                    <a:pt x="55" y="18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7" y="4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7" y="4"/>
                  </a:lnTo>
                  <a:lnTo>
                    <a:pt x="45" y="6"/>
                  </a:lnTo>
                  <a:lnTo>
                    <a:pt x="45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chenying0907 821"/>
            <p:cNvSpPr/>
            <p:nvPr/>
          </p:nvSpPr>
          <p:spPr bwMode="auto">
            <a:xfrm>
              <a:off x="4862513" y="3275013"/>
              <a:ext cx="20638" cy="84138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42" y="6"/>
                </a:cxn>
                <a:cxn ang="0">
                  <a:pos x="41" y="19"/>
                </a:cxn>
                <a:cxn ang="0">
                  <a:pos x="38" y="33"/>
                </a:cxn>
                <a:cxn ang="0">
                  <a:pos x="33" y="60"/>
                </a:cxn>
                <a:cxn ang="0">
                  <a:pos x="25" y="87"/>
                </a:cxn>
                <a:cxn ang="0">
                  <a:pos x="19" y="114"/>
                </a:cxn>
                <a:cxn ang="0">
                  <a:pos x="19" y="114"/>
                </a:cxn>
                <a:cxn ang="0">
                  <a:pos x="8" y="160"/>
                </a:cxn>
                <a:cxn ang="0">
                  <a:pos x="3" y="183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10"/>
                </a:cxn>
                <a:cxn ang="0">
                  <a:pos x="2" y="211"/>
                </a:cxn>
                <a:cxn ang="0">
                  <a:pos x="5" y="212"/>
                </a:cxn>
                <a:cxn ang="0">
                  <a:pos x="9" y="211"/>
                </a:cxn>
                <a:cxn ang="0">
                  <a:pos x="11" y="210"/>
                </a:cxn>
                <a:cxn ang="0">
                  <a:pos x="12" y="207"/>
                </a:cxn>
                <a:cxn ang="0">
                  <a:pos x="12" y="207"/>
                </a:cxn>
                <a:cxn ang="0">
                  <a:pos x="15" y="182"/>
                </a:cxn>
                <a:cxn ang="0">
                  <a:pos x="20" y="156"/>
                </a:cxn>
                <a:cxn ang="0">
                  <a:pos x="26" y="131"/>
                </a:cxn>
                <a:cxn ang="0">
                  <a:pos x="33" y="106"/>
                </a:cxn>
                <a:cxn ang="0">
                  <a:pos x="39" y="81"/>
                </a:cxn>
                <a:cxn ang="0">
                  <a:pos x="46" y="57"/>
                </a:cxn>
                <a:cxn ang="0">
                  <a:pos x="51" y="30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4" y="3"/>
                </a:cxn>
                <a:cxn ang="0">
                  <a:pos x="53" y="2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3" y="3"/>
                </a:cxn>
                <a:cxn ang="0">
                  <a:pos x="42" y="6"/>
                </a:cxn>
                <a:cxn ang="0">
                  <a:pos x="42" y="6"/>
                </a:cxn>
              </a:cxnLst>
              <a:rect l="0" t="0" r="r" b="b"/>
              <a:pathLst>
                <a:path w="54" h="212">
                  <a:moveTo>
                    <a:pt x="42" y="6"/>
                  </a:moveTo>
                  <a:lnTo>
                    <a:pt x="42" y="6"/>
                  </a:lnTo>
                  <a:lnTo>
                    <a:pt x="41" y="19"/>
                  </a:lnTo>
                  <a:lnTo>
                    <a:pt x="38" y="33"/>
                  </a:lnTo>
                  <a:lnTo>
                    <a:pt x="33" y="60"/>
                  </a:lnTo>
                  <a:lnTo>
                    <a:pt x="25" y="87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8" y="160"/>
                  </a:lnTo>
                  <a:lnTo>
                    <a:pt x="3" y="183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10"/>
                  </a:lnTo>
                  <a:lnTo>
                    <a:pt x="2" y="211"/>
                  </a:lnTo>
                  <a:lnTo>
                    <a:pt x="5" y="212"/>
                  </a:lnTo>
                  <a:lnTo>
                    <a:pt x="9" y="211"/>
                  </a:lnTo>
                  <a:lnTo>
                    <a:pt x="11" y="210"/>
                  </a:lnTo>
                  <a:lnTo>
                    <a:pt x="12" y="207"/>
                  </a:lnTo>
                  <a:lnTo>
                    <a:pt x="12" y="207"/>
                  </a:lnTo>
                  <a:lnTo>
                    <a:pt x="15" y="182"/>
                  </a:lnTo>
                  <a:lnTo>
                    <a:pt x="20" y="156"/>
                  </a:lnTo>
                  <a:lnTo>
                    <a:pt x="26" y="131"/>
                  </a:lnTo>
                  <a:lnTo>
                    <a:pt x="33" y="106"/>
                  </a:lnTo>
                  <a:lnTo>
                    <a:pt x="39" y="81"/>
                  </a:lnTo>
                  <a:lnTo>
                    <a:pt x="46" y="57"/>
                  </a:lnTo>
                  <a:lnTo>
                    <a:pt x="51" y="30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4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3" y="3"/>
                  </a:lnTo>
                  <a:lnTo>
                    <a:pt x="42" y="6"/>
                  </a:lnTo>
                  <a:lnTo>
                    <a:pt x="42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chenying0907 822"/>
            <p:cNvSpPr/>
            <p:nvPr/>
          </p:nvSpPr>
          <p:spPr bwMode="auto">
            <a:xfrm>
              <a:off x="4884738" y="3289301"/>
              <a:ext cx="25400" cy="73025"/>
            </a:xfrm>
            <a:custGeom>
              <a:avLst/>
              <a:gdLst/>
              <a:ahLst/>
              <a:cxnLst>
                <a:cxn ang="0">
                  <a:pos x="53" y="3"/>
                </a:cxn>
                <a:cxn ang="0">
                  <a:pos x="53" y="3"/>
                </a:cxn>
                <a:cxn ang="0">
                  <a:pos x="44" y="24"/>
                </a:cxn>
                <a:cxn ang="0">
                  <a:pos x="36" y="46"/>
                </a:cxn>
                <a:cxn ang="0">
                  <a:pos x="30" y="68"/>
                </a:cxn>
                <a:cxn ang="0">
                  <a:pos x="23" y="91"/>
                </a:cxn>
                <a:cxn ang="0">
                  <a:pos x="13" y="135"/>
                </a:cxn>
                <a:cxn ang="0">
                  <a:pos x="6" y="157"/>
                </a:cxn>
                <a:cxn ang="0">
                  <a:pos x="0" y="180"/>
                </a:cxn>
                <a:cxn ang="0">
                  <a:pos x="0" y="180"/>
                </a:cxn>
                <a:cxn ang="0">
                  <a:pos x="0" y="182"/>
                </a:cxn>
                <a:cxn ang="0">
                  <a:pos x="0" y="183"/>
                </a:cxn>
                <a:cxn ang="0">
                  <a:pos x="4" y="186"/>
                </a:cxn>
                <a:cxn ang="0">
                  <a:pos x="8" y="186"/>
                </a:cxn>
                <a:cxn ang="0">
                  <a:pos x="10" y="185"/>
                </a:cxn>
                <a:cxn ang="0">
                  <a:pos x="10" y="182"/>
                </a:cxn>
                <a:cxn ang="0">
                  <a:pos x="10" y="182"/>
                </a:cxn>
                <a:cxn ang="0">
                  <a:pos x="17" y="161"/>
                </a:cxn>
                <a:cxn ang="0">
                  <a:pos x="23" y="139"/>
                </a:cxn>
                <a:cxn ang="0">
                  <a:pos x="34" y="94"/>
                </a:cxn>
                <a:cxn ang="0">
                  <a:pos x="40" y="72"/>
                </a:cxn>
                <a:cxn ang="0">
                  <a:pos x="47" y="51"/>
                </a:cxn>
                <a:cxn ang="0">
                  <a:pos x="55" y="29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64" y="7"/>
                </a:cxn>
                <a:cxn ang="0">
                  <a:pos x="64" y="4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3" y="3"/>
                </a:cxn>
              </a:cxnLst>
              <a:rect l="0" t="0" r="r" b="b"/>
              <a:pathLst>
                <a:path w="64" h="186">
                  <a:moveTo>
                    <a:pt x="53" y="3"/>
                  </a:moveTo>
                  <a:lnTo>
                    <a:pt x="53" y="3"/>
                  </a:lnTo>
                  <a:lnTo>
                    <a:pt x="44" y="24"/>
                  </a:lnTo>
                  <a:lnTo>
                    <a:pt x="36" y="46"/>
                  </a:lnTo>
                  <a:lnTo>
                    <a:pt x="30" y="68"/>
                  </a:lnTo>
                  <a:lnTo>
                    <a:pt x="23" y="91"/>
                  </a:lnTo>
                  <a:lnTo>
                    <a:pt x="13" y="135"/>
                  </a:lnTo>
                  <a:lnTo>
                    <a:pt x="6" y="15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82"/>
                  </a:lnTo>
                  <a:lnTo>
                    <a:pt x="0" y="183"/>
                  </a:lnTo>
                  <a:lnTo>
                    <a:pt x="4" y="186"/>
                  </a:lnTo>
                  <a:lnTo>
                    <a:pt x="8" y="186"/>
                  </a:lnTo>
                  <a:lnTo>
                    <a:pt x="10" y="185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17" y="161"/>
                  </a:lnTo>
                  <a:lnTo>
                    <a:pt x="23" y="139"/>
                  </a:lnTo>
                  <a:lnTo>
                    <a:pt x="34" y="94"/>
                  </a:lnTo>
                  <a:lnTo>
                    <a:pt x="40" y="72"/>
                  </a:lnTo>
                  <a:lnTo>
                    <a:pt x="47" y="51"/>
                  </a:lnTo>
                  <a:lnTo>
                    <a:pt x="55" y="29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4" y="7"/>
                  </a:lnTo>
                  <a:lnTo>
                    <a:pt x="64" y="4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chenying0907 823"/>
            <p:cNvSpPr/>
            <p:nvPr/>
          </p:nvSpPr>
          <p:spPr bwMode="auto">
            <a:xfrm>
              <a:off x="4305301" y="3478213"/>
              <a:ext cx="9525" cy="2540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0" y="17"/>
                </a:cxn>
                <a:cxn ang="0">
                  <a:pos x="5" y="30"/>
                </a:cxn>
                <a:cxn ang="0">
                  <a:pos x="1" y="4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1" y="63"/>
                </a:cxn>
                <a:cxn ang="0">
                  <a:pos x="5" y="64"/>
                </a:cxn>
                <a:cxn ang="0">
                  <a:pos x="9" y="63"/>
                </a:cxn>
                <a:cxn ang="0">
                  <a:pos x="10" y="62"/>
                </a:cxn>
                <a:cxn ang="0">
                  <a:pos x="10" y="59"/>
                </a:cxn>
                <a:cxn ang="0">
                  <a:pos x="10" y="59"/>
                </a:cxn>
                <a:cxn ang="0">
                  <a:pos x="13" y="45"/>
                </a:cxn>
                <a:cxn ang="0">
                  <a:pos x="17" y="33"/>
                </a:cxn>
                <a:cxn ang="0">
                  <a:pos x="21" y="20"/>
                </a:cxn>
                <a:cxn ang="0">
                  <a:pos x="26" y="7"/>
                </a:cxn>
                <a:cxn ang="0">
                  <a:pos x="26" y="7"/>
                </a:cxn>
                <a:cxn ang="0">
                  <a:pos x="26" y="4"/>
                </a:cxn>
                <a:cxn ang="0">
                  <a:pos x="24" y="3"/>
                </a:cxn>
                <a:cxn ang="0">
                  <a:pos x="22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6" h="64">
                  <a:moveTo>
                    <a:pt x="14" y="4"/>
                  </a:moveTo>
                  <a:lnTo>
                    <a:pt x="14" y="4"/>
                  </a:lnTo>
                  <a:lnTo>
                    <a:pt x="10" y="17"/>
                  </a:lnTo>
                  <a:lnTo>
                    <a:pt x="5" y="30"/>
                  </a:lnTo>
                  <a:lnTo>
                    <a:pt x="1" y="45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1" y="63"/>
                  </a:lnTo>
                  <a:lnTo>
                    <a:pt x="5" y="64"/>
                  </a:lnTo>
                  <a:lnTo>
                    <a:pt x="9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3" y="45"/>
                  </a:lnTo>
                  <a:lnTo>
                    <a:pt x="17" y="33"/>
                  </a:lnTo>
                  <a:lnTo>
                    <a:pt x="21" y="20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4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chenying0907 824"/>
            <p:cNvSpPr/>
            <p:nvPr/>
          </p:nvSpPr>
          <p:spPr bwMode="auto">
            <a:xfrm>
              <a:off x="4319588" y="3497263"/>
              <a:ext cx="9525" cy="31750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22"/>
                </a:cxn>
                <a:cxn ang="0">
                  <a:pos x="7" y="39"/>
                </a:cxn>
                <a:cxn ang="0">
                  <a:pos x="4" y="55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0" y="75"/>
                </a:cxn>
                <a:cxn ang="0">
                  <a:pos x="0" y="76"/>
                </a:cxn>
                <a:cxn ang="0">
                  <a:pos x="4" y="79"/>
                </a:cxn>
                <a:cxn ang="0">
                  <a:pos x="7" y="79"/>
                </a:cxn>
                <a:cxn ang="0">
                  <a:pos x="9" y="77"/>
                </a:cxn>
                <a:cxn ang="0">
                  <a:pos x="10" y="75"/>
                </a:cxn>
                <a:cxn ang="0">
                  <a:pos x="10" y="75"/>
                </a:cxn>
                <a:cxn ang="0">
                  <a:pos x="15" y="58"/>
                </a:cxn>
                <a:cxn ang="0">
                  <a:pos x="19" y="41"/>
                </a:cxn>
                <a:cxn ang="0">
                  <a:pos x="21" y="22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3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22" h="79">
                  <a:moveTo>
                    <a:pt x="10" y="5"/>
                  </a:moveTo>
                  <a:lnTo>
                    <a:pt x="10" y="5"/>
                  </a:lnTo>
                  <a:lnTo>
                    <a:pt x="10" y="22"/>
                  </a:lnTo>
                  <a:lnTo>
                    <a:pt x="7" y="39"/>
                  </a:lnTo>
                  <a:lnTo>
                    <a:pt x="4" y="55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5"/>
                  </a:lnTo>
                  <a:lnTo>
                    <a:pt x="0" y="76"/>
                  </a:lnTo>
                  <a:lnTo>
                    <a:pt x="4" y="79"/>
                  </a:lnTo>
                  <a:lnTo>
                    <a:pt x="7" y="79"/>
                  </a:lnTo>
                  <a:lnTo>
                    <a:pt x="9" y="77"/>
                  </a:lnTo>
                  <a:lnTo>
                    <a:pt x="10" y="75"/>
                  </a:lnTo>
                  <a:lnTo>
                    <a:pt x="10" y="75"/>
                  </a:lnTo>
                  <a:lnTo>
                    <a:pt x="15" y="58"/>
                  </a:lnTo>
                  <a:lnTo>
                    <a:pt x="19" y="41"/>
                  </a:lnTo>
                  <a:lnTo>
                    <a:pt x="21" y="2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chenying0907 825"/>
            <p:cNvSpPr/>
            <p:nvPr/>
          </p:nvSpPr>
          <p:spPr bwMode="auto">
            <a:xfrm>
              <a:off x="4338638" y="3503613"/>
              <a:ext cx="7938" cy="317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0" y="24"/>
                </a:cxn>
                <a:cxn ang="0">
                  <a:pos x="6" y="41"/>
                </a:cxn>
                <a:cxn ang="0">
                  <a:pos x="2" y="58"/>
                </a:cxn>
                <a:cxn ang="0">
                  <a:pos x="0" y="75"/>
                </a:cxn>
                <a:cxn ang="0">
                  <a:pos x="0" y="75"/>
                </a:cxn>
                <a:cxn ang="0">
                  <a:pos x="0" y="78"/>
                </a:cxn>
                <a:cxn ang="0">
                  <a:pos x="2" y="79"/>
                </a:cxn>
                <a:cxn ang="0">
                  <a:pos x="6" y="80"/>
                </a:cxn>
                <a:cxn ang="0">
                  <a:pos x="10" y="79"/>
                </a:cxn>
                <a:cxn ang="0">
                  <a:pos x="11" y="78"/>
                </a:cxn>
                <a:cxn ang="0">
                  <a:pos x="11" y="75"/>
                </a:cxn>
                <a:cxn ang="0">
                  <a:pos x="11" y="75"/>
                </a:cxn>
                <a:cxn ang="0">
                  <a:pos x="13" y="58"/>
                </a:cxn>
                <a:cxn ang="0">
                  <a:pos x="17" y="41"/>
                </a:cxn>
                <a:cxn ang="0">
                  <a:pos x="20" y="24"/>
                </a:cxn>
                <a:cxn ang="0">
                  <a:pos x="23" y="6"/>
                </a:cxn>
                <a:cxn ang="0">
                  <a:pos x="23" y="6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23" h="80">
                  <a:moveTo>
                    <a:pt x="11" y="6"/>
                  </a:moveTo>
                  <a:lnTo>
                    <a:pt x="11" y="6"/>
                  </a:lnTo>
                  <a:lnTo>
                    <a:pt x="10" y="24"/>
                  </a:lnTo>
                  <a:lnTo>
                    <a:pt x="6" y="41"/>
                  </a:lnTo>
                  <a:lnTo>
                    <a:pt x="2" y="58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0" y="78"/>
                  </a:lnTo>
                  <a:lnTo>
                    <a:pt x="2" y="79"/>
                  </a:lnTo>
                  <a:lnTo>
                    <a:pt x="6" y="80"/>
                  </a:lnTo>
                  <a:lnTo>
                    <a:pt x="10" y="79"/>
                  </a:lnTo>
                  <a:lnTo>
                    <a:pt x="11" y="78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3" y="58"/>
                  </a:lnTo>
                  <a:lnTo>
                    <a:pt x="17" y="41"/>
                  </a:lnTo>
                  <a:lnTo>
                    <a:pt x="20" y="2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chenying0907 826"/>
            <p:cNvSpPr/>
            <p:nvPr/>
          </p:nvSpPr>
          <p:spPr bwMode="auto">
            <a:xfrm>
              <a:off x="4364038" y="3490913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6" y="57"/>
                </a:cxn>
                <a:cxn ang="0">
                  <a:pos x="10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7">
                  <a:moveTo>
                    <a:pt x="0" y="6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6" y="57"/>
                  </a:lnTo>
                  <a:lnTo>
                    <a:pt x="10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chenying0907 827"/>
            <p:cNvSpPr/>
            <p:nvPr/>
          </p:nvSpPr>
          <p:spPr bwMode="auto">
            <a:xfrm>
              <a:off x="4368801" y="3552826"/>
              <a:ext cx="6350" cy="28575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5"/>
                </a:cxn>
                <a:cxn ang="0">
                  <a:pos x="7" y="21"/>
                </a:cxn>
                <a:cxn ang="0">
                  <a:pos x="4" y="37"/>
                </a:cxn>
                <a:cxn ang="0">
                  <a:pos x="2" y="51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0" y="69"/>
                </a:cxn>
                <a:cxn ang="0">
                  <a:pos x="2" y="71"/>
                </a:cxn>
                <a:cxn ang="0">
                  <a:pos x="5" y="72"/>
                </a:cxn>
                <a:cxn ang="0">
                  <a:pos x="9" y="71"/>
                </a:cxn>
                <a:cxn ang="0">
                  <a:pos x="11" y="69"/>
                </a:cxn>
                <a:cxn ang="0">
                  <a:pos x="11" y="67"/>
                </a:cxn>
                <a:cxn ang="0">
                  <a:pos x="11" y="67"/>
                </a:cxn>
                <a:cxn ang="0">
                  <a:pos x="12" y="51"/>
                </a:cxn>
                <a:cxn ang="0">
                  <a:pos x="15" y="37"/>
                </a:cxn>
                <a:cxn ang="0">
                  <a:pos x="17" y="21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9" y="4"/>
                </a:cxn>
                <a:cxn ang="0">
                  <a:pos x="17" y="1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8" y="4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19" h="72">
                  <a:moveTo>
                    <a:pt x="8" y="5"/>
                  </a:moveTo>
                  <a:lnTo>
                    <a:pt x="8" y="5"/>
                  </a:lnTo>
                  <a:lnTo>
                    <a:pt x="7" y="21"/>
                  </a:lnTo>
                  <a:lnTo>
                    <a:pt x="4" y="37"/>
                  </a:lnTo>
                  <a:lnTo>
                    <a:pt x="2" y="51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5" y="72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2" y="51"/>
                  </a:lnTo>
                  <a:lnTo>
                    <a:pt x="15" y="37"/>
                  </a:lnTo>
                  <a:lnTo>
                    <a:pt x="17" y="21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chenying0907 828"/>
            <p:cNvSpPr/>
            <p:nvPr/>
          </p:nvSpPr>
          <p:spPr bwMode="auto">
            <a:xfrm>
              <a:off x="4384676" y="3568701"/>
              <a:ext cx="7938" cy="31750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9" y="6"/>
                </a:cxn>
                <a:cxn ang="0">
                  <a:pos x="6" y="13"/>
                </a:cxn>
                <a:cxn ang="0">
                  <a:pos x="5" y="21"/>
                </a:cxn>
                <a:cxn ang="0">
                  <a:pos x="2" y="29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0" y="55"/>
                </a:cxn>
                <a:cxn ang="0">
                  <a:pos x="1" y="74"/>
                </a:cxn>
                <a:cxn ang="0">
                  <a:pos x="1" y="74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6" y="80"/>
                </a:cxn>
                <a:cxn ang="0">
                  <a:pos x="10" y="78"/>
                </a:cxn>
                <a:cxn ang="0">
                  <a:pos x="12" y="77"/>
                </a:cxn>
                <a:cxn ang="0">
                  <a:pos x="12" y="74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3" y="31"/>
                </a:cxn>
                <a:cxn ang="0">
                  <a:pos x="15" y="23"/>
                </a:cxn>
                <a:cxn ang="0">
                  <a:pos x="18" y="14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1"/>
                </a:cxn>
                <a:cxn ang="0">
                  <a:pos x="17" y="1"/>
                </a:cxn>
                <a:cxn ang="0">
                  <a:pos x="14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6"/>
                </a:cxn>
                <a:cxn ang="0">
                  <a:pos x="9" y="6"/>
                </a:cxn>
              </a:cxnLst>
              <a:rect l="0" t="0" r="r" b="b"/>
              <a:pathLst>
                <a:path w="19" h="80">
                  <a:moveTo>
                    <a:pt x="9" y="6"/>
                  </a:moveTo>
                  <a:lnTo>
                    <a:pt x="9" y="6"/>
                  </a:lnTo>
                  <a:lnTo>
                    <a:pt x="6" y="13"/>
                  </a:lnTo>
                  <a:lnTo>
                    <a:pt x="5" y="21"/>
                  </a:lnTo>
                  <a:lnTo>
                    <a:pt x="2" y="29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0" y="55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6" y="80"/>
                  </a:lnTo>
                  <a:lnTo>
                    <a:pt x="10" y="78"/>
                  </a:lnTo>
                  <a:lnTo>
                    <a:pt x="12" y="77"/>
                  </a:lnTo>
                  <a:lnTo>
                    <a:pt x="12" y="74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3" y="31"/>
                  </a:lnTo>
                  <a:lnTo>
                    <a:pt x="15" y="23"/>
                  </a:lnTo>
                  <a:lnTo>
                    <a:pt x="18" y="14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chenying0907 829"/>
            <p:cNvSpPr/>
            <p:nvPr/>
          </p:nvSpPr>
          <p:spPr bwMode="auto">
            <a:xfrm>
              <a:off x="4400551" y="3581401"/>
              <a:ext cx="4763" cy="222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1"/>
                </a:cxn>
                <a:cxn ang="0">
                  <a:pos x="1" y="52"/>
                </a:cxn>
                <a:cxn ang="0">
                  <a:pos x="5" y="54"/>
                </a:cxn>
                <a:cxn ang="0">
                  <a:pos x="9" y="52"/>
                </a:cxn>
                <a:cxn ang="0">
                  <a:pos x="10" y="51"/>
                </a:cxn>
                <a:cxn ang="0">
                  <a:pos x="12" y="4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54">
                  <a:moveTo>
                    <a:pt x="0" y="6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1" y="52"/>
                  </a:lnTo>
                  <a:lnTo>
                    <a:pt x="5" y="54"/>
                  </a:lnTo>
                  <a:lnTo>
                    <a:pt x="9" y="52"/>
                  </a:lnTo>
                  <a:lnTo>
                    <a:pt x="10" y="51"/>
                  </a:lnTo>
                  <a:lnTo>
                    <a:pt x="12" y="4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9" y="3"/>
                  </a:lnTo>
                  <a:lnTo>
                    <a:pt x="5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chenying0907 830"/>
            <p:cNvSpPr/>
            <p:nvPr/>
          </p:nvSpPr>
          <p:spPr bwMode="auto">
            <a:xfrm>
              <a:off x="4422776" y="3571876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35"/>
                </a:cxn>
                <a:cxn ang="0">
                  <a:pos x="3" y="36"/>
                </a:cxn>
                <a:cxn ang="0">
                  <a:pos x="7" y="38"/>
                </a:cxn>
                <a:cxn ang="0">
                  <a:pos x="11" y="36"/>
                </a:cxn>
                <a:cxn ang="0">
                  <a:pos x="12" y="35"/>
                </a:cxn>
                <a:cxn ang="0">
                  <a:pos x="12" y="3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38">
                  <a:moveTo>
                    <a:pt x="0" y="5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3" y="36"/>
                  </a:lnTo>
                  <a:lnTo>
                    <a:pt x="7" y="38"/>
                  </a:lnTo>
                  <a:lnTo>
                    <a:pt x="11" y="36"/>
                  </a:lnTo>
                  <a:lnTo>
                    <a:pt x="12" y="35"/>
                  </a:lnTo>
                  <a:lnTo>
                    <a:pt x="12" y="3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chenying0907 831"/>
            <p:cNvSpPr/>
            <p:nvPr/>
          </p:nvSpPr>
          <p:spPr bwMode="auto">
            <a:xfrm>
              <a:off x="4430713" y="3629026"/>
              <a:ext cx="11113" cy="2381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6" y="3"/>
                </a:cxn>
                <a:cxn ang="0">
                  <a:pos x="9" y="14"/>
                </a:cxn>
                <a:cxn ang="0">
                  <a:pos x="4" y="27"/>
                </a:cxn>
                <a:cxn ang="0">
                  <a:pos x="1" y="40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0" y="57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2" y="55"/>
                </a:cxn>
                <a:cxn ang="0">
                  <a:pos x="12" y="55"/>
                </a:cxn>
                <a:cxn ang="0">
                  <a:pos x="12" y="42"/>
                </a:cxn>
                <a:cxn ang="0">
                  <a:pos x="14" y="30"/>
                </a:cxn>
                <a:cxn ang="0">
                  <a:pos x="20" y="18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7" y="5"/>
                </a:cxn>
                <a:cxn ang="0">
                  <a:pos x="26" y="4"/>
                </a:cxn>
                <a:cxn ang="0">
                  <a:pos x="26" y="3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6" y="3"/>
                </a:cxn>
                <a:cxn ang="0">
                  <a:pos x="16" y="3"/>
                </a:cxn>
              </a:cxnLst>
              <a:rect l="0" t="0" r="r" b="b"/>
              <a:pathLst>
                <a:path w="27" h="60">
                  <a:moveTo>
                    <a:pt x="16" y="3"/>
                  </a:moveTo>
                  <a:lnTo>
                    <a:pt x="16" y="3"/>
                  </a:lnTo>
                  <a:lnTo>
                    <a:pt x="9" y="14"/>
                  </a:lnTo>
                  <a:lnTo>
                    <a:pt x="4" y="27"/>
                  </a:lnTo>
                  <a:lnTo>
                    <a:pt x="1" y="40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2" y="55"/>
                  </a:lnTo>
                  <a:lnTo>
                    <a:pt x="12" y="55"/>
                  </a:lnTo>
                  <a:lnTo>
                    <a:pt x="12" y="42"/>
                  </a:lnTo>
                  <a:lnTo>
                    <a:pt x="14" y="30"/>
                  </a:lnTo>
                  <a:lnTo>
                    <a:pt x="20" y="1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chenying0907 832"/>
            <p:cNvSpPr/>
            <p:nvPr/>
          </p:nvSpPr>
          <p:spPr bwMode="auto">
            <a:xfrm>
              <a:off x="4441826" y="3636963"/>
              <a:ext cx="11113" cy="254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12" y="19"/>
                </a:cxn>
                <a:cxn ang="0">
                  <a:pos x="7" y="32"/>
                </a:cxn>
                <a:cxn ang="0">
                  <a:pos x="3" y="45"/>
                </a:cxn>
                <a:cxn ang="0">
                  <a:pos x="1" y="53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3" y="63"/>
                </a:cxn>
                <a:cxn ang="0">
                  <a:pos x="7" y="64"/>
                </a:cxn>
                <a:cxn ang="0">
                  <a:pos x="10" y="63"/>
                </a:cxn>
                <a:cxn ang="0">
                  <a:pos x="12" y="62"/>
                </a:cxn>
                <a:cxn ang="0">
                  <a:pos x="12" y="59"/>
                </a:cxn>
                <a:cxn ang="0">
                  <a:pos x="12" y="59"/>
                </a:cxn>
                <a:cxn ang="0">
                  <a:pos x="13" y="53"/>
                </a:cxn>
                <a:cxn ang="0">
                  <a:pos x="14" y="46"/>
                </a:cxn>
                <a:cxn ang="0">
                  <a:pos x="18" y="33"/>
                </a:cxn>
                <a:cxn ang="0">
                  <a:pos x="22" y="21"/>
                </a:cxn>
                <a:cxn ang="0">
                  <a:pos x="27" y="8"/>
                </a:cxn>
                <a:cxn ang="0">
                  <a:pos x="27" y="8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3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7" h="64">
                  <a:moveTo>
                    <a:pt x="16" y="4"/>
                  </a:moveTo>
                  <a:lnTo>
                    <a:pt x="16" y="4"/>
                  </a:lnTo>
                  <a:lnTo>
                    <a:pt x="12" y="19"/>
                  </a:lnTo>
                  <a:lnTo>
                    <a:pt x="7" y="32"/>
                  </a:lnTo>
                  <a:lnTo>
                    <a:pt x="3" y="45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3" y="63"/>
                  </a:lnTo>
                  <a:lnTo>
                    <a:pt x="7" y="64"/>
                  </a:lnTo>
                  <a:lnTo>
                    <a:pt x="10" y="63"/>
                  </a:lnTo>
                  <a:lnTo>
                    <a:pt x="12" y="62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3" y="53"/>
                  </a:lnTo>
                  <a:lnTo>
                    <a:pt x="14" y="46"/>
                  </a:lnTo>
                  <a:lnTo>
                    <a:pt x="18" y="33"/>
                  </a:lnTo>
                  <a:lnTo>
                    <a:pt x="22" y="21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5"/>
                  </a:lnTo>
                  <a:lnTo>
                    <a:pt x="26" y="3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chenying0907 833"/>
            <p:cNvSpPr/>
            <p:nvPr/>
          </p:nvSpPr>
          <p:spPr bwMode="auto">
            <a:xfrm>
              <a:off x="4467226" y="3646488"/>
              <a:ext cx="47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6" y="64"/>
                </a:cxn>
                <a:cxn ang="0">
                  <a:pos x="10" y="62"/>
                </a:cxn>
                <a:cxn ang="0">
                  <a:pos x="11" y="60"/>
                </a:cxn>
                <a:cxn ang="0">
                  <a:pos x="12" y="59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2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4">
                  <a:moveTo>
                    <a:pt x="0" y="5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6" y="64"/>
                  </a:lnTo>
                  <a:lnTo>
                    <a:pt x="10" y="62"/>
                  </a:lnTo>
                  <a:lnTo>
                    <a:pt x="11" y="60"/>
                  </a:lnTo>
                  <a:lnTo>
                    <a:pt x="12" y="5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chenying0907 834"/>
            <p:cNvSpPr/>
            <p:nvPr/>
          </p:nvSpPr>
          <p:spPr bwMode="auto">
            <a:xfrm>
              <a:off x="4483101" y="3641726"/>
              <a:ext cx="6350" cy="15875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3"/>
                </a:cxn>
                <a:cxn ang="0">
                  <a:pos x="2" y="9"/>
                </a:cxn>
                <a:cxn ang="0">
                  <a:pos x="0" y="17"/>
                </a:cxn>
                <a:cxn ang="0">
                  <a:pos x="0" y="31"/>
                </a:cxn>
                <a:cxn ang="0">
                  <a:pos x="0" y="31"/>
                </a:cxn>
                <a:cxn ang="0">
                  <a:pos x="0" y="34"/>
                </a:cxn>
                <a:cxn ang="0">
                  <a:pos x="2" y="37"/>
                </a:cxn>
                <a:cxn ang="0">
                  <a:pos x="6" y="38"/>
                </a:cxn>
                <a:cxn ang="0">
                  <a:pos x="9" y="37"/>
                </a:cxn>
                <a:cxn ang="0">
                  <a:pos x="11" y="34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12" y="20"/>
                </a:cxn>
                <a:cxn ang="0">
                  <a:pos x="12" y="14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5" y="4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5" h="38">
                  <a:moveTo>
                    <a:pt x="4" y="3"/>
                  </a:moveTo>
                  <a:lnTo>
                    <a:pt x="4" y="3"/>
                  </a:lnTo>
                  <a:lnTo>
                    <a:pt x="2" y="9"/>
                  </a:lnTo>
                  <a:lnTo>
                    <a:pt x="0" y="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11" y="34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20"/>
                  </a:lnTo>
                  <a:lnTo>
                    <a:pt x="12" y="1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chenying0907 835"/>
            <p:cNvSpPr/>
            <p:nvPr/>
          </p:nvSpPr>
          <p:spPr bwMode="auto">
            <a:xfrm>
              <a:off x="4492626" y="3687763"/>
              <a:ext cx="4763" cy="206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2" y="52"/>
                </a:cxn>
                <a:cxn ang="0">
                  <a:pos x="6" y="53"/>
                </a:cxn>
                <a:cxn ang="0">
                  <a:pos x="10" y="52"/>
                </a:cxn>
                <a:cxn ang="0">
                  <a:pos x="11" y="49"/>
                </a:cxn>
                <a:cxn ang="0">
                  <a:pos x="11" y="4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4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1" h="53">
                  <a:moveTo>
                    <a:pt x="0" y="5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2" y="52"/>
                  </a:lnTo>
                  <a:lnTo>
                    <a:pt x="6" y="53"/>
                  </a:lnTo>
                  <a:lnTo>
                    <a:pt x="10" y="52"/>
                  </a:lnTo>
                  <a:lnTo>
                    <a:pt x="11" y="49"/>
                  </a:lnTo>
                  <a:lnTo>
                    <a:pt x="11" y="4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1"/>
                  </a:lnTo>
                  <a:lnTo>
                    <a:pt x="6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chenying0907 836"/>
            <p:cNvSpPr/>
            <p:nvPr/>
          </p:nvSpPr>
          <p:spPr bwMode="auto">
            <a:xfrm>
              <a:off x="4505326" y="3698876"/>
              <a:ext cx="4763" cy="30163"/>
            </a:xfrm>
            <a:custGeom>
              <a:avLst/>
              <a:gdLst/>
              <a:ahLst/>
              <a:cxnLst>
                <a:cxn ang="0">
                  <a:pos x="13" y="43"/>
                </a:cxn>
                <a:cxn ang="0">
                  <a:pos x="13" y="43"/>
                </a:cxn>
                <a:cxn ang="0">
                  <a:pos x="15" y="25"/>
                </a:cxn>
                <a:cxn ang="0">
                  <a:pos x="13" y="6"/>
                </a:cxn>
                <a:cxn ang="0">
                  <a:pos x="13" y="6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26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59"/>
                </a:cxn>
                <a:cxn ang="0">
                  <a:pos x="0" y="65"/>
                </a:cxn>
                <a:cxn ang="0">
                  <a:pos x="3" y="72"/>
                </a:cxn>
                <a:cxn ang="0">
                  <a:pos x="3" y="72"/>
                </a:cxn>
                <a:cxn ang="0">
                  <a:pos x="4" y="74"/>
                </a:cxn>
                <a:cxn ang="0">
                  <a:pos x="5" y="76"/>
                </a:cxn>
                <a:cxn ang="0">
                  <a:pos x="9" y="76"/>
                </a:cxn>
                <a:cxn ang="0">
                  <a:pos x="12" y="74"/>
                </a:cxn>
                <a:cxn ang="0">
                  <a:pos x="13" y="73"/>
                </a:cxn>
                <a:cxn ang="0">
                  <a:pos x="13" y="72"/>
                </a:cxn>
                <a:cxn ang="0">
                  <a:pos x="13" y="69"/>
                </a:cxn>
                <a:cxn ang="0">
                  <a:pos x="13" y="69"/>
                </a:cxn>
                <a:cxn ang="0">
                  <a:pos x="12" y="63"/>
                </a:cxn>
                <a:cxn ang="0">
                  <a:pos x="12" y="56"/>
                </a:cxn>
                <a:cxn ang="0">
                  <a:pos x="13" y="43"/>
                </a:cxn>
                <a:cxn ang="0">
                  <a:pos x="13" y="43"/>
                </a:cxn>
              </a:cxnLst>
              <a:rect l="0" t="0" r="r" b="b"/>
              <a:pathLst>
                <a:path w="15" h="76">
                  <a:moveTo>
                    <a:pt x="13" y="43"/>
                  </a:moveTo>
                  <a:lnTo>
                    <a:pt x="13" y="43"/>
                  </a:lnTo>
                  <a:lnTo>
                    <a:pt x="15" y="2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2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3" y="72"/>
                  </a:lnTo>
                  <a:lnTo>
                    <a:pt x="3" y="72"/>
                  </a:lnTo>
                  <a:lnTo>
                    <a:pt x="4" y="74"/>
                  </a:lnTo>
                  <a:lnTo>
                    <a:pt x="5" y="76"/>
                  </a:lnTo>
                  <a:lnTo>
                    <a:pt x="9" y="76"/>
                  </a:lnTo>
                  <a:lnTo>
                    <a:pt x="12" y="74"/>
                  </a:lnTo>
                  <a:lnTo>
                    <a:pt x="13" y="73"/>
                  </a:lnTo>
                  <a:lnTo>
                    <a:pt x="13" y="72"/>
                  </a:lnTo>
                  <a:lnTo>
                    <a:pt x="13" y="69"/>
                  </a:lnTo>
                  <a:lnTo>
                    <a:pt x="13" y="69"/>
                  </a:lnTo>
                  <a:lnTo>
                    <a:pt x="12" y="63"/>
                  </a:lnTo>
                  <a:lnTo>
                    <a:pt x="12" y="56"/>
                  </a:lnTo>
                  <a:lnTo>
                    <a:pt x="13" y="43"/>
                  </a:lnTo>
                  <a:lnTo>
                    <a:pt x="13" y="4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chenying0907 837"/>
            <p:cNvSpPr/>
            <p:nvPr/>
          </p:nvSpPr>
          <p:spPr bwMode="auto">
            <a:xfrm>
              <a:off x="4522788" y="3714751"/>
              <a:ext cx="6350" cy="19050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14"/>
                </a:cxn>
                <a:cxn ang="0">
                  <a:pos x="2" y="25"/>
                </a:cxn>
                <a:cxn ang="0">
                  <a:pos x="0" y="34"/>
                </a:cxn>
                <a:cxn ang="0">
                  <a:pos x="0" y="39"/>
                </a:cxn>
                <a:cxn ang="0">
                  <a:pos x="2" y="44"/>
                </a:cxn>
                <a:cxn ang="0">
                  <a:pos x="2" y="44"/>
                </a:cxn>
                <a:cxn ang="0">
                  <a:pos x="3" y="47"/>
                </a:cxn>
                <a:cxn ang="0">
                  <a:pos x="4" y="48"/>
                </a:cxn>
                <a:cxn ang="0">
                  <a:pos x="8" y="48"/>
                </a:cxn>
                <a:cxn ang="0">
                  <a:pos x="12" y="46"/>
                </a:cxn>
                <a:cxn ang="0">
                  <a:pos x="12" y="44"/>
                </a:cxn>
                <a:cxn ang="0">
                  <a:pos x="12" y="42"/>
                </a:cxn>
                <a:cxn ang="0">
                  <a:pos x="12" y="42"/>
                </a:cxn>
                <a:cxn ang="0">
                  <a:pos x="11" y="37"/>
                </a:cxn>
                <a:cxn ang="0">
                  <a:pos x="11" y="33"/>
                </a:cxn>
                <a:cxn ang="0">
                  <a:pos x="14" y="24"/>
                </a:cxn>
                <a:cxn ang="0">
                  <a:pos x="15" y="14"/>
                </a:cxn>
                <a:cxn ang="0">
                  <a:pos x="16" y="5"/>
                </a:cxn>
                <a:cxn ang="0">
                  <a:pos x="16" y="5"/>
                </a:cxn>
              </a:cxnLst>
              <a:rect l="0" t="0" r="r" b="b"/>
              <a:pathLst>
                <a:path w="16" h="48">
                  <a:moveTo>
                    <a:pt x="16" y="5"/>
                  </a:move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14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0" y="39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7"/>
                  </a:lnTo>
                  <a:lnTo>
                    <a:pt x="4" y="48"/>
                  </a:lnTo>
                  <a:lnTo>
                    <a:pt x="8" y="48"/>
                  </a:lnTo>
                  <a:lnTo>
                    <a:pt x="12" y="46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37"/>
                  </a:lnTo>
                  <a:lnTo>
                    <a:pt x="11" y="33"/>
                  </a:lnTo>
                  <a:lnTo>
                    <a:pt x="14" y="24"/>
                  </a:lnTo>
                  <a:lnTo>
                    <a:pt x="15" y="14"/>
                  </a:lnTo>
                  <a:lnTo>
                    <a:pt x="16" y="5"/>
                  </a:lnTo>
                  <a:lnTo>
                    <a:pt x="1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chenying0907 838"/>
            <p:cNvSpPr/>
            <p:nvPr/>
          </p:nvSpPr>
          <p:spPr bwMode="auto">
            <a:xfrm>
              <a:off x="4538663" y="3703638"/>
              <a:ext cx="4763" cy="190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41"/>
                </a:cxn>
                <a:cxn ang="0">
                  <a:pos x="1" y="44"/>
                </a:cxn>
                <a:cxn ang="0">
                  <a:pos x="5" y="45"/>
                </a:cxn>
                <a:cxn ang="0">
                  <a:pos x="9" y="44"/>
                </a:cxn>
                <a:cxn ang="0">
                  <a:pos x="10" y="41"/>
                </a:cxn>
                <a:cxn ang="0">
                  <a:pos x="10" y="4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45">
                  <a:moveTo>
                    <a:pt x="0" y="5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1" y="44"/>
                  </a:lnTo>
                  <a:lnTo>
                    <a:pt x="5" y="45"/>
                  </a:lnTo>
                  <a:lnTo>
                    <a:pt x="9" y="44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chenying0907 839"/>
            <p:cNvSpPr/>
            <p:nvPr/>
          </p:nvSpPr>
          <p:spPr bwMode="auto">
            <a:xfrm>
              <a:off x="4575176" y="3678238"/>
              <a:ext cx="6350" cy="1905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16" y="42"/>
                </a:cxn>
                <a:cxn ang="0">
                  <a:pos x="13" y="33"/>
                </a:cxn>
                <a:cxn ang="0">
                  <a:pos x="12" y="24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5"/>
                </a:cxn>
                <a:cxn ang="0">
                  <a:pos x="2" y="36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5" y="48"/>
                </a:cxn>
                <a:cxn ang="0">
                  <a:pos x="8" y="49"/>
                </a:cxn>
                <a:cxn ang="0">
                  <a:pos x="12" y="49"/>
                </a:cxn>
                <a:cxn ang="0">
                  <a:pos x="14" y="46"/>
                </a:cxn>
                <a:cxn ang="0">
                  <a:pos x="16" y="45"/>
                </a:cxn>
                <a:cxn ang="0">
                  <a:pos x="16" y="42"/>
                </a:cxn>
                <a:cxn ang="0">
                  <a:pos x="16" y="42"/>
                </a:cxn>
              </a:cxnLst>
              <a:rect l="0" t="0" r="r" b="b"/>
              <a:pathLst>
                <a:path w="16" h="49">
                  <a:moveTo>
                    <a:pt x="16" y="42"/>
                  </a:moveTo>
                  <a:lnTo>
                    <a:pt x="16" y="42"/>
                  </a:lnTo>
                  <a:lnTo>
                    <a:pt x="13" y="33"/>
                  </a:lnTo>
                  <a:lnTo>
                    <a:pt x="12" y="2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5"/>
                  </a:lnTo>
                  <a:lnTo>
                    <a:pt x="2" y="3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5" y="48"/>
                  </a:lnTo>
                  <a:lnTo>
                    <a:pt x="8" y="49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6" y="45"/>
                  </a:lnTo>
                  <a:lnTo>
                    <a:pt x="16" y="42"/>
                  </a:lnTo>
                  <a:lnTo>
                    <a:pt x="16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chenying0907 840"/>
            <p:cNvSpPr/>
            <p:nvPr/>
          </p:nvSpPr>
          <p:spPr bwMode="auto">
            <a:xfrm>
              <a:off x="4592638" y="3678238"/>
              <a:ext cx="6350" cy="17463"/>
            </a:xfrm>
            <a:custGeom>
              <a:avLst/>
              <a:gdLst/>
              <a:ahLst/>
              <a:cxnLst>
                <a:cxn ang="0">
                  <a:pos x="15" y="34"/>
                </a:cxn>
                <a:cxn ang="0">
                  <a:pos x="15" y="34"/>
                </a:cxn>
                <a:cxn ang="0">
                  <a:pos x="13" y="28"/>
                </a:cxn>
                <a:cxn ang="0">
                  <a:pos x="11" y="20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21"/>
                </a:cxn>
                <a:cxn ang="0">
                  <a:pos x="2" y="29"/>
                </a:cxn>
                <a:cxn ang="0">
                  <a:pos x="4" y="37"/>
                </a:cxn>
                <a:cxn ang="0">
                  <a:pos x="4" y="37"/>
                </a:cxn>
                <a:cxn ang="0">
                  <a:pos x="5" y="40"/>
                </a:cxn>
                <a:cxn ang="0">
                  <a:pos x="7" y="41"/>
                </a:cxn>
                <a:cxn ang="0">
                  <a:pos x="11" y="41"/>
                </a:cxn>
                <a:cxn ang="0">
                  <a:pos x="14" y="38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15" y="34"/>
                </a:cxn>
              </a:cxnLst>
              <a:rect l="0" t="0" r="r" b="b"/>
              <a:pathLst>
                <a:path w="15" h="41">
                  <a:moveTo>
                    <a:pt x="15" y="34"/>
                  </a:moveTo>
                  <a:lnTo>
                    <a:pt x="15" y="34"/>
                  </a:lnTo>
                  <a:lnTo>
                    <a:pt x="13" y="28"/>
                  </a:lnTo>
                  <a:lnTo>
                    <a:pt x="11" y="20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1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5" y="40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14" y="38"/>
                  </a:lnTo>
                  <a:lnTo>
                    <a:pt x="15" y="37"/>
                  </a:lnTo>
                  <a:lnTo>
                    <a:pt x="15" y="34"/>
                  </a:lnTo>
                  <a:lnTo>
                    <a:pt x="15" y="3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chenying0907 841"/>
            <p:cNvSpPr/>
            <p:nvPr/>
          </p:nvSpPr>
          <p:spPr bwMode="auto">
            <a:xfrm>
              <a:off x="4608513" y="3670301"/>
              <a:ext cx="4763" cy="19050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2" y="22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2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3" y="43"/>
                </a:cxn>
                <a:cxn ang="0">
                  <a:pos x="3" y="43"/>
                </a:cxn>
                <a:cxn ang="0">
                  <a:pos x="4" y="44"/>
                </a:cxn>
                <a:cxn ang="0">
                  <a:pos x="5" y="46"/>
                </a:cxn>
                <a:cxn ang="0">
                  <a:pos x="8" y="46"/>
                </a:cxn>
                <a:cxn ang="0">
                  <a:pos x="9" y="44"/>
                </a:cxn>
                <a:cxn ang="0">
                  <a:pos x="13" y="42"/>
                </a:cxn>
                <a:cxn ang="0">
                  <a:pos x="13" y="39"/>
                </a:cxn>
                <a:cxn ang="0">
                  <a:pos x="13" y="36"/>
                </a:cxn>
                <a:cxn ang="0">
                  <a:pos x="13" y="36"/>
                </a:cxn>
                <a:cxn ang="0">
                  <a:pos x="12" y="34"/>
                </a:cxn>
                <a:cxn ang="0">
                  <a:pos x="12" y="30"/>
                </a:cxn>
                <a:cxn ang="0">
                  <a:pos x="12" y="22"/>
                </a:cxn>
                <a:cxn ang="0">
                  <a:pos x="12" y="22"/>
                </a:cxn>
              </a:cxnLst>
              <a:rect l="0" t="0" r="r" b="b"/>
              <a:pathLst>
                <a:path w="13" h="46">
                  <a:moveTo>
                    <a:pt x="12" y="22"/>
                  </a:moveTo>
                  <a:lnTo>
                    <a:pt x="12" y="22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8" y="46"/>
                  </a:lnTo>
                  <a:lnTo>
                    <a:pt x="9" y="44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12" y="34"/>
                  </a:lnTo>
                  <a:lnTo>
                    <a:pt x="12" y="30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chenying0907 842"/>
            <p:cNvSpPr/>
            <p:nvPr/>
          </p:nvSpPr>
          <p:spPr bwMode="auto">
            <a:xfrm>
              <a:off x="4629151" y="3640138"/>
              <a:ext cx="4763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2" y="55"/>
                </a:cxn>
                <a:cxn ang="0">
                  <a:pos x="5" y="56"/>
                </a:cxn>
                <a:cxn ang="0">
                  <a:pos x="9" y="55"/>
                </a:cxn>
                <a:cxn ang="0">
                  <a:pos x="11" y="54"/>
                </a:cxn>
                <a:cxn ang="0">
                  <a:pos x="12" y="5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56">
                  <a:moveTo>
                    <a:pt x="0" y="5"/>
                  </a:moveTo>
                  <a:lnTo>
                    <a:pt x="0" y="51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5" y="56"/>
                  </a:lnTo>
                  <a:lnTo>
                    <a:pt x="9" y="55"/>
                  </a:lnTo>
                  <a:lnTo>
                    <a:pt x="11" y="54"/>
                  </a:lnTo>
                  <a:lnTo>
                    <a:pt x="12" y="5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chenying0907 843"/>
            <p:cNvSpPr/>
            <p:nvPr/>
          </p:nvSpPr>
          <p:spPr bwMode="auto">
            <a:xfrm>
              <a:off x="4648201" y="3641726"/>
              <a:ext cx="6350" cy="1746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1"/>
                </a:cxn>
                <a:cxn ang="0">
                  <a:pos x="4" y="35"/>
                </a:cxn>
                <a:cxn ang="0">
                  <a:pos x="4" y="35"/>
                </a:cxn>
                <a:cxn ang="0">
                  <a:pos x="4" y="38"/>
                </a:cxn>
                <a:cxn ang="0">
                  <a:pos x="5" y="40"/>
                </a:cxn>
                <a:cxn ang="0">
                  <a:pos x="9" y="42"/>
                </a:cxn>
                <a:cxn ang="0">
                  <a:pos x="13" y="40"/>
                </a:cxn>
                <a:cxn ang="0">
                  <a:pos x="14" y="38"/>
                </a:cxn>
                <a:cxn ang="0">
                  <a:pos x="16" y="35"/>
                </a:cxn>
                <a:cxn ang="0">
                  <a:pos x="16" y="35"/>
                </a:cxn>
                <a:cxn ang="0">
                  <a:pos x="13" y="21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16" h="42">
                  <a:moveTo>
                    <a:pt x="12" y="5"/>
                  </a:moveTo>
                  <a:lnTo>
                    <a:pt x="12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1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5" y="40"/>
                  </a:lnTo>
                  <a:lnTo>
                    <a:pt x="9" y="42"/>
                  </a:lnTo>
                  <a:lnTo>
                    <a:pt x="13" y="40"/>
                  </a:lnTo>
                  <a:lnTo>
                    <a:pt x="14" y="38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3" y="21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chenying0907 844"/>
            <p:cNvSpPr/>
            <p:nvPr/>
          </p:nvSpPr>
          <p:spPr bwMode="auto">
            <a:xfrm>
              <a:off x="4668838" y="3640138"/>
              <a:ext cx="4763" cy="142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4"/>
                </a:cxn>
                <a:cxn ang="0">
                  <a:pos x="1" y="37"/>
                </a:cxn>
                <a:cxn ang="0">
                  <a:pos x="5" y="38"/>
                </a:cxn>
                <a:cxn ang="0">
                  <a:pos x="9" y="37"/>
                </a:cxn>
                <a:cxn ang="0">
                  <a:pos x="10" y="34"/>
                </a:cxn>
                <a:cxn ang="0">
                  <a:pos x="10" y="3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38">
                  <a:moveTo>
                    <a:pt x="0" y="5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5" y="38"/>
                  </a:lnTo>
                  <a:lnTo>
                    <a:pt x="9" y="37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5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chenying0907 845"/>
            <p:cNvSpPr/>
            <p:nvPr/>
          </p:nvSpPr>
          <p:spPr bwMode="auto">
            <a:xfrm>
              <a:off x="4689476" y="3586163"/>
              <a:ext cx="6350" cy="23813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7" y="1"/>
                </a:cxn>
                <a:cxn ang="0">
                  <a:pos x="4" y="6"/>
                </a:cxn>
                <a:cxn ang="0">
                  <a:pos x="1" y="13"/>
                </a:cxn>
                <a:cxn ang="0">
                  <a:pos x="1" y="19"/>
                </a:cxn>
                <a:cxn ang="0">
                  <a:pos x="0" y="2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2" y="53"/>
                </a:cxn>
                <a:cxn ang="0">
                  <a:pos x="4" y="56"/>
                </a:cxn>
                <a:cxn ang="0">
                  <a:pos x="7" y="57"/>
                </a:cxn>
                <a:cxn ang="0">
                  <a:pos x="11" y="56"/>
                </a:cxn>
                <a:cxn ang="0">
                  <a:pos x="13" y="53"/>
                </a:cxn>
                <a:cxn ang="0">
                  <a:pos x="13" y="51"/>
                </a:cxn>
                <a:cxn ang="0">
                  <a:pos x="13" y="51"/>
                </a:cxn>
                <a:cxn ang="0">
                  <a:pos x="13" y="31"/>
                </a:cxn>
                <a:cxn ang="0">
                  <a:pos x="13" y="31"/>
                </a:cxn>
                <a:cxn ang="0">
                  <a:pos x="11" y="19"/>
                </a:cxn>
                <a:cxn ang="0">
                  <a:pos x="13" y="14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8"/>
                </a:cxn>
                <a:cxn ang="0">
                  <a:pos x="17" y="5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17" h="57">
                  <a:moveTo>
                    <a:pt x="7" y="1"/>
                  </a:moveTo>
                  <a:lnTo>
                    <a:pt x="7" y="1"/>
                  </a:lnTo>
                  <a:lnTo>
                    <a:pt x="4" y="6"/>
                  </a:lnTo>
                  <a:lnTo>
                    <a:pt x="1" y="13"/>
                  </a:lnTo>
                  <a:lnTo>
                    <a:pt x="1" y="19"/>
                  </a:lnTo>
                  <a:lnTo>
                    <a:pt x="0" y="2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2" y="53"/>
                  </a:lnTo>
                  <a:lnTo>
                    <a:pt x="4" y="56"/>
                  </a:lnTo>
                  <a:lnTo>
                    <a:pt x="7" y="57"/>
                  </a:lnTo>
                  <a:lnTo>
                    <a:pt x="11" y="56"/>
                  </a:lnTo>
                  <a:lnTo>
                    <a:pt x="13" y="53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1" y="19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chenying0907 846"/>
            <p:cNvSpPr/>
            <p:nvPr/>
          </p:nvSpPr>
          <p:spPr bwMode="auto">
            <a:xfrm>
              <a:off x="4702176" y="3587751"/>
              <a:ext cx="9525" cy="254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5" y="17"/>
                </a:cxn>
                <a:cxn ang="0">
                  <a:pos x="1" y="31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1" y="51"/>
                </a:cxn>
                <a:cxn ang="0">
                  <a:pos x="2" y="57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1"/>
                </a:cxn>
                <a:cxn ang="0">
                  <a:pos x="7" y="61"/>
                </a:cxn>
                <a:cxn ang="0">
                  <a:pos x="10" y="60"/>
                </a:cxn>
                <a:cxn ang="0">
                  <a:pos x="13" y="57"/>
                </a:cxn>
                <a:cxn ang="0">
                  <a:pos x="13" y="55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11" y="47"/>
                </a:cxn>
                <a:cxn ang="0">
                  <a:pos x="10" y="40"/>
                </a:cxn>
                <a:cxn ang="0">
                  <a:pos x="11" y="35"/>
                </a:cxn>
                <a:cxn ang="0">
                  <a:pos x="13" y="28"/>
                </a:cxn>
                <a:cxn ang="0">
                  <a:pos x="17" y="18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21" y="5"/>
                </a:cxn>
                <a:cxn ang="0">
                  <a:pos x="21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3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1" h="61">
                  <a:moveTo>
                    <a:pt x="10" y="4"/>
                  </a:moveTo>
                  <a:lnTo>
                    <a:pt x="10" y="4"/>
                  </a:lnTo>
                  <a:lnTo>
                    <a:pt x="5" y="17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1" y="51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7" y="61"/>
                  </a:lnTo>
                  <a:lnTo>
                    <a:pt x="10" y="60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1" y="47"/>
                  </a:lnTo>
                  <a:lnTo>
                    <a:pt x="10" y="40"/>
                  </a:lnTo>
                  <a:lnTo>
                    <a:pt x="11" y="35"/>
                  </a:lnTo>
                  <a:lnTo>
                    <a:pt x="13" y="28"/>
                  </a:lnTo>
                  <a:lnTo>
                    <a:pt x="17" y="1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chenying0907 847"/>
            <p:cNvSpPr/>
            <p:nvPr/>
          </p:nvSpPr>
          <p:spPr bwMode="auto">
            <a:xfrm>
              <a:off x="4721226" y="3589338"/>
              <a:ext cx="6350" cy="25400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17" y="5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4" y="18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0" y="44"/>
                </a:cxn>
                <a:cxn ang="0">
                  <a:pos x="2" y="51"/>
                </a:cxn>
                <a:cxn ang="0">
                  <a:pos x="3" y="57"/>
                </a:cxn>
                <a:cxn ang="0">
                  <a:pos x="3" y="57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1"/>
                </a:cxn>
                <a:cxn ang="0">
                  <a:pos x="11" y="60"/>
                </a:cxn>
                <a:cxn ang="0">
                  <a:pos x="14" y="56"/>
                </a:cxn>
                <a:cxn ang="0">
                  <a:pos x="14" y="54"/>
                </a:cxn>
                <a:cxn ang="0">
                  <a:pos x="14" y="52"/>
                </a:cxn>
                <a:cxn ang="0">
                  <a:pos x="14" y="52"/>
                </a:cxn>
                <a:cxn ang="0">
                  <a:pos x="12" y="47"/>
                </a:cxn>
                <a:cxn ang="0">
                  <a:pos x="11" y="40"/>
                </a:cxn>
                <a:cxn ang="0">
                  <a:pos x="14" y="28"/>
                </a:cxn>
                <a:cxn ang="0">
                  <a:pos x="16" y="17"/>
                </a:cxn>
                <a:cxn ang="0">
                  <a:pos x="17" y="5"/>
                </a:cxn>
                <a:cxn ang="0">
                  <a:pos x="17" y="5"/>
                </a:cxn>
              </a:cxnLst>
              <a:rect l="0" t="0" r="r" b="b"/>
              <a:pathLst>
                <a:path w="17" h="61">
                  <a:moveTo>
                    <a:pt x="17" y="5"/>
                  </a:moveTo>
                  <a:lnTo>
                    <a:pt x="17" y="5"/>
                  </a:lnTo>
                  <a:lnTo>
                    <a:pt x="17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lnTo>
                    <a:pt x="4" y="18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0" y="44"/>
                  </a:lnTo>
                  <a:lnTo>
                    <a:pt x="2" y="51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1"/>
                  </a:lnTo>
                  <a:lnTo>
                    <a:pt x="11" y="60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2" y="47"/>
                  </a:lnTo>
                  <a:lnTo>
                    <a:pt x="11" y="40"/>
                  </a:lnTo>
                  <a:lnTo>
                    <a:pt x="14" y="28"/>
                  </a:lnTo>
                  <a:lnTo>
                    <a:pt x="16" y="17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chenying0907 848"/>
            <p:cNvSpPr/>
            <p:nvPr/>
          </p:nvSpPr>
          <p:spPr bwMode="auto">
            <a:xfrm>
              <a:off x="4748213" y="3521076"/>
              <a:ext cx="3175" cy="301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5"/>
                </a:cxn>
                <a:cxn ang="0">
                  <a:pos x="5" y="76"/>
                </a:cxn>
                <a:cxn ang="0">
                  <a:pos x="9" y="75"/>
                </a:cxn>
                <a:cxn ang="0">
                  <a:pos x="11" y="73"/>
                </a:cxn>
                <a:cxn ang="0">
                  <a:pos x="12" y="71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1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76">
                  <a:moveTo>
                    <a:pt x="0" y="5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0" y="73"/>
                  </a:lnTo>
                  <a:lnTo>
                    <a:pt x="1" y="75"/>
                  </a:lnTo>
                  <a:lnTo>
                    <a:pt x="5" y="76"/>
                  </a:lnTo>
                  <a:lnTo>
                    <a:pt x="9" y="75"/>
                  </a:lnTo>
                  <a:lnTo>
                    <a:pt x="11" y="73"/>
                  </a:lnTo>
                  <a:lnTo>
                    <a:pt x="12" y="71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chenying0907 849"/>
            <p:cNvSpPr/>
            <p:nvPr/>
          </p:nvSpPr>
          <p:spPr bwMode="auto">
            <a:xfrm>
              <a:off x="4762501" y="3519488"/>
              <a:ext cx="6350" cy="25400"/>
            </a:xfrm>
            <a:custGeom>
              <a:avLst/>
              <a:gdLst/>
              <a:ahLst/>
              <a:cxnLst>
                <a:cxn ang="0">
                  <a:pos x="14" y="53"/>
                </a:cxn>
                <a:cxn ang="0">
                  <a:pos x="14" y="53"/>
                </a:cxn>
                <a:cxn ang="0">
                  <a:pos x="13" y="47"/>
                </a:cxn>
                <a:cxn ang="0">
                  <a:pos x="12" y="41"/>
                </a:cxn>
                <a:cxn ang="0">
                  <a:pos x="11" y="29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1" y="2"/>
                </a:cxn>
                <a:cxn ang="0">
                  <a:pos x="7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33"/>
                </a:cxn>
                <a:cxn ang="0">
                  <a:pos x="1" y="46"/>
                </a:cxn>
                <a:cxn ang="0">
                  <a:pos x="3" y="53"/>
                </a:cxn>
                <a:cxn ang="0">
                  <a:pos x="5" y="58"/>
                </a:cxn>
                <a:cxn ang="0">
                  <a:pos x="5" y="58"/>
                </a:cxn>
                <a:cxn ang="0">
                  <a:pos x="7" y="60"/>
                </a:cxn>
                <a:cxn ang="0">
                  <a:pos x="8" y="62"/>
                </a:cxn>
                <a:cxn ang="0">
                  <a:pos x="11" y="62"/>
                </a:cxn>
                <a:cxn ang="0">
                  <a:pos x="12" y="60"/>
                </a:cxn>
                <a:cxn ang="0">
                  <a:pos x="14" y="58"/>
                </a:cxn>
                <a:cxn ang="0">
                  <a:pos x="16" y="55"/>
                </a:cxn>
                <a:cxn ang="0">
                  <a:pos x="14" y="53"/>
                </a:cxn>
                <a:cxn ang="0">
                  <a:pos x="14" y="53"/>
                </a:cxn>
              </a:cxnLst>
              <a:rect l="0" t="0" r="r" b="b"/>
              <a:pathLst>
                <a:path w="16" h="62">
                  <a:moveTo>
                    <a:pt x="14" y="53"/>
                  </a:moveTo>
                  <a:lnTo>
                    <a:pt x="14" y="53"/>
                  </a:lnTo>
                  <a:lnTo>
                    <a:pt x="13" y="47"/>
                  </a:lnTo>
                  <a:lnTo>
                    <a:pt x="12" y="41"/>
                  </a:lnTo>
                  <a:lnTo>
                    <a:pt x="11" y="2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1" y="2"/>
                  </a:lnTo>
                  <a:lnTo>
                    <a:pt x="7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3"/>
                  </a:lnTo>
                  <a:lnTo>
                    <a:pt x="1" y="46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5" y="58"/>
                  </a:lnTo>
                  <a:lnTo>
                    <a:pt x="7" y="60"/>
                  </a:lnTo>
                  <a:lnTo>
                    <a:pt x="8" y="62"/>
                  </a:lnTo>
                  <a:lnTo>
                    <a:pt x="11" y="62"/>
                  </a:lnTo>
                  <a:lnTo>
                    <a:pt x="12" y="60"/>
                  </a:lnTo>
                  <a:lnTo>
                    <a:pt x="14" y="58"/>
                  </a:lnTo>
                  <a:lnTo>
                    <a:pt x="16" y="55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chenying0907 850"/>
            <p:cNvSpPr/>
            <p:nvPr/>
          </p:nvSpPr>
          <p:spPr bwMode="auto">
            <a:xfrm>
              <a:off x="4776788" y="3514726"/>
              <a:ext cx="6350" cy="22225"/>
            </a:xfrm>
            <a:custGeom>
              <a:avLst/>
              <a:gdLst/>
              <a:ahLst/>
              <a:cxnLst>
                <a:cxn ang="0">
                  <a:pos x="15" y="47"/>
                </a:cxn>
                <a:cxn ang="0">
                  <a:pos x="15" y="47"/>
                </a:cxn>
                <a:cxn ang="0">
                  <a:pos x="14" y="43"/>
                </a:cxn>
                <a:cxn ang="0">
                  <a:pos x="13" y="38"/>
                </a:cxn>
                <a:cxn ang="0">
                  <a:pos x="11" y="26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8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30"/>
                </a:cxn>
                <a:cxn ang="0">
                  <a:pos x="1" y="42"/>
                </a:cxn>
                <a:cxn ang="0">
                  <a:pos x="4" y="48"/>
                </a:cxn>
                <a:cxn ang="0">
                  <a:pos x="6" y="54"/>
                </a:cxn>
                <a:cxn ang="0">
                  <a:pos x="6" y="54"/>
                </a:cxn>
                <a:cxn ang="0">
                  <a:pos x="8" y="55"/>
                </a:cxn>
                <a:cxn ang="0">
                  <a:pos x="10" y="56"/>
                </a:cxn>
                <a:cxn ang="0">
                  <a:pos x="14" y="55"/>
                </a:cxn>
                <a:cxn ang="0">
                  <a:pos x="17" y="52"/>
                </a:cxn>
                <a:cxn ang="0">
                  <a:pos x="17" y="50"/>
                </a:cxn>
                <a:cxn ang="0">
                  <a:pos x="15" y="47"/>
                </a:cxn>
                <a:cxn ang="0">
                  <a:pos x="15" y="47"/>
                </a:cxn>
              </a:cxnLst>
              <a:rect l="0" t="0" r="r" b="b"/>
              <a:pathLst>
                <a:path w="17" h="56">
                  <a:moveTo>
                    <a:pt x="15" y="47"/>
                  </a:moveTo>
                  <a:lnTo>
                    <a:pt x="15" y="47"/>
                  </a:lnTo>
                  <a:lnTo>
                    <a:pt x="14" y="43"/>
                  </a:lnTo>
                  <a:lnTo>
                    <a:pt x="13" y="38"/>
                  </a:lnTo>
                  <a:lnTo>
                    <a:pt x="11" y="2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30"/>
                  </a:lnTo>
                  <a:lnTo>
                    <a:pt x="1" y="42"/>
                  </a:lnTo>
                  <a:lnTo>
                    <a:pt x="4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8" y="55"/>
                  </a:lnTo>
                  <a:lnTo>
                    <a:pt x="10" y="56"/>
                  </a:lnTo>
                  <a:lnTo>
                    <a:pt x="14" y="55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5" y="47"/>
                  </a:lnTo>
                  <a:lnTo>
                    <a:pt x="15" y="4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chenying0907 851"/>
            <p:cNvSpPr/>
            <p:nvPr/>
          </p:nvSpPr>
          <p:spPr bwMode="auto">
            <a:xfrm>
              <a:off x="4498976" y="3473451"/>
              <a:ext cx="7938" cy="22225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4"/>
                </a:cxn>
                <a:cxn ang="0">
                  <a:pos x="5" y="15"/>
                </a:cxn>
                <a:cxn ang="0">
                  <a:pos x="1" y="27"/>
                </a:cxn>
                <a:cxn ang="0">
                  <a:pos x="0" y="40"/>
                </a:cxn>
                <a:cxn ang="0">
                  <a:pos x="0" y="47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2" y="55"/>
                </a:cxn>
                <a:cxn ang="0">
                  <a:pos x="4" y="56"/>
                </a:cxn>
                <a:cxn ang="0">
                  <a:pos x="8" y="56"/>
                </a:cxn>
                <a:cxn ang="0">
                  <a:pos x="12" y="53"/>
                </a:cxn>
                <a:cxn ang="0">
                  <a:pos x="13" y="52"/>
                </a:cxn>
                <a:cxn ang="0">
                  <a:pos x="12" y="49"/>
                </a:cxn>
                <a:cxn ang="0">
                  <a:pos x="12" y="49"/>
                </a:cxn>
                <a:cxn ang="0">
                  <a:pos x="12" y="44"/>
                </a:cxn>
                <a:cxn ang="0">
                  <a:pos x="12" y="39"/>
                </a:cxn>
                <a:cxn ang="0">
                  <a:pos x="13" y="2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5"/>
                </a:cxn>
                <a:cxn ang="0">
                  <a:pos x="19" y="2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4"/>
                </a:cxn>
                <a:cxn ang="0">
                  <a:pos x="9" y="4"/>
                </a:cxn>
              </a:cxnLst>
              <a:rect l="0" t="0" r="r" b="b"/>
              <a:pathLst>
                <a:path w="19" h="56">
                  <a:moveTo>
                    <a:pt x="9" y="4"/>
                  </a:moveTo>
                  <a:lnTo>
                    <a:pt x="9" y="4"/>
                  </a:lnTo>
                  <a:lnTo>
                    <a:pt x="5" y="15"/>
                  </a:lnTo>
                  <a:lnTo>
                    <a:pt x="1" y="27"/>
                  </a:lnTo>
                  <a:lnTo>
                    <a:pt x="0" y="40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4" y="56"/>
                  </a:lnTo>
                  <a:lnTo>
                    <a:pt x="8" y="56"/>
                  </a:lnTo>
                  <a:lnTo>
                    <a:pt x="12" y="53"/>
                  </a:lnTo>
                  <a:lnTo>
                    <a:pt x="13" y="52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4"/>
                  </a:lnTo>
                  <a:lnTo>
                    <a:pt x="12" y="39"/>
                  </a:lnTo>
                  <a:lnTo>
                    <a:pt x="13" y="2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4"/>
                  </a:lnTo>
                  <a:lnTo>
                    <a:pt x="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chenying0907 852"/>
            <p:cNvSpPr/>
            <p:nvPr/>
          </p:nvSpPr>
          <p:spPr bwMode="auto">
            <a:xfrm>
              <a:off x="4521201" y="3486151"/>
              <a:ext cx="7938" cy="38100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2" y="34"/>
                </a:cxn>
                <a:cxn ang="0">
                  <a:pos x="2" y="34"/>
                </a:cxn>
                <a:cxn ang="0">
                  <a:pos x="2" y="48"/>
                </a:cxn>
                <a:cxn ang="0">
                  <a:pos x="1" y="61"/>
                </a:cxn>
                <a:cxn ang="0">
                  <a:pos x="0" y="75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1" y="94"/>
                </a:cxn>
                <a:cxn ang="0">
                  <a:pos x="5" y="95"/>
                </a:cxn>
                <a:cxn ang="0">
                  <a:pos x="9" y="94"/>
                </a:cxn>
                <a:cxn ang="0">
                  <a:pos x="10" y="91"/>
                </a:cxn>
                <a:cxn ang="0">
                  <a:pos x="10" y="89"/>
                </a:cxn>
                <a:cxn ang="0">
                  <a:pos x="10" y="89"/>
                </a:cxn>
                <a:cxn ang="0">
                  <a:pos x="13" y="66"/>
                </a:cxn>
                <a:cxn ang="0">
                  <a:pos x="14" y="45"/>
                </a:cxn>
                <a:cxn ang="0">
                  <a:pos x="14" y="45"/>
                </a:cxn>
                <a:cxn ang="0">
                  <a:pos x="14" y="35"/>
                </a:cxn>
                <a:cxn ang="0">
                  <a:pos x="13" y="26"/>
                </a:cxn>
                <a:cxn ang="0">
                  <a:pos x="14" y="17"/>
                </a:cxn>
                <a:cxn ang="0">
                  <a:pos x="16" y="13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95">
                  <a:moveTo>
                    <a:pt x="8" y="2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2" y="48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1" y="94"/>
                  </a:lnTo>
                  <a:lnTo>
                    <a:pt x="5" y="95"/>
                  </a:lnTo>
                  <a:lnTo>
                    <a:pt x="9" y="94"/>
                  </a:lnTo>
                  <a:lnTo>
                    <a:pt x="10" y="91"/>
                  </a:lnTo>
                  <a:lnTo>
                    <a:pt x="10" y="89"/>
                  </a:lnTo>
                  <a:lnTo>
                    <a:pt x="10" y="89"/>
                  </a:lnTo>
                  <a:lnTo>
                    <a:pt x="13" y="6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35"/>
                  </a:lnTo>
                  <a:lnTo>
                    <a:pt x="13" y="26"/>
                  </a:lnTo>
                  <a:lnTo>
                    <a:pt x="14" y="17"/>
                  </a:lnTo>
                  <a:lnTo>
                    <a:pt x="16" y="13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chenying0907 853"/>
            <p:cNvSpPr/>
            <p:nvPr/>
          </p:nvSpPr>
          <p:spPr bwMode="auto">
            <a:xfrm>
              <a:off x="4540251" y="3524251"/>
              <a:ext cx="6350" cy="30163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3" y="38"/>
                </a:cxn>
                <a:cxn ang="0">
                  <a:pos x="0" y="71"/>
                </a:cxn>
                <a:cxn ang="0">
                  <a:pos x="0" y="71"/>
                </a:cxn>
                <a:cxn ang="0">
                  <a:pos x="2" y="72"/>
                </a:cxn>
                <a:cxn ang="0">
                  <a:pos x="3" y="75"/>
                </a:cxn>
                <a:cxn ang="0">
                  <a:pos x="7" y="76"/>
                </a:cxn>
                <a:cxn ang="0">
                  <a:pos x="11" y="75"/>
                </a:cxn>
                <a:cxn ang="0">
                  <a:pos x="12" y="72"/>
                </a:cxn>
                <a:cxn ang="0">
                  <a:pos x="12" y="71"/>
                </a:cxn>
                <a:cxn ang="0">
                  <a:pos x="12" y="71"/>
                </a:cxn>
                <a:cxn ang="0">
                  <a:pos x="15" y="38"/>
                </a:cxn>
                <a:cxn ang="0">
                  <a:pos x="16" y="5"/>
                </a:cxn>
                <a:cxn ang="0">
                  <a:pos x="16" y="5"/>
                </a:cxn>
                <a:cxn ang="0">
                  <a:pos x="16" y="3"/>
                </a:cxn>
                <a:cxn ang="0">
                  <a:pos x="15" y="1"/>
                </a:cxn>
                <a:cxn ang="0">
                  <a:pos x="11" y="0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6" h="76">
                  <a:moveTo>
                    <a:pt x="4" y="5"/>
                  </a:moveTo>
                  <a:lnTo>
                    <a:pt x="4" y="5"/>
                  </a:lnTo>
                  <a:lnTo>
                    <a:pt x="3" y="3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72"/>
                  </a:lnTo>
                  <a:lnTo>
                    <a:pt x="3" y="75"/>
                  </a:lnTo>
                  <a:lnTo>
                    <a:pt x="7" y="76"/>
                  </a:lnTo>
                  <a:lnTo>
                    <a:pt x="11" y="75"/>
                  </a:lnTo>
                  <a:lnTo>
                    <a:pt x="12" y="72"/>
                  </a:lnTo>
                  <a:lnTo>
                    <a:pt x="12" y="71"/>
                  </a:lnTo>
                  <a:lnTo>
                    <a:pt x="12" y="71"/>
                  </a:lnTo>
                  <a:lnTo>
                    <a:pt x="15" y="38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1" y="0"/>
                  </a:lnTo>
                  <a:lnTo>
                    <a:pt x="7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chenying0907 854"/>
            <p:cNvSpPr/>
            <p:nvPr/>
          </p:nvSpPr>
          <p:spPr bwMode="auto">
            <a:xfrm>
              <a:off x="4629151" y="3451226"/>
              <a:ext cx="4763" cy="2540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0" y="62"/>
                </a:cxn>
                <a:cxn ang="0">
                  <a:pos x="2" y="63"/>
                </a:cxn>
                <a:cxn ang="0">
                  <a:pos x="5" y="65"/>
                </a:cxn>
                <a:cxn ang="0">
                  <a:pos x="9" y="63"/>
                </a:cxn>
                <a:cxn ang="0">
                  <a:pos x="11" y="62"/>
                </a:cxn>
                <a:cxn ang="0">
                  <a:pos x="12" y="5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1" y="4"/>
                </a:cxn>
                <a:cxn ang="0">
                  <a:pos x="9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2" h="65">
                  <a:moveTo>
                    <a:pt x="0" y="7"/>
                  </a:move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2" y="63"/>
                  </a:lnTo>
                  <a:lnTo>
                    <a:pt x="5" y="65"/>
                  </a:lnTo>
                  <a:lnTo>
                    <a:pt x="9" y="63"/>
                  </a:lnTo>
                  <a:lnTo>
                    <a:pt x="11" y="62"/>
                  </a:lnTo>
                  <a:lnTo>
                    <a:pt x="12" y="5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1" y="4"/>
                  </a:lnTo>
                  <a:lnTo>
                    <a:pt x="9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chenying0907 855"/>
            <p:cNvSpPr/>
            <p:nvPr/>
          </p:nvSpPr>
          <p:spPr bwMode="auto">
            <a:xfrm>
              <a:off x="4657726" y="3457576"/>
              <a:ext cx="6350" cy="206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14"/>
                </a:cxn>
                <a:cxn ang="0">
                  <a:pos x="1" y="25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3" y="51"/>
                </a:cxn>
                <a:cxn ang="0">
                  <a:pos x="7" y="52"/>
                </a:cxn>
                <a:cxn ang="0">
                  <a:pos x="11" y="51"/>
                </a:cxn>
                <a:cxn ang="0">
                  <a:pos x="12" y="49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3" y="27"/>
                </a:cxn>
                <a:cxn ang="0">
                  <a:pos x="13" y="17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6" h="52">
                  <a:moveTo>
                    <a:pt x="4" y="4"/>
                  </a:moveTo>
                  <a:lnTo>
                    <a:pt x="4" y="4"/>
                  </a:lnTo>
                  <a:lnTo>
                    <a:pt x="3" y="14"/>
                  </a:lnTo>
                  <a:lnTo>
                    <a:pt x="1" y="2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7" y="52"/>
                  </a:lnTo>
                  <a:lnTo>
                    <a:pt x="11" y="51"/>
                  </a:lnTo>
                  <a:lnTo>
                    <a:pt x="12" y="4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3" y="27"/>
                  </a:lnTo>
                  <a:lnTo>
                    <a:pt x="13" y="17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chenying0907 856"/>
            <p:cNvSpPr/>
            <p:nvPr/>
          </p:nvSpPr>
          <p:spPr bwMode="auto">
            <a:xfrm>
              <a:off x="4686301" y="3459163"/>
              <a:ext cx="4763" cy="28575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5"/>
                </a:cxn>
                <a:cxn ang="0">
                  <a:pos x="2" y="19"/>
                </a:cxn>
                <a:cxn ang="0">
                  <a:pos x="0" y="27"/>
                </a:cxn>
                <a:cxn ang="0">
                  <a:pos x="0" y="35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10" y="70"/>
                </a:cxn>
                <a:cxn ang="0">
                  <a:pos x="11" y="68"/>
                </a:cxn>
                <a:cxn ang="0">
                  <a:pos x="11" y="66"/>
                </a:cxn>
                <a:cxn ang="0">
                  <a:pos x="11" y="35"/>
                </a:cxn>
                <a:cxn ang="0">
                  <a:pos x="11" y="35"/>
                </a:cxn>
                <a:cxn ang="0">
                  <a:pos x="12" y="27"/>
                </a:cxn>
                <a:cxn ang="0">
                  <a:pos x="14" y="1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1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15" h="72">
                  <a:moveTo>
                    <a:pt x="4" y="5"/>
                  </a:moveTo>
                  <a:lnTo>
                    <a:pt x="4" y="5"/>
                  </a:lnTo>
                  <a:lnTo>
                    <a:pt x="2" y="19"/>
                  </a:lnTo>
                  <a:lnTo>
                    <a:pt x="0" y="27"/>
                  </a:lnTo>
                  <a:lnTo>
                    <a:pt x="0" y="3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0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27"/>
                  </a:lnTo>
                  <a:lnTo>
                    <a:pt x="14" y="1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2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4" y="2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chenying0907 857"/>
            <p:cNvSpPr/>
            <p:nvPr/>
          </p:nvSpPr>
          <p:spPr bwMode="auto">
            <a:xfrm>
              <a:off x="4621213" y="3276601"/>
              <a:ext cx="4763" cy="2222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2"/>
                </a:cxn>
                <a:cxn ang="0">
                  <a:pos x="5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8"/>
                </a:cxn>
                <a:cxn ang="0">
                  <a:pos x="4" y="51"/>
                </a:cxn>
                <a:cxn ang="0">
                  <a:pos x="4" y="51"/>
                </a:cxn>
                <a:cxn ang="0">
                  <a:pos x="4" y="54"/>
                </a:cxn>
                <a:cxn ang="0">
                  <a:pos x="5" y="55"/>
                </a:cxn>
                <a:cxn ang="0">
                  <a:pos x="9" y="56"/>
                </a:cxn>
                <a:cxn ang="0">
                  <a:pos x="13" y="55"/>
                </a:cxn>
                <a:cxn ang="0">
                  <a:pos x="14" y="54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3" y="28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4" h="56">
                  <a:moveTo>
                    <a:pt x="10" y="5"/>
                  </a:moveTo>
                  <a:lnTo>
                    <a:pt x="10" y="5"/>
                  </a:lnTo>
                  <a:lnTo>
                    <a:pt x="10" y="3"/>
                  </a:lnTo>
                  <a:lnTo>
                    <a:pt x="9" y="2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8"/>
                  </a:lnTo>
                  <a:lnTo>
                    <a:pt x="4" y="51"/>
                  </a:lnTo>
                  <a:lnTo>
                    <a:pt x="4" y="51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9" y="56"/>
                  </a:lnTo>
                  <a:lnTo>
                    <a:pt x="13" y="55"/>
                  </a:lnTo>
                  <a:lnTo>
                    <a:pt x="14" y="54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3" y="28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chenying0907 858"/>
            <p:cNvSpPr/>
            <p:nvPr/>
          </p:nvSpPr>
          <p:spPr bwMode="auto">
            <a:xfrm>
              <a:off x="4646613" y="3281363"/>
              <a:ext cx="7938" cy="19050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8" y="3"/>
                </a:cxn>
                <a:cxn ang="0">
                  <a:pos x="3" y="22"/>
                </a:cxn>
                <a:cxn ang="0">
                  <a:pos x="1" y="33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46"/>
                </a:cxn>
                <a:cxn ang="0">
                  <a:pos x="1" y="47"/>
                </a:cxn>
                <a:cxn ang="0">
                  <a:pos x="5" y="48"/>
                </a:cxn>
                <a:cxn ang="0">
                  <a:pos x="9" y="47"/>
                </a:cxn>
                <a:cxn ang="0">
                  <a:pos x="11" y="46"/>
                </a:cxn>
                <a:cxn ang="0">
                  <a:pos x="12" y="43"/>
                </a:cxn>
                <a:cxn ang="0">
                  <a:pos x="12" y="43"/>
                </a:cxn>
                <a:cxn ang="0">
                  <a:pos x="12" y="34"/>
                </a:cxn>
                <a:cxn ang="0">
                  <a:pos x="14" y="25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0" y="4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1" y="0"/>
                </a:cxn>
                <a:cxn ang="0">
                  <a:pos x="9" y="1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20" h="48">
                  <a:moveTo>
                    <a:pt x="8" y="3"/>
                  </a:moveTo>
                  <a:lnTo>
                    <a:pt x="8" y="3"/>
                  </a:lnTo>
                  <a:lnTo>
                    <a:pt x="3" y="22"/>
                  </a:lnTo>
                  <a:lnTo>
                    <a:pt x="1" y="3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5" y="48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2" y="43"/>
                  </a:lnTo>
                  <a:lnTo>
                    <a:pt x="12" y="43"/>
                  </a:lnTo>
                  <a:lnTo>
                    <a:pt x="12" y="34"/>
                  </a:lnTo>
                  <a:lnTo>
                    <a:pt x="14" y="2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4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chenying0907 859"/>
            <p:cNvSpPr/>
            <p:nvPr/>
          </p:nvSpPr>
          <p:spPr bwMode="auto">
            <a:xfrm>
              <a:off x="4673601" y="3286126"/>
              <a:ext cx="6350" cy="2222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6"/>
                </a:cxn>
                <a:cxn ang="0">
                  <a:pos x="3" y="29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5"/>
                </a:cxn>
                <a:cxn ang="0">
                  <a:pos x="7" y="58"/>
                </a:cxn>
                <a:cxn ang="0">
                  <a:pos x="11" y="55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4" y="2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1" y="0"/>
                </a:cxn>
                <a:cxn ang="0">
                  <a:pos x="7" y="2"/>
                </a:cxn>
                <a:cxn ang="0">
                  <a:pos x="5" y="4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6" h="58">
                  <a:moveTo>
                    <a:pt x="4" y="6"/>
                  </a:moveTo>
                  <a:lnTo>
                    <a:pt x="4" y="6"/>
                  </a:lnTo>
                  <a:lnTo>
                    <a:pt x="3" y="29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7" y="58"/>
                  </a:lnTo>
                  <a:lnTo>
                    <a:pt x="11" y="55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4" y="2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7" y="2"/>
                  </a:lnTo>
                  <a:lnTo>
                    <a:pt x="5" y="4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chenying0907 860"/>
            <p:cNvSpPr/>
            <p:nvPr/>
          </p:nvSpPr>
          <p:spPr bwMode="auto">
            <a:xfrm>
              <a:off x="4757738" y="3371851"/>
              <a:ext cx="4763" cy="269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65"/>
                </a:cxn>
                <a:cxn ang="0">
                  <a:pos x="3" y="66"/>
                </a:cxn>
                <a:cxn ang="0">
                  <a:pos x="7" y="68"/>
                </a:cxn>
                <a:cxn ang="0">
                  <a:pos x="11" y="66"/>
                </a:cxn>
                <a:cxn ang="0">
                  <a:pos x="12" y="65"/>
                </a:cxn>
                <a:cxn ang="0">
                  <a:pos x="12" y="62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68">
                  <a:moveTo>
                    <a:pt x="0" y="5"/>
                  </a:moveTo>
                  <a:lnTo>
                    <a:pt x="0" y="62"/>
                  </a:lnTo>
                  <a:lnTo>
                    <a:pt x="0" y="62"/>
                  </a:lnTo>
                  <a:lnTo>
                    <a:pt x="2" y="65"/>
                  </a:lnTo>
                  <a:lnTo>
                    <a:pt x="3" y="66"/>
                  </a:lnTo>
                  <a:lnTo>
                    <a:pt x="7" y="68"/>
                  </a:lnTo>
                  <a:lnTo>
                    <a:pt x="11" y="66"/>
                  </a:lnTo>
                  <a:lnTo>
                    <a:pt x="12" y="65"/>
                  </a:lnTo>
                  <a:lnTo>
                    <a:pt x="12" y="6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chenying0907 861"/>
            <p:cNvSpPr/>
            <p:nvPr/>
          </p:nvSpPr>
          <p:spPr bwMode="auto">
            <a:xfrm>
              <a:off x="4781551" y="3379788"/>
              <a:ext cx="7938" cy="14288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4" y="14"/>
                </a:cxn>
                <a:cxn ang="0">
                  <a:pos x="1" y="26"/>
                </a:cxn>
                <a:cxn ang="0">
                  <a:pos x="1" y="26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4" y="34"/>
                </a:cxn>
                <a:cxn ang="0">
                  <a:pos x="5" y="35"/>
                </a:cxn>
                <a:cxn ang="0">
                  <a:pos x="8" y="35"/>
                </a:cxn>
                <a:cxn ang="0">
                  <a:pos x="9" y="34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4" y="2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5" y="1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35">
                  <a:moveTo>
                    <a:pt x="8" y="4"/>
                  </a:moveTo>
                  <a:lnTo>
                    <a:pt x="8" y="4"/>
                  </a:lnTo>
                  <a:lnTo>
                    <a:pt x="4" y="14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4"/>
                  </a:lnTo>
                  <a:lnTo>
                    <a:pt x="5" y="35"/>
                  </a:lnTo>
                  <a:lnTo>
                    <a:pt x="8" y="35"/>
                  </a:lnTo>
                  <a:lnTo>
                    <a:pt x="9" y="34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4" y="2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chenying0907 862"/>
            <p:cNvSpPr/>
            <p:nvPr/>
          </p:nvSpPr>
          <p:spPr bwMode="auto">
            <a:xfrm>
              <a:off x="4351338" y="3216276"/>
              <a:ext cx="368300" cy="204788"/>
            </a:xfrm>
            <a:custGeom>
              <a:avLst/>
              <a:gdLst/>
              <a:ahLst/>
              <a:cxnLst>
                <a:cxn ang="0">
                  <a:pos x="865" y="427"/>
                </a:cxn>
                <a:cxn ang="0">
                  <a:pos x="804" y="438"/>
                </a:cxn>
                <a:cxn ang="0">
                  <a:pos x="707" y="431"/>
                </a:cxn>
                <a:cxn ang="0">
                  <a:pos x="576" y="403"/>
                </a:cxn>
                <a:cxn ang="0">
                  <a:pos x="508" y="378"/>
                </a:cxn>
                <a:cxn ang="0">
                  <a:pos x="437" y="336"/>
                </a:cxn>
                <a:cxn ang="0">
                  <a:pos x="418" y="323"/>
                </a:cxn>
                <a:cxn ang="0">
                  <a:pos x="407" y="319"/>
                </a:cxn>
                <a:cxn ang="0">
                  <a:pos x="384" y="329"/>
                </a:cxn>
                <a:cxn ang="0">
                  <a:pos x="365" y="348"/>
                </a:cxn>
                <a:cxn ang="0">
                  <a:pos x="343" y="377"/>
                </a:cxn>
                <a:cxn ang="0">
                  <a:pos x="274" y="431"/>
                </a:cxn>
                <a:cxn ang="0">
                  <a:pos x="228" y="457"/>
                </a:cxn>
                <a:cxn ang="0">
                  <a:pos x="159" y="470"/>
                </a:cxn>
                <a:cxn ang="0">
                  <a:pos x="96" y="451"/>
                </a:cxn>
                <a:cxn ang="0">
                  <a:pos x="53" y="400"/>
                </a:cxn>
                <a:cxn ang="0">
                  <a:pos x="45" y="355"/>
                </a:cxn>
                <a:cxn ang="0">
                  <a:pos x="63" y="308"/>
                </a:cxn>
                <a:cxn ang="0">
                  <a:pos x="121" y="250"/>
                </a:cxn>
                <a:cxn ang="0">
                  <a:pos x="185" y="198"/>
                </a:cxn>
                <a:cxn ang="0">
                  <a:pos x="255" y="140"/>
                </a:cxn>
                <a:cxn ang="0">
                  <a:pos x="334" y="76"/>
                </a:cxn>
                <a:cxn ang="0">
                  <a:pos x="393" y="58"/>
                </a:cxn>
                <a:cxn ang="0">
                  <a:pos x="541" y="55"/>
                </a:cxn>
                <a:cxn ang="0">
                  <a:pos x="648" y="54"/>
                </a:cxn>
                <a:cxn ang="0">
                  <a:pos x="773" y="49"/>
                </a:cxn>
                <a:cxn ang="0">
                  <a:pos x="811" y="59"/>
                </a:cxn>
                <a:cxn ang="0">
                  <a:pos x="838" y="49"/>
                </a:cxn>
                <a:cxn ang="0">
                  <a:pos x="839" y="25"/>
                </a:cxn>
                <a:cxn ang="0">
                  <a:pos x="824" y="9"/>
                </a:cxn>
                <a:cxn ang="0">
                  <a:pos x="784" y="3"/>
                </a:cxn>
                <a:cxn ang="0">
                  <a:pos x="610" y="8"/>
                </a:cxn>
                <a:cxn ang="0">
                  <a:pos x="512" y="11"/>
                </a:cxn>
                <a:cxn ang="0">
                  <a:pos x="384" y="12"/>
                </a:cxn>
                <a:cxn ang="0">
                  <a:pos x="323" y="29"/>
                </a:cxn>
                <a:cxn ang="0">
                  <a:pos x="267" y="67"/>
                </a:cxn>
                <a:cxn ang="0">
                  <a:pos x="68" y="236"/>
                </a:cxn>
                <a:cxn ang="0">
                  <a:pos x="24" y="285"/>
                </a:cxn>
                <a:cxn ang="0">
                  <a:pos x="6" y="330"/>
                </a:cxn>
                <a:cxn ang="0">
                  <a:pos x="2" y="378"/>
                </a:cxn>
                <a:cxn ang="0">
                  <a:pos x="11" y="419"/>
                </a:cxn>
                <a:cxn ang="0">
                  <a:pos x="33" y="461"/>
                </a:cxn>
                <a:cxn ang="0">
                  <a:pos x="68" y="493"/>
                </a:cxn>
                <a:cxn ang="0">
                  <a:pos x="112" y="513"/>
                </a:cxn>
                <a:cxn ang="0">
                  <a:pos x="159" y="516"/>
                </a:cxn>
                <a:cxn ang="0">
                  <a:pos x="238" y="499"/>
                </a:cxn>
                <a:cxn ang="0">
                  <a:pos x="284" y="479"/>
                </a:cxn>
                <a:cxn ang="0">
                  <a:pos x="363" y="419"/>
                </a:cxn>
                <a:cxn ang="0">
                  <a:pos x="395" y="389"/>
                </a:cxn>
                <a:cxn ang="0">
                  <a:pos x="405" y="373"/>
                </a:cxn>
                <a:cxn ang="0">
                  <a:pos x="435" y="385"/>
                </a:cxn>
                <a:cxn ang="0">
                  <a:pos x="508" y="429"/>
                </a:cxn>
                <a:cxn ang="0">
                  <a:pos x="588" y="451"/>
                </a:cxn>
                <a:cxn ang="0">
                  <a:pos x="696" y="476"/>
                </a:cxn>
                <a:cxn ang="0">
                  <a:pos x="811" y="484"/>
                </a:cxn>
                <a:cxn ang="0">
                  <a:pos x="874" y="472"/>
                </a:cxn>
                <a:cxn ang="0">
                  <a:pos x="916" y="453"/>
                </a:cxn>
                <a:cxn ang="0">
                  <a:pos x="925" y="437"/>
                </a:cxn>
                <a:cxn ang="0">
                  <a:pos x="917" y="414"/>
                </a:cxn>
                <a:cxn ang="0">
                  <a:pos x="902" y="410"/>
                </a:cxn>
              </a:cxnLst>
              <a:rect l="0" t="0" r="r" b="b"/>
              <a:pathLst>
                <a:path w="926" h="517">
                  <a:moveTo>
                    <a:pt x="892" y="412"/>
                  </a:moveTo>
                  <a:lnTo>
                    <a:pt x="892" y="412"/>
                  </a:lnTo>
                  <a:lnTo>
                    <a:pt x="879" y="420"/>
                  </a:lnTo>
                  <a:lnTo>
                    <a:pt x="865" y="427"/>
                  </a:lnTo>
                  <a:lnTo>
                    <a:pt x="849" y="432"/>
                  </a:lnTo>
                  <a:lnTo>
                    <a:pt x="835" y="436"/>
                  </a:lnTo>
                  <a:lnTo>
                    <a:pt x="819" y="437"/>
                  </a:lnTo>
                  <a:lnTo>
                    <a:pt x="804" y="438"/>
                  </a:lnTo>
                  <a:lnTo>
                    <a:pt x="788" y="438"/>
                  </a:lnTo>
                  <a:lnTo>
                    <a:pt x="771" y="438"/>
                  </a:lnTo>
                  <a:lnTo>
                    <a:pt x="739" y="436"/>
                  </a:lnTo>
                  <a:lnTo>
                    <a:pt x="707" y="431"/>
                  </a:lnTo>
                  <a:lnTo>
                    <a:pt x="647" y="419"/>
                  </a:lnTo>
                  <a:lnTo>
                    <a:pt x="647" y="419"/>
                  </a:lnTo>
                  <a:lnTo>
                    <a:pt x="611" y="412"/>
                  </a:lnTo>
                  <a:lnTo>
                    <a:pt x="576" y="403"/>
                  </a:lnTo>
                  <a:lnTo>
                    <a:pt x="542" y="393"/>
                  </a:lnTo>
                  <a:lnTo>
                    <a:pt x="525" y="386"/>
                  </a:lnTo>
                  <a:lnTo>
                    <a:pt x="508" y="378"/>
                  </a:lnTo>
                  <a:lnTo>
                    <a:pt x="508" y="378"/>
                  </a:lnTo>
                  <a:lnTo>
                    <a:pt x="488" y="368"/>
                  </a:lnTo>
                  <a:lnTo>
                    <a:pt x="467" y="355"/>
                  </a:lnTo>
                  <a:lnTo>
                    <a:pt x="448" y="342"/>
                  </a:lnTo>
                  <a:lnTo>
                    <a:pt x="437" y="336"/>
                  </a:lnTo>
                  <a:lnTo>
                    <a:pt x="427" y="331"/>
                  </a:lnTo>
                  <a:lnTo>
                    <a:pt x="427" y="331"/>
                  </a:lnTo>
                  <a:lnTo>
                    <a:pt x="423" y="327"/>
                  </a:lnTo>
                  <a:lnTo>
                    <a:pt x="418" y="323"/>
                  </a:lnTo>
                  <a:lnTo>
                    <a:pt x="418" y="323"/>
                  </a:lnTo>
                  <a:lnTo>
                    <a:pt x="412" y="321"/>
                  </a:lnTo>
                  <a:lnTo>
                    <a:pt x="407" y="319"/>
                  </a:lnTo>
                  <a:lnTo>
                    <a:pt x="407" y="319"/>
                  </a:lnTo>
                  <a:lnTo>
                    <a:pt x="399" y="318"/>
                  </a:lnTo>
                  <a:lnTo>
                    <a:pt x="393" y="321"/>
                  </a:lnTo>
                  <a:lnTo>
                    <a:pt x="388" y="323"/>
                  </a:lnTo>
                  <a:lnTo>
                    <a:pt x="384" y="329"/>
                  </a:lnTo>
                  <a:lnTo>
                    <a:pt x="384" y="329"/>
                  </a:lnTo>
                  <a:lnTo>
                    <a:pt x="376" y="334"/>
                  </a:lnTo>
                  <a:lnTo>
                    <a:pt x="371" y="340"/>
                  </a:lnTo>
                  <a:lnTo>
                    <a:pt x="365" y="348"/>
                  </a:lnTo>
                  <a:lnTo>
                    <a:pt x="360" y="356"/>
                  </a:lnTo>
                  <a:lnTo>
                    <a:pt x="360" y="356"/>
                  </a:lnTo>
                  <a:lnTo>
                    <a:pt x="354" y="366"/>
                  </a:lnTo>
                  <a:lnTo>
                    <a:pt x="343" y="377"/>
                  </a:lnTo>
                  <a:lnTo>
                    <a:pt x="333" y="387"/>
                  </a:lnTo>
                  <a:lnTo>
                    <a:pt x="321" y="397"/>
                  </a:lnTo>
                  <a:lnTo>
                    <a:pt x="296" y="415"/>
                  </a:lnTo>
                  <a:lnTo>
                    <a:pt x="274" y="431"/>
                  </a:lnTo>
                  <a:lnTo>
                    <a:pt x="274" y="431"/>
                  </a:lnTo>
                  <a:lnTo>
                    <a:pt x="259" y="441"/>
                  </a:lnTo>
                  <a:lnTo>
                    <a:pt x="244" y="450"/>
                  </a:lnTo>
                  <a:lnTo>
                    <a:pt x="228" y="457"/>
                  </a:lnTo>
                  <a:lnTo>
                    <a:pt x="211" y="463"/>
                  </a:lnTo>
                  <a:lnTo>
                    <a:pt x="193" y="467"/>
                  </a:lnTo>
                  <a:lnTo>
                    <a:pt x="176" y="468"/>
                  </a:lnTo>
                  <a:lnTo>
                    <a:pt x="159" y="470"/>
                  </a:lnTo>
                  <a:lnTo>
                    <a:pt x="142" y="467"/>
                  </a:lnTo>
                  <a:lnTo>
                    <a:pt x="126" y="465"/>
                  </a:lnTo>
                  <a:lnTo>
                    <a:pt x="110" y="459"/>
                  </a:lnTo>
                  <a:lnTo>
                    <a:pt x="96" y="451"/>
                  </a:lnTo>
                  <a:lnTo>
                    <a:pt x="83" y="442"/>
                  </a:lnTo>
                  <a:lnTo>
                    <a:pt x="71" y="431"/>
                  </a:lnTo>
                  <a:lnTo>
                    <a:pt x="61" y="416"/>
                  </a:lnTo>
                  <a:lnTo>
                    <a:pt x="53" y="400"/>
                  </a:lnTo>
                  <a:lnTo>
                    <a:pt x="47" y="382"/>
                  </a:lnTo>
                  <a:lnTo>
                    <a:pt x="47" y="382"/>
                  </a:lnTo>
                  <a:lnTo>
                    <a:pt x="45" y="368"/>
                  </a:lnTo>
                  <a:lnTo>
                    <a:pt x="45" y="355"/>
                  </a:lnTo>
                  <a:lnTo>
                    <a:pt x="47" y="342"/>
                  </a:lnTo>
                  <a:lnTo>
                    <a:pt x="51" y="330"/>
                  </a:lnTo>
                  <a:lnTo>
                    <a:pt x="57" y="318"/>
                  </a:lnTo>
                  <a:lnTo>
                    <a:pt x="63" y="308"/>
                  </a:lnTo>
                  <a:lnTo>
                    <a:pt x="71" y="297"/>
                  </a:lnTo>
                  <a:lnTo>
                    <a:pt x="80" y="287"/>
                  </a:lnTo>
                  <a:lnTo>
                    <a:pt x="100" y="268"/>
                  </a:lnTo>
                  <a:lnTo>
                    <a:pt x="121" y="250"/>
                  </a:lnTo>
                  <a:lnTo>
                    <a:pt x="143" y="233"/>
                  </a:lnTo>
                  <a:lnTo>
                    <a:pt x="161" y="217"/>
                  </a:lnTo>
                  <a:lnTo>
                    <a:pt x="161" y="217"/>
                  </a:lnTo>
                  <a:lnTo>
                    <a:pt x="185" y="198"/>
                  </a:lnTo>
                  <a:lnTo>
                    <a:pt x="208" y="179"/>
                  </a:lnTo>
                  <a:lnTo>
                    <a:pt x="233" y="160"/>
                  </a:lnTo>
                  <a:lnTo>
                    <a:pt x="255" y="140"/>
                  </a:lnTo>
                  <a:lnTo>
                    <a:pt x="255" y="140"/>
                  </a:lnTo>
                  <a:lnTo>
                    <a:pt x="280" y="117"/>
                  </a:lnTo>
                  <a:lnTo>
                    <a:pt x="306" y="96"/>
                  </a:lnTo>
                  <a:lnTo>
                    <a:pt x="320" y="85"/>
                  </a:lnTo>
                  <a:lnTo>
                    <a:pt x="334" y="76"/>
                  </a:lnTo>
                  <a:lnTo>
                    <a:pt x="348" y="70"/>
                  </a:lnTo>
                  <a:lnTo>
                    <a:pt x="365" y="64"/>
                  </a:lnTo>
                  <a:lnTo>
                    <a:pt x="365" y="64"/>
                  </a:lnTo>
                  <a:lnTo>
                    <a:pt x="393" y="58"/>
                  </a:lnTo>
                  <a:lnTo>
                    <a:pt x="422" y="54"/>
                  </a:lnTo>
                  <a:lnTo>
                    <a:pt x="452" y="53"/>
                  </a:lnTo>
                  <a:lnTo>
                    <a:pt x="480" y="54"/>
                  </a:lnTo>
                  <a:lnTo>
                    <a:pt x="541" y="55"/>
                  </a:lnTo>
                  <a:lnTo>
                    <a:pt x="569" y="56"/>
                  </a:lnTo>
                  <a:lnTo>
                    <a:pt x="598" y="56"/>
                  </a:lnTo>
                  <a:lnTo>
                    <a:pt x="598" y="56"/>
                  </a:lnTo>
                  <a:lnTo>
                    <a:pt x="648" y="54"/>
                  </a:lnTo>
                  <a:lnTo>
                    <a:pt x="698" y="50"/>
                  </a:lnTo>
                  <a:lnTo>
                    <a:pt x="724" y="47"/>
                  </a:lnTo>
                  <a:lnTo>
                    <a:pt x="749" y="47"/>
                  </a:lnTo>
                  <a:lnTo>
                    <a:pt x="773" y="49"/>
                  </a:lnTo>
                  <a:lnTo>
                    <a:pt x="798" y="50"/>
                  </a:lnTo>
                  <a:lnTo>
                    <a:pt x="798" y="50"/>
                  </a:lnTo>
                  <a:lnTo>
                    <a:pt x="804" y="55"/>
                  </a:lnTo>
                  <a:lnTo>
                    <a:pt x="811" y="59"/>
                  </a:lnTo>
                  <a:lnTo>
                    <a:pt x="818" y="59"/>
                  </a:lnTo>
                  <a:lnTo>
                    <a:pt x="826" y="58"/>
                  </a:lnTo>
                  <a:lnTo>
                    <a:pt x="832" y="54"/>
                  </a:lnTo>
                  <a:lnTo>
                    <a:pt x="838" y="49"/>
                  </a:lnTo>
                  <a:lnTo>
                    <a:pt x="840" y="42"/>
                  </a:lnTo>
                  <a:lnTo>
                    <a:pt x="840" y="38"/>
                  </a:lnTo>
                  <a:lnTo>
                    <a:pt x="840" y="33"/>
                  </a:lnTo>
                  <a:lnTo>
                    <a:pt x="839" y="25"/>
                  </a:lnTo>
                  <a:lnTo>
                    <a:pt x="839" y="25"/>
                  </a:lnTo>
                  <a:lnTo>
                    <a:pt x="836" y="19"/>
                  </a:lnTo>
                  <a:lnTo>
                    <a:pt x="831" y="13"/>
                  </a:lnTo>
                  <a:lnTo>
                    <a:pt x="824" y="9"/>
                  </a:lnTo>
                  <a:lnTo>
                    <a:pt x="818" y="7"/>
                  </a:lnTo>
                  <a:lnTo>
                    <a:pt x="818" y="7"/>
                  </a:lnTo>
                  <a:lnTo>
                    <a:pt x="801" y="4"/>
                  </a:lnTo>
                  <a:lnTo>
                    <a:pt x="784" y="3"/>
                  </a:lnTo>
                  <a:lnTo>
                    <a:pt x="750" y="0"/>
                  </a:lnTo>
                  <a:lnTo>
                    <a:pt x="716" y="2"/>
                  </a:lnTo>
                  <a:lnTo>
                    <a:pt x="681" y="3"/>
                  </a:lnTo>
                  <a:lnTo>
                    <a:pt x="610" y="8"/>
                  </a:lnTo>
                  <a:lnTo>
                    <a:pt x="575" y="11"/>
                  </a:lnTo>
                  <a:lnTo>
                    <a:pt x="542" y="12"/>
                  </a:lnTo>
                  <a:lnTo>
                    <a:pt x="542" y="12"/>
                  </a:lnTo>
                  <a:lnTo>
                    <a:pt x="512" y="11"/>
                  </a:lnTo>
                  <a:lnTo>
                    <a:pt x="480" y="11"/>
                  </a:lnTo>
                  <a:lnTo>
                    <a:pt x="448" y="9"/>
                  </a:lnTo>
                  <a:lnTo>
                    <a:pt x="415" y="9"/>
                  </a:lnTo>
                  <a:lnTo>
                    <a:pt x="384" y="12"/>
                  </a:lnTo>
                  <a:lnTo>
                    <a:pt x="368" y="15"/>
                  </a:lnTo>
                  <a:lnTo>
                    <a:pt x="352" y="19"/>
                  </a:lnTo>
                  <a:lnTo>
                    <a:pt x="338" y="24"/>
                  </a:lnTo>
                  <a:lnTo>
                    <a:pt x="323" y="29"/>
                  </a:lnTo>
                  <a:lnTo>
                    <a:pt x="309" y="37"/>
                  </a:lnTo>
                  <a:lnTo>
                    <a:pt x="296" y="45"/>
                  </a:lnTo>
                  <a:lnTo>
                    <a:pt x="296" y="45"/>
                  </a:lnTo>
                  <a:lnTo>
                    <a:pt x="267" y="67"/>
                  </a:lnTo>
                  <a:lnTo>
                    <a:pt x="238" y="90"/>
                  </a:lnTo>
                  <a:lnTo>
                    <a:pt x="181" y="139"/>
                  </a:lnTo>
                  <a:lnTo>
                    <a:pt x="68" y="236"/>
                  </a:lnTo>
                  <a:lnTo>
                    <a:pt x="68" y="236"/>
                  </a:lnTo>
                  <a:lnTo>
                    <a:pt x="47" y="255"/>
                  </a:lnTo>
                  <a:lnTo>
                    <a:pt x="40" y="266"/>
                  </a:lnTo>
                  <a:lnTo>
                    <a:pt x="32" y="275"/>
                  </a:lnTo>
                  <a:lnTo>
                    <a:pt x="24" y="285"/>
                  </a:lnTo>
                  <a:lnTo>
                    <a:pt x="17" y="296"/>
                  </a:lnTo>
                  <a:lnTo>
                    <a:pt x="12" y="308"/>
                  </a:lnTo>
                  <a:lnTo>
                    <a:pt x="8" y="318"/>
                  </a:lnTo>
                  <a:lnTo>
                    <a:pt x="6" y="330"/>
                  </a:lnTo>
                  <a:lnTo>
                    <a:pt x="3" y="342"/>
                  </a:lnTo>
                  <a:lnTo>
                    <a:pt x="2" y="353"/>
                  </a:lnTo>
                  <a:lnTo>
                    <a:pt x="0" y="366"/>
                  </a:lnTo>
                  <a:lnTo>
                    <a:pt x="2" y="378"/>
                  </a:lnTo>
                  <a:lnTo>
                    <a:pt x="3" y="391"/>
                  </a:lnTo>
                  <a:lnTo>
                    <a:pt x="7" y="406"/>
                  </a:lnTo>
                  <a:lnTo>
                    <a:pt x="11" y="419"/>
                  </a:lnTo>
                  <a:lnTo>
                    <a:pt x="11" y="419"/>
                  </a:lnTo>
                  <a:lnTo>
                    <a:pt x="15" y="431"/>
                  </a:lnTo>
                  <a:lnTo>
                    <a:pt x="20" y="441"/>
                  </a:lnTo>
                  <a:lnTo>
                    <a:pt x="27" y="450"/>
                  </a:lnTo>
                  <a:lnTo>
                    <a:pt x="33" y="461"/>
                  </a:lnTo>
                  <a:lnTo>
                    <a:pt x="41" y="470"/>
                  </a:lnTo>
                  <a:lnTo>
                    <a:pt x="49" y="478"/>
                  </a:lnTo>
                  <a:lnTo>
                    <a:pt x="58" y="485"/>
                  </a:lnTo>
                  <a:lnTo>
                    <a:pt x="68" y="493"/>
                  </a:lnTo>
                  <a:lnTo>
                    <a:pt x="79" y="499"/>
                  </a:lnTo>
                  <a:lnTo>
                    <a:pt x="89" y="505"/>
                  </a:lnTo>
                  <a:lnTo>
                    <a:pt x="100" y="509"/>
                  </a:lnTo>
                  <a:lnTo>
                    <a:pt x="112" y="513"/>
                  </a:lnTo>
                  <a:lnTo>
                    <a:pt x="123" y="516"/>
                  </a:lnTo>
                  <a:lnTo>
                    <a:pt x="135" y="517"/>
                  </a:lnTo>
                  <a:lnTo>
                    <a:pt x="147" y="517"/>
                  </a:lnTo>
                  <a:lnTo>
                    <a:pt x="159" y="516"/>
                  </a:lnTo>
                  <a:lnTo>
                    <a:pt x="159" y="516"/>
                  </a:lnTo>
                  <a:lnTo>
                    <a:pt x="191" y="510"/>
                  </a:lnTo>
                  <a:lnTo>
                    <a:pt x="223" y="502"/>
                  </a:lnTo>
                  <a:lnTo>
                    <a:pt x="238" y="499"/>
                  </a:lnTo>
                  <a:lnTo>
                    <a:pt x="254" y="493"/>
                  </a:lnTo>
                  <a:lnTo>
                    <a:pt x="269" y="487"/>
                  </a:lnTo>
                  <a:lnTo>
                    <a:pt x="284" y="479"/>
                  </a:lnTo>
                  <a:lnTo>
                    <a:pt x="284" y="479"/>
                  </a:lnTo>
                  <a:lnTo>
                    <a:pt x="297" y="471"/>
                  </a:lnTo>
                  <a:lnTo>
                    <a:pt x="312" y="461"/>
                  </a:lnTo>
                  <a:lnTo>
                    <a:pt x="337" y="440"/>
                  </a:lnTo>
                  <a:lnTo>
                    <a:pt x="363" y="419"/>
                  </a:lnTo>
                  <a:lnTo>
                    <a:pt x="388" y="398"/>
                  </a:lnTo>
                  <a:lnTo>
                    <a:pt x="388" y="398"/>
                  </a:lnTo>
                  <a:lnTo>
                    <a:pt x="393" y="393"/>
                  </a:lnTo>
                  <a:lnTo>
                    <a:pt x="395" y="389"/>
                  </a:lnTo>
                  <a:lnTo>
                    <a:pt x="399" y="381"/>
                  </a:lnTo>
                  <a:lnTo>
                    <a:pt x="401" y="378"/>
                  </a:lnTo>
                  <a:lnTo>
                    <a:pt x="402" y="376"/>
                  </a:lnTo>
                  <a:lnTo>
                    <a:pt x="405" y="373"/>
                  </a:lnTo>
                  <a:lnTo>
                    <a:pt x="408" y="373"/>
                  </a:lnTo>
                  <a:lnTo>
                    <a:pt x="408" y="373"/>
                  </a:lnTo>
                  <a:lnTo>
                    <a:pt x="422" y="378"/>
                  </a:lnTo>
                  <a:lnTo>
                    <a:pt x="435" y="385"/>
                  </a:lnTo>
                  <a:lnTo>
                    <a:pt x="458" y="400"/>
                  </a:lnTo>
                  <a:lnTo>
                    <a:pt x="483" y="416"/>
                  </a:lnTo>
                  <a:lnTo>
                    <a:pt x="496" y="423"/>
                  </a:lnTo>
                  <a:lnTo>
                    <a:pt x="508" y="429"/>
                  </a:lnTo>
                  <a:lnTo>
                    <a:pt x="508" y="429"/>
                  </a:lnTo>
                  <a:lnTo>
                    <a:pt x="528" y="436"/>
                  </a:lnTo>
                  <a:lnTo>
                    <a:pt x="547" y="442"/>
                  </a:lnTo>
                  <a:lnTo>
                    <a:pt x="588" y="451"/>
                  </a:lnTo>
                  <a:lnTo>
                    <a:pt x="627" y="461"/>
                  </a:lnTo>
                  <a:lnTo>
                    <a:pt x="667" y="470"/>
                  </a:lnTo>
                  <a:lnTo>
                    <a:pt x="667" y="470"/>
                  </a:lnTo>
                  <a:lnTo>
                    <a:pt x="696" y="476"/>
                  </a:lnTo>
                  <a:lnTo>
                    <a:pt x="728" y="482"/>
                  </a:lnTo>
                  <a:lnTo>
                    <a:pt x="760" y="484"/>
                  </a:lnTo>
                  <a:lnTo>
                    <a:pt x="794" y="485"/>
                  </a:lnTo>
                  <a:lnTo>
                    <a:pt x="811" y="484"/>
                  </a:lnTo>
                  <a:lnTo>
                    <a:pt x="827" y="483"/>
                  </a:lnTo>
                  <a:lnTo>
                    <a:pt x="843" y="480"/>
                  </a:lnTo>
                  <a:lnTo>
                    <a:pt x="858" y="476"/>
                  </a:lnTo>
                  <a:lnTo>
                    <a:pt x="874" y="472"/>
                  </a:lnTo>
                  <a:lnTo>
                    <a:pt x="889" y="466"/>
                  </a:lnTo>
                  <a:lnTo>
                    <a:pt x="903" y="459"/>
                  </a:lnTo>
                  <a:lnTo>
                    <a:pt x="916" y="453"/>
                  </a:lnTo>
                  <a:lnTo>
                    <a:pt x="916" y="453"/>
                  </a:lnTo>
                  <a:lnTo>
                    <a:pt x="920" y="449"/>
                  </a:lnTo>
                  <a:lnTo>
                    <a:pt x="923" y="445"/>
                  </a:lnTo>
                  <a:lnTo>
                    <a:pt x="924" y="441"/>
                  </a:lnTo>
                  <a:lnTo>
                    <a:pt x="925" y="437"/>
                  </a:lnTo>
                  <a:lnTo>
                    <a:pt x="926" y="432"/>
                  </a:lnTo>
                  <a:lnTo>
                    <a:pt x="925" y="428"/>
                  </a:lnTo>
                  <a:lnTo>
                    <a:pt x="923" y="420"/>
                  </a:lnTo>
                  <a:lnTo>
                    <a:pt x="917" y="414"/>
                  </a:lnTo>
                  <a:lnTo>
                    <a:pt x="913" y="411"/>
                  </a:lnTo>
                  <a:lnTo>
                    <a:pt x="909" y="410"/>
                  </a:lnTo>
                  <a:lnTo>
                    <a:pt x="906" y="408"/>
                  </a:lnTo>
                  <a:lnTo>
                    <a:pt x="902" y="410"/>
                  </a:lnTo>
                  <a:lnTo>
                    <a:pt x="896" y="410"/>
                  </a:lnTo>
                  <a:lnTo>
                    <a:pt x="892" y="412"/>
                  </a:lnTo>
                  <a:lnTo>
                    <a:pt x="892" y="4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chenying0907 863"/>
            <p:cNvSpPr>
              <a:spLocks noEditPoints="1"/>
            </p:cNvSpPr>
            <p:nvPr/>
          </p:nvSpPr>
          <p:spPr bwMode="auto">
            <a:xfrm>
              <a:off x="4281488" y="3422651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4" y="213"/>
                </a:cxn>
                <a:cxn ang="0">
                  <a:pos x="293" y="175"/>
                </a:cxn>
                <a:cxn ang="0">
                  <a:pos x="287" y="140"/>
                </a:cxn>
                <a:cxn ang="0">
                  <a:pos x="266" y="93"/>
                </a:cxn>
                <a:cxn ang="0">
                  <a:pos x="233" y="51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7" y="0"/>
                </a:cxn>
                <a:cxn ang="0">
                  <a:pos x="89" y="9"/>
                </a:cxn>
                <a:cxn ang="0">
                  <a:pos x="55" y="38"/>
                </a:cxn>
                <a:cxn ang="0">
                  <a:pos x="31" y="61"/>
                </a:cxn>
                <a:cxn ang="0">
                  <a:pos x="23" y="70"/>
                </a:cxn>
                <a:cxn ang="0">
                  <a:pos x="16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59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1"/>
                </a:cxn>
                <a:cxn ang="0">
                  <a:pos x="146" y="306"/>
                </a:cxn>
                <a:cxn ang="0">
                  <a:pos x="176" y="306"/>
                </a:cxn>
                <a:cxn ang="0">
                  <a:pos x="210" y="290"/>
                </a:cxn>
                <a:cxn ang="0">
                  <a:pos x="241" y="261"/>
                </a:cxn>
                <a:cxn ang="0">
                  <a:pos x="189" y="250"/>
                </a:cxn>
                <a:cxn ang="0">
                  <a:pos x="161" y="261"/>
                </a:cxn>
                <a:cxn ang="0">
                  <a:pos x="135" y="257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49" y="157"/>
                </a:cxn>
                <a:cxn ang="0">
                  <a:pos x="49" y="121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6" y="48"/>
                </a:cxn>
                <a:cxn ang="0">
                  <a:pos x="129" y="46"/>
                </a:cxn>
                <a:cxn ang="0">
                  <a:pos x="154" y="49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7"/>
                </a:cxn>
                <a:cxn ang="0">
                  <a:pos x="248" y="170"/>
                </a:cxn>
                <a:cxn ang="0">
                  <a:pos x="246" y="187"/>
                </a:cxn>
                <a:cxn ang="0">
                  <a:pos x="228" y="214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1"/>
                  </a:moveTo>
                  <a:lnTo>
                    <a:pt x="241" y="261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3"/>
                  </a:lnTo>
                  <a:lnTo>
                    <a:pt x="284" y="213"/>
                  </a:lnTo>
                  <a:lnTo>
                    <a:pt x="290" y="201"/>
                  </a:lnTo>
                  <a:lnTo>
                    <a:pt x="293" y="189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7"/>
                  </a:lnTo>
                  <a:lnTo>
                    <a:pt x="287" y="140"/>
                  </a:lnTo>
                  <a:lnTo>
                    <a:pt x="282" y="124"/>
                  </a:lnTo>
                  <a:lnTo>
                    <a:pt x="274" y="108"/>
                  </a:lnTo>
                  <a:lnTo>
                    <a:pt x="266" y="93"/>
                  </a:lnTo>
                  <a:lnTo>
                    <a:pt x="256" y="78"/>
                  </a:lnTo>
                  <a:lnTo>
                    <a:pt x="245" y="64"/>
                  </a:lnTo>
                  <a:lnTo>
                    <a:pt x="233" y="51"/>
                  </a:lnTo>
                  <a:lnTo>
                    <a:pt x="233" y="51"/>
                  </a:lnTo>
                  <a:lnTo>
                    <a:pt x="223" y="40"/>
                  </a:lnTo>
                  <a:lnTo>
                    <a:pt x="211" y="31"/>
                  </a:lnTo>
                  <a:lnTo>
                    <a:pt x="199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1" y="6"/>
                  </a:lnTo>
                  <a:lnTo>
                    <a:pt x="148" y="2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7" y="0"/>
                  </a:lnTo>
                  <a:lnTo>
                    <a:pt x="110" y="1"/>
                  </a:lnTo>
                  <a:lnTo>
                    <a:pt x="103" y="2"/>
                  </a:lnTo>
                  <a:lnTo>
                    <a:pt x="89" y="9"/>
                  </a:lnTo>
                  <a:lnTo>
                    <a:pt x="78" y="17"/>
                  </a:lnTo>
                  <a:lnTo>
                    <a:pt x="66" y="27"/>
                  </a:lnTo>
                  <a:lnTo>
                    <a:pt x="55" y="38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1" y="61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23" y="70"/>
                  </a:lnTo>
                  <a:lnTo>
                    <a:pt x="20" y="77"/>
                  </a:lnTo>
                  <a:lnTo>
                    <a:pt x="20" y="77"/>
                  </a:lnTo>
                  <a:lnTo>
                    <a:pt x="16" y="81"/>
                  </a:lnTo>
                  <a:lnTo>
                    <a:pt x="14" y="85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8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3" y="159"/>
                  </a:lnTo>
                  <a:lnTo>
                    <a:pt x="7" y="172"/>
                  </a:lnTo>
                  <a:lnTo>
                    <a:pt x="11" y="185"/>
                  </a:lnTo>
                  <a:lnTo>
                    <a:pt x="17" y="199"/>
                  </a:lnTo>
                  <a:lnTo>
                    <a:pt x="24" y="210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1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6" y="306"/>
                  </a:lnTo>
                  <a:lnTo>
                    <a:pt x="146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8" y="302"/>
                  </a:lnTo>
                  <a:lnTo>
                    <a:pt x="199" y="297"/>
                  </a:lnTo>
                  <a:lnTo>
                    <a:pt x="210" y="290"/>
                  </a:lnTo>
                  <a:lnTo>
                    <a:pt x="220" y="281"/>
                  </a:lnTo>
                  <a:lnTo>
                    <a:pt x="231" y="272"/>
                  </a:lnTo>
                  <a:lnTo>
                    <a:pt x="241" y="261"/>
                  </a:lnTo>
                  <a:lnTo>
                    <a:pt x="241" y="261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1" y="260"/>
                  </a:lnTo>
                  <a:lnTo>
                    <a:pt x="161" y="261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7"/>
                  </a:lnTo>
                  <a:lnTo>
                    <a:pt x="127" y="252"/>
                  </a:lnTo>
                  <a:lnTo>
                    <a:pt x="120" y="247"/>
                  </a:lnTo>
                  <a:lnTo>
                    <a:pt x="104" y="234"/>
                  </a:lnTo>
                  <a:lnTo>
                    <a:pt x="89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8"/>
                  </a:lnTo>
                  <a:lnTo>
                    <a:pt x="49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4" y="111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5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6" y="48"/>
                  </a:lnTo>
                  <a:lnTo>
                    <a:pt x="116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4"/>
                  </a:lnTo>
                  <a:lnTo>
                    <a:pt x="142" y="46"/>
                  </a:lnTo>
                  <a:lnTo>
                    <a:pt x="154" y="49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0" y="107"/>
                  </a:lnTo>
                  <a:lnTo>
                    <a:pt x="227" y="117"/>
                  </a:lnTo>
                  <a:lnTo>
                    <a:pt x="232" y="127"/>
                  </a:lnTo>
                  <a:lnTo>
                    <a:pt x="241" y="148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8" y="180"/>
                  </a:lnTo>
                  <a:lnTo>
                    <a:pt x="246" y="187"/>
                  </a:lnTo>
                  <a:lnTo>
                    <a:pt x="245" y="192"/>
                  </a:lnTo>
                  <a:lnTo>
                    <a:pt x="237" y="202"/>
                  </a:lnTo>
                  <a:lnTo>
                    <a:pt x="228" y="214"/>
                  </a:lnTo>
                  <a:lnTo>
                    <a:pt x="218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chenying0907 864"/>
            <p:cNvSpPr>
              <a:spLocks noEditPoints="1"/>
            </p:cNvSpPr>
            <p:nvPr/>
          </p:nvSpPr>
          <p:spPr bwMode="auto">
            <a:xfrm>
              <a:off x="4343401" y="3497263"/>
              <a:ext cx="115888" cy="122238"/>
            </a:xfrm>
            <a:custGeom>
              <a:avLst/>
              <a:gdLst/>
              <a:ahLst/>
              <a:cxnLst>
                <a:cxn ang="0">
                  <a:pos x="261" y="242"/>
                </a:cxn>
                <a:cxn ang="0">
                  <a:pos x="286" y="213"/>
                </a:cxn>
                <a:cxn ang="0">
                  <a:pos x="293" y="175"/>
                </a:cxn>
                <a:cxn ang="0">
                  <a:pos x="288" y="141"/>
                </a:cxn>
                <a:cxn ang="0">
                  <a:pos x="266" y="93"/>
                </a:cxn>
                <a:cxn ang="0">
                  <a:pos x="233" y="52"/>
                </a:cxn>
                <a:cxn ang="0">
                  <a:pos x="211" y="31"/>
                </a:cxn>
                <a:cxn ang="0">
                  <a:pos x="176" y="12"/>
                </a:cxn>
                <a:cxn ang="0">
                  <a:pos x="133" y="0"/>
                </a:cxn>
                <a:cxn ang="0">
                  <a:pos x="118" y="0"/>
                </a:cxn>
                <a:cxn ang="0">
                  <a:pos x="91" y="9"/>
                </a:cxn>
                <a:cxn ang="0">
                  <a:pos x="55" y="38"/>
                </a:cxn>
                <a:cxn ang="0">
                  <a:pos x="31" y="62"/>
                </a:cxn>
                <a:cxn ang="0">
                  <a:pos x="23" y="71"/>
                </a:cxn>
                <a:cxn ang="0">
                  <a:pos x="17" y="81"/>
                </a:cxn>
                <a:cxn ang="0">
                  <a:pos x="7" y="97"/>
                </a:cxn>
                <a:cxn ang="0">
                  <a:pos x="0" y="133"/>
                </a:cxn>
                <a:cxn ang="0">
                  <a:pos x="3" y="160"/>
                </a:cxn>
                <a:cxn ang="0">
                  <a:pos x="17" y="199"/>
                </a:cxn>
                <a:cxn ang="0">
                  <a:pos x="49" y="243"/>
                </a:cxn>
                <a:cxn ang="0">
                  <a:pos x="70" y="267"/>
                </a:cxn>
                <a:cxn ang="0">
                  <a:pos x="104" y="293"/>
                </a:cxn>
                <a:cxn ang="0">
                  <a:pos x="147" y="306"/>
                </a:cxn>
                <a:cxn ang="0">
                  <a:pos x="176" y="306"/>
                </a:cxn>
                <a:cxn ang="0">
                  <a:pos x="211" y="290"/>
                </a:cxn>
                <a:cxn ang="0">
                  <a:pos x="241" y="262"/>
                </a:cxn>
                <a:cxn ang="0">
                  <a:pos x="189" y="250"/>
                </a:cxn>
                <a:cxn ang="0">
                  <a:pos x="161" y="263"/>
                </a:cxn>
                <a:cxn ang="0">
                  <a:pos x="135" y="258"/>
                </a:cxn>
                <a:cxn ang="0">
                  <a:pos x="104" y="234"/>
                </a:cxn>
                <a:cxn ang="0">
                  <a:pos x="66" y="188"/>
                </a:cxn>
                <a:cxn ang="0">
                  <a:pos x="50" y="157"/>
                </a:cxn>
                <a:cxn ang="0">
                  <a:pos x="49" y="122"/>
                </a:cxn>
                <a:cxn ang="0">
                  <a:pos x="57" y="107"/>
                </a:cxn>
                <a:cxn ang="0">
                  <a:pos x="65" y="99"/>
                </a:cxn>
                <a:cxn ang="0">
                  <a:pos x="71" y="86"/>
                </a:cxn>
                <a:cxn ang="0">
                  <a:pos x="117" y="48"/>
                </a:cxn>
                <a:cxn ang="0">
                  <a:pos x="129" y="46"/>
                </a:cxn>
                <a:cxn ang="0">
                  <a:pos x="153" y="50"/>
                </a:cxn>
                <a:cxn ang="0">
                  <a:pos x="189" y="73"/>
                </a:cxn>
                <a:cxn ang="0">
                  <a:pos x="214" y="98"/>
                </a:cxn>
                <a:cxn ang="0">
                  <a:pos x="232" y="128"/>
                </a:cxn>
                <a:cxn ang="0">
                  <a:pos x="248" y="170"/>
                </a:cxn>
                <a:cxn ang="0">
                  <a:pos x="248" y="187"/>
                </a:cxn>
                <a:cxn ang="0">
                  <a:pos x="228" y="215"/>
                </a:cxn>
                <a:cxn ang="0">
                  <a:pos x="189" y="250"/>
                </a:cxn>
              </a:cxnLst>
              <a:rect l="0" t="0" r="r" b="b"/>
              <a:pathLst>
                <a:path w="293" h="307">
                  <a:moveTo>
                    <a:pt x="241" y="262"/>
                  </a:moveTo>
                  <a:lnTo>
                    <a:pt x="241" y="262"/>
                  </a:lnTo>
                  <a:lnTo>
                    <a:pt x="261" y="242"/>
                  </a:lnTo>
                  <a:lnTo>
                    <a:pt x="270" y="233"/>
                  </a:lnTo>
                  <a:lnTo>
                    <a:pt x="278" y="224"/>
                  </a:lnTo>
                  <a:lnTo>
                    <a:pt x="286" y="213"/>
                  </a:lnTo>
                  <a:lnTo>
                    <a:pt x="291" y="201"/>
                  </a:lnTo>
                  <a:lnTo>
                    <a:pt x="293" y="190"/>
                  </a:lnTo>
                  <a:lnTo>
                    <a:pt x="293" y="175"/>
                  </a:lnTo>
                  <a:lnTo>
                    <a:pt x="293" y="175"/>
                  </a:lnTo>
                  <a:lnTo>
                    <a:pt x="292" y="158"/>
                  </a:lnTo>
                  <a:lnTo>
                    <a:pt x="288" y="141"/>
                  </a:lnTo>
                  <a:lnTo>
                    <a:pt x="282" y="124"/>
                  </a:lnTo>
                  <a:lnTo>
                    <a:pt x="274" y="109"/>
                  </a:lnTo>
                  <a:lnTo>
                    <a:pt x="266" y="93"/>
                  </a:lnTo>
                  <a:lnTo>
                    <a:pt x="256" y="79"/>
                  </a:lnTo>
                  <a:lnTo>
                    <a:pt x="245" y="65"/>
                  </a:lnTo>
                  <a:lnTo>
                    <a:pt x="233" y="52"/>
                  </a:lnTo>
                  <a:lnTo>
                    <a:pt x="233" y="52"/>
                  </a:lnTo>
                  <a:lnTo>
                    <a:pt x="223" y="42"/>
                  </a:lnTo>
                  <a:lnTo>
                    <a:pt x="211" y="31"/>
                  </a:lnTo>
                  <a:lnTo>
                    <a:pt x="201" y="24"/>
                  </a:lnTo>
                  <a:lnTo>
                    <a:pt x="187" y="17"/>
                  </a:lnTo>
                  <a:lnTo>
                    <a:pt x="176" y="12"/>
                  </a:lnTo>
                  <a:lnTo>
                    <a:pt x="163" y="7"/>
                  </a:lnTo>
                  <a:lnTo>
                    <a:pt x="148" y="3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5" y="0"/>
                  </a:lnTo>
                  <a:lnTo>
                    <a:pt x="118" y="0"/>
                  </a:lnTo>
                  <a:lnTo>
                    <a:pt x="110" y="1"/>
                  </a:lnTo>
                  <a:lnTo>
                    <a:pt x="104" y="3"/>
                  </a:lnTo>
                  <a:lnTo>
                    <a:pt x="91" y="9"/>
                  </a:lnTo>
                  <a:lnTo>
                    <a:pt x="78" y="18"/>
                  </a:lnTo>
                  <a:lnTo>
                    <a:pt x="66" y="28"/>
                  </a:lnTo>
                  <a:lnTo>
                    <a:pt x="55" y="38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1" y="62"/>
                  </a:lnTo>
                  <a:lnTo>
                    <a:pt x="28" y="65"/>
                  </a:lnTo>
                  <a:lnTo>
                    <a:pt x="28" y="65"/>
                  </a:lnTo>
                  <a:lnTo>
                    <a:pt x="23" y="71"/>
                  </a:lnTo>
                  <a:lnTo>
                    <a:pt x="21" y="79"/>
                  </a:lnTo>
                  <a:lnTo>
                    <a:pt x="21" y="79"/>
                  </a:lnTo>
                  <a:lnTo>
                    <a:pt x="17" y="81"/>
                  </a:lnTo>
                  <a:lnTo>
                    <a:pt x="14" y="86"/>
                  </a:lnTo>
                  <a:lnTo>
                    <a:pt x="7" y="97"/>
                  </a:lnTo>
                  <a:lnTo>
                    <a:pt x="7" y="97"/>
                  </a:lnTo>
                  <a:lnTo>
                    <a:pt x="3" y="109"/>
                  </a:lnTo>
                  <a:lnTo>
                    <a:pt x="2" y="120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2" y="147"/>
                  </a:lnTo>
                  <a:lnTo>
                    <a:pt x="3" y="160"/>
                  </a:lnTo>
                  <a:lnTo>
                    <a:pt x="7" y="173"/>
                  </a:lnTo>
                  <a:lnTo>
                    <a:pt x="11" y="186"/>
                  </a:lnTo>
                  <a:lnTo>
                    <a:pt x="17" y="199"/>
                  </a:lnTo>
                  <a:lnTo>
                    <a:pt x="24" y="211"/>
                  </a:lnTo>
                  <a:lnTo>
                    <a:pt x="32" y="222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9" y="255"/>
                  </a:lnTo>
                  <a:lnTo>
                    <a:pt x="70" y="267"/>
                  </a:lnTo>
                  <a:lnTo>
                    <a:pt x="80" y="276"/>
                  </a:lnTo>
                  <a:lnTo>
                    <a:pt x="92" y="285"/>
                  </a:lnTo>
                  <a:lnTo>
                    <a:pt x="104" y="293"/>
                  </a:lnTo>
                  <a:lnTo>
                    <a:pt x="117" y="298"/>
                  </a:lnTo>
                  <a:lnTo>
                    <a:pt x="131" y="303"/>
                  </a:lnTo>
                  <a:lnTo>
                    <a:pt x="147" y="306"/>
                  </a:lnTo>
                  <a:lnTo>
                    <a:pt x="147" y="306"/>
                  </a:lnTo>
                  <a:lnTo>
                    <a:pt x="161" y="307"/>
                  </a:lnTo>
                  <a:lnTo>
                    <a:pt x="176" y="306"/>
                  </a:lnTo>
                  <a:lnTo>
                    <a:pt x="187" y="302"/>
                  </a:lnTo>
                  <a:lnTo>
                    <a:pt x="199" y="297"/>
                  </a:lnTo>
                  <a:lnTo>
                    <a:pt x="211" y="290"/>
                  </a:lnTo>
                  <a:lnTo>
                    <a:pt x="222" y="283"/>
                  </a:lnTo>
                  <a:lnTo>
                    <a:pt x="232" y="272"/>
                  </a:lnTo>
                  <a:lnTo>
                    <a:pt x="241" y="262"/>
                  </a:lnTo>
                  <a:lnTo>
                    <a:pt x="241" y="262"/>
                  </a:lnTo>
                  <a:close/>
                  <a:moveTo>
                    <a:pt x="189" y="250"/>
                  </a:moveTo>
                  <a:lnTo>
                    <a:pt x="189" y="250"/>
                  </a:lnTo>
                  <a:lnTo>
                    <a:pt x="180" y="256"/>
                  </a:lnTo>
                  <a:lnTo>
                    <a:pt x="170" y="260"/>
                  </a:lnTo>
                  <a:lnTo>
                    <a:pt x="161" y="263"/>
                  </a:lnTo>
                  <a:lnTo>
                    <a:pt x="152" y="263"/>
                  </a:lnTo>
                  <a:lnTo>
                    <a:pt x="144" y="260"/>
                  </a:lnTo>
                  <a:lnTo>
                    <a:pt x="135" y="258"/>
                  </a:lnTo>
                  <a:lnTo>
                    <a:pt x="127" y="254"/>
                  </a:lnTo>
                  <a:lnTo>
                    <a:pt x="119" y="247"/>
                  </a:lnTo>
                  <a:lnTo>
                    <a:pt x="104" y="234"/>
                  </a:lnTo>
                  <a:lnTo>
                    <a:pt x="91" y="218"/>
                  </a:lnTo>
                  <a:lnTo>
                    <a:pt x="66" y="188"/>
                  </a:lnTo>
                  <a:lnTo>
                    <a:pt x="66" y="188"/>
                  </a:lnTo>
                  <a:lnTo>
                    <a:pt x="59" y="179"/>
                  </a:lnTo>
                  <a:lnTo>
                    <a:pt x="54" y="169"/>
                  </a:lnTo>
                  <a:lnTo>
                    <a:pt x="50" y="157"/>
                  </a:lnTo>
                  <a:lnTo>
                    <a:pt x="48" y="145"/>
                  </a:lnTo>
                  <a:lnTo>
                    <a:pt x="46" y="133"/>
                  </a:lnTo>
                  <a:lnTo>
                    <a:pt x="49" y="122"/>
                  </a:lnTo>
                  <a:lnTo>
                    <a:pt x="51" y="116"/>
                  </a:lnTo>
                  <a:lnTo>
                    <a:pt x="54" y="113"/>
                  </a:lnTo>
                  <a:lnTo>
                    <a:pt x="57" y="107"/>
                  </a:lnTo>
                  <a:lnTo>
                    <a:pt x="62" y="103"/>
                  </a:lnTo>
                  <a:lnTo>
                    <a:pt x="62" y="103"/>
                  </a:lnTo>
                  <a:lnTo>
                    <a:pt x="65" y="99"/>
                  </a:lnTo>
                  <a:lnTo>
                    <a:pt x="67" y="96"/>
                  </a:lnTo>
                  <a:lnTo>
                    <a:pt x="71" y="86"/>
                  </a:lnTo>
                  <a:lnTo>
                    <a:pt x="71" y="86"/>
                  </a:lnTo>
                  <a:lnTo>
                    <a:pt x="92" y="65"/>
                  </a:lnTo>
                  <a:lnTo>
                    <a:pt x="104" y="56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22" y="47"/>
                  </a:lnTo>
                  <a:lnTo>
                    <a:pt x="129" y="46"/>
                  </a:lnTo>
                  <a:lnTo>
                    <a:pt x="135" y="46"/>
                  </a:lnTo>
                  <a:lnTo>
                    <a:pt x="142" y="46"/>
                  </a:lnTo>
                  <a:lnTo>
                    <a:pt x="153" y="50"/>
                  </a:lnTo>
                  <a:lnTo>
                    <a:pt x="167" y="56"/>
                  </a:lnTo>
                  <a:lnTo>
                    <a:pt x="178" y="64"/>
                  </a:lnTo>
                  <a:lnTo>
                    <a:pt x="189" y="73"/>
                  </a:lnTo>
                  <a:lnTo>
                    <a:pt x="207" y="90"/>
                  </a:lnTo>
                  <a:lnTo>
                    <a:pt x="207" y="90"/>
                  </a:lnTo>
                  <a:lnTo>
                    <a:pt x="214" y="98"/>
                  </a:lnTo>
                  <a:lnTo>
                    <a:pt x="222" y="107"/>
                  </a:lnTo>
                  <a:lnTo>
                    <a:pt x="227" y="118"/>
                  </a:lnTo>
                  <a:lnTo>
                    <a:pt x="232" y="128"/>
                  </a:lnTo>
                  <a:lnTo>
                    <a:pt x="241" y="149"/>
                  </a:lnTo>
                  <a:lnTo>
                    <a:pt x="248" y="170"/>
                  </a:lnTo>
                  <a:lnTo>
                    <a:pt x="248" y="170"/>
                  </a:lnTo>
                  <a:lnTo>
                    <a:pt x="249" y="175"/>
                  </a:lnTo>
                  <a:lnTo>
                    <a:pt x="249" y="182"/>
                  </a:lnTo>
                  <a:lnTo>
                    <a:pt x="248" y="187"/>
                  </a:lnTo>
                  <a:lnTo>
                    <a:pt x="245" y="192"/>
                  </a:lnTo>
                  <a:lnTo>
                    <a:pt x="237" y="203"/>
                  </a:lnTo>
                  <a:lnTo>
                    <a:pt x="228" y="215"/>
                  </a:lnTo>
                  <a:lnTo>
                    <a:pt x="219" y="225"/>
                  </a:lnTo>
                  <a:lnTo>
                    <a:pt x="207" y="234"/>
                  </a:lnTo>
                  <a:lnTo>
                    <a:pt x="189" y="250"/>
                  </a:lnTo>
                  <a:lnTo>
                    <a:pt x="189" y="25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chenying0907 865"/>
            <p:cNvSpPr>
              <a:spLocks noEditPoints="1"/>
            </p:cNvSpPr>
            <p:nvPr/>
          </p:nvSpPr>
          <p:spPr bwMode="auto">
            <a:xfrm>
              <a:off x="4410076" y="3570288"/>
              <a:ext cx="106363" cy="111125"/>
            </a:xfrm>
            <a:custGeom>
              <a:avLst/>
              <a:gdLst/>
              <a:ahLst/>
              <a:cxnLst>
                <a:cxn ang="0">
                  <a:pos x="238" y="222"/>
                </a:cxn>
                <a:cxn ang="0">
                  <a:pos x="260" y="195"/>
                </a:cxn>
                <a:cxn ang="0">
                  <a:pos x="268" y="160"/>
                </a:cxn>
                <a:cxn ang="0">
                  <a:pos x="262" y="128"/>
                </a:cxn>
                <a:cxn ang="0">
                  <a:pos x="243" y="85"/>
                </a:cxn>
                <a:cxn ang="0">
                  <a:pos x="213" y="47"/>
                </a:cxn>
                <a:cxn ang="0">
                  <a:pos x="193" y="29"/>
                </a:cxn>
                <a:cxn ang="0">
                  <a:pos x="159" y="11"/>
                </a:cxn>
                <a:cxn ang="0">
                  <a:pos x="121" y="0"/>
                </a:cxn>
                <a:cxn ang="0">
                  <a:pos x="107" y="0"/>
                </a:cxn>
                <a:cxn ang="0">
                  <a:pos x="82" y="8"/>
                </a:cxn>
                <a:cxn ang="0">
                  <a:pos x="49" y="35"/>
                </a:cxn>
                <a:cxn ang="0">
                  <a:pos x="27" y="56"/>
                </a:cxn>
                <a:cxn ang="0">
                  <a:pos x="20" y="66"/>
                </a:cxn>
                <a:cxn ang="0">
                  <a:pos x="15" y="75"/>
                </a:cxn>
                <a:cxn ang="0">
                  <a:pos x="6" y="88"/>
                </a:cxn>
                <a:cxn ang="0">
                  <a:pos x="0" y="122"/>
                </a:cxn>
                <a:cxn ang="0">
                  <a:pos x="2" y="147"/>
                </a:cxn>
                <a:cxn ang="0">
                  <a:pos x="15" y="182"/>
                </a:cxn>
                <a:cxn ang="0">
                  <a:pos x="44" y="224"/>
                </a:cxn>
                <a:cxn ang="0">
                  <a:pos x="73" y="253"/>
                </a:cxn>
                <a:cxn ang="0">
                  <a:pos x="107" y="273"/>
                </a:cxn>
                <a:cxn ang="0">
                  <a:pos x="133" y="280"/>
                </a:cxn>
                <a:cxn ang="0">
                  <a:pos x="171" y="277"/>
                </a:cxn>
                <a:cxn ang="0">
                  <a:pos x="201" y="258"/>
                </a:cxn>
                <a:cxn ang="0">
                  <a:pos x="172" y="229"/>
                </a:cxn>
                <a:cxn ang="0">
                  <a:pos x="155" y="238"/>
                </a:cxn>
                <a:cxn ang="0">
                  <a:pos x="130" y="239"/>
                </a:cxn>
                <a:cxn ang="0">
                  <a:pos x="108" y="226"/>
                </a:cxn>
                <a:cxn ang="0">
                  <a:pos x="60" y="173"/>
                </a:cxn>
                <a:cxn ang="0">
                  <a:pos x="48" y="154"/>
                </a:cxn>
                <a:cxn ang="0">
                  <a:pos x="43" y="122"/>
                </a:cxn>
                <a:cxn ang="0">
                  <a:pos x="52" y="98"/>
                </a:cxn>
                <a:cxn ang="0">
                  <a:pos x="58" y="92"/>
                </a:cxn>
                <a:cxn ang="0">
                  <a:pos x="64" y="80"/>
                </a:cxn>
                <a:cxn ang="0">
                  <a:pos x="106" y="45"/>
                </a:cxn>
                <a:cxn ang="0">
                  <a:pos x="117" y="42"/>
                </a:cxn>
                <a:cxn ang="0">
                  <a:pos x="141" y="46"/>
                </a:cxn>
                <a:cxn ang="0">
                  <a:pos x="172" y="67"/>
                </a:cxn>
                <a:cxn ang="0">
                  <a:pos x="196" y="90"/>
                </a:cxn>
                <a:cxn ang="0">
                  <a:pos x="221" y="136"/>
                </a:cxn>
                <a:cxn ang="0">
                  <a:pos x="227" y="161"/>
                </a:cxn>
                <a:cxn ang="0">
                  <a:pos x="223" y="175"/>
                </a:cxn>
                <a:cxn ang="0">
                  <a:pos x="200" y="205"/>
                </a:cxn>
                <a:cxn ang="0">
                  <a:pos x="172" y="229"/>
                </a:cxn>
              </a:cxnLst>
              <a:rect l="0" t="0" r="r" b="b"/>
              <a:pathLst>
                <a:path w="268" h="281">
                  <a:moveTo>
                    <a:pt x="221" y="239"/>
                  </a:moveTo>
                  <a:lnTo>
                    <a:pt x="221" y="239"/>
                  </a:lnTo>
                  <a:lnTo>
                    <a:pt x="238" y="222"/>
                  </a:lnTo>
                  <a:lnTo>
                    <a:pt x="247" y="213"/>
                  </a:lnTo>
                  <a:lnTo>
                    <a:pt x="253" y="204"/>
                  </a:lnTo>
                  <a:lnTo>
                    <a:pt x="260" y="195"/>
                  </a:lnTo>
                  <a:lnTo>
                    <a:pt x="265" y="185"/>
                  </a:lnTo>
                  <a:lnTo>
                    <a:pt x="268" y="174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66" y="144"/>
                  </a:lnTo>
                  <a:lnTo>
                    <a:pt x="262" y="128"/>
                  </a:lnTo>
                  <a:lnTo>
                    <a:pt x="257" y="114"/>
                  </a:lnTo>
                  <a:lnTo>
                    <a:pt x="251" y="100"/>
                  </a:lnTo>
                  <a:lnTo>
                    <a:pt x="243" y="85"/>
                  </a:lnTo>
                  <a:lnTo>
                    <a:pt x="234" y="72"/>
                  </a:lnTo>
                  <a:lnTo>
                    <a:pt x="223" y="59"/>
                  </a:lnTo>
                  <a:lnTo>
                    <a:pt x="213" y="47"/>
                  </a:lnTo>
                  <a:lnTo>
                    <a:pt x="213" y="47"/>
                  </a:lnTo>
                  <a:lnTo>
                    <a:pt x="204" y="38"/>
                  </a:lnTo>
                  <a:lnTo>
                    <a:pt x="193" y="29"/>
                  </a:lnTo>
                  <a:lnTo>
                    <a:pt x="183" y="22"/>
                  </a:lnTo>
                  <a:lnTo>
                    <a:pt x="171" y="16"/>
                  </a:lnTo>
                  <a:lnTo>
                    <a:pt x="159" y="11"/>
                  </a:lnTo>
                  <a:lnTo>
                    <a:pt x="147" y="7"/>
                  </a:lnTo>
                  <a:lnTo>
                    <a:pt x="134" y="3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0" y="1"/>
                  </a:lnTo>
                  <a:lnTo>
                    <a:pt x="94" y="3"/>
                  </a:lnTo>
                  <a:lnTo>
                    <a:pt x="82" y="8"/>
                  </a:lnTo>
                  <a:lnTo>
                    <a:pt x="70" y="16"/>
                  </a:lnTo>
                  <a:lnTo>
                    <a:pt x="60" y="25"/>
                  </a:lnTo>
                  <a:lnTo>
                    <a:pt x="49" y="35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7" y="56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0" y="66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5"/>
                  </a:lnTo>
                  <a:lnTo>
                    <a:pt x="11" y="79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2" y="100"/>
                  </a:lnTo>
                  <a:lnTo>
                    <a:pt x="1" y="111"/>
                  </a:lnTo>
                  <a:lnTo>
                    <a:pt x="0" y="122"/>
                  </a:lnTo>
                  <a:lnTo>
                    <a:pt x="1" y="134"/>
                  </a:lnTo>
                  <a:lnTo>
                    <a:pt x="1" y="134"/>
                  </a:lnTo>
                  <a:lnTo>
                    <a:pt x="2" y="147"/>
                  </a:lnTo>
                  <a:lnTo>
                    <a:pt x="5" y="158"/>
                  </a:lnTo>
                  <a:lnTo>
                    <a:pt x="10" y="170"/>
                  </a:lnTo>
                  <a:lnTo>
                    <a:pt x="15" y="182"/>
                  </a:lnTo>
                  <a:lnTo>
                    <a:pt x="22" y="192"/>
                  </a:lnTo>
                  <a:lnTo>
                    <a:pt x="28" y="203"/>
                  </a:lnTo>
                  <a:lnTo>
                    <a:pt x="44" y="224"/>
                  </a:lnTo>
                  <a:lnTo>
                    <a:pt x="44" y="224"/>
                  </a:lnTo>
                  <a:lnTo>
                    <a:pt x="62" y="243"/>
                  </a:lnTo>
                  <a:lnTo>
                    <a:pt x="73" y="253"/>
                  </a:lnTo>
                  <a:lnTo>
                    <a:pt x="83" y="260"/>
                  </a:lnTo>
                  <a:lnTo>
                    <a:pt x="94" y="268"/>
                  </a:lnTo>
                  <a:lnTo>
                    <a:pt x="107" y="273"/>
                  </a:lnTo>
                  <a:lnTo>
                    <a:pt x="119" y="277"/>
                  </a:lnTo>
                  <a:lnTo>
                    <a:pt x="133" y="280"/>
                  </a:lnTo>
                  <a:lnTo>
                    <a:pt x="133" y="280"/>
                  </a:lnTo>
                  <a:lnTo>
                    <a:pt x="147" y="281"/>
                  </a:lnTo>
                  <a:lnTo>
                    <a:pt x="160" y="280"/>
                  </a:lnTo>
                  <a:lnTo>
                    <a:pt x="171" y="277"/>
                  </a:lnTo>
                  <a:lnTo>
                    <a:pt x="181" y="272"/>
                  </a:lnTo>
                  <a:lnTo>
                    <a:pt x="192" y="266"/>
                  </a:lnTo>
                  <a:lnTo>
                    <a:pt x="201" y="258"/>
                  </a:lnTo>
                  <a:lnTo>
                    <a:pt x="221" y="239"/>
                  </a:lnTo>
                  <a:lnTo>
                    <a:pt x="221" y="239"/>
                  </a:lnTo>
                  <a:close/>
                  <a:moveTo>
                    <a:pt x="172" y="229"/>
                  </a:moveTo>
                  <a:lnTo>
                    <a:pt x="172" y="229"/>
                  </a:lnTo>
                  <a:lnTo>
                    <a:pt x="164" y="234"/>
                  </a:lnTo>
                  <a:lnTo>
                    <a:pt x="155" y="238"/>
                  </a:lnTo>
                  <a:lnTo>
                    <a:pt x="147" y="241"/>
                  </a:lnTo>
                  <a:lnTo>
                    <a:pt x="140" y="241"/>
                  </a:lnTo>
                  <a:lnTo>
                    <a:pt x="130" y="239"/>
                  </a:lnTo>
                  <a:lnTo>
                    <a:pt x="124" y="236"/>
                  </a:lnTo>
                  <a:lnTo>
                    <a:pt x="116" y="232"/>
                  </a:lnTo>
                  <a:lnTo>
                    <a:pt x="108" y="226"/>
                  </a:lnTo>
                  <a:lnTo>
                    <a:pt x="95" y="215"/>
                  </a:lnTo>
                  <a:lnTo>
                    <a:pt x="82" y="200"/>
                  </a:lnTo>
                  <a:lnTo>
                    <a:pt x="60" y="173"/>
                  </a:lnTo>
                  <a:lnTo>
                    <a:pt x="60" y="173"/>
                  </a:lnTo>
                  <a:lnTo>
                    <a:pt x="53" y="164"/>
                  </a:lnTo>
                  <a:lnTo>
                    <a:pt x="48" y="154"/>
                  </a:lnTo>
                  <a:lnTo>
                    <a:pt x="44" y="144"/>
                  </a:lnTo>
                  <a:lnTo>
                    <a:pt x="43" y="134"/>
                  </a:lnTo>
                  <a:lnTo>
                    <a:pt x="43" y="122"/>
                  </a:lnTo>
                  <a:lnTo>
                    <a:pt x="44" y="111"/>
                  </a:lnTo>
                  <a:lnTo>
                    <a:pt x="48" y="102"/>
                  </a:lnTo>
                  <a:lnTo>
                    <a:pt x="52" y="98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92"/>
                  </a:lnTo>
                  <a:lnTo>
                    <a:pt x="61" y="88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83" y="60"/>
                  </a:lnTo>
                  <a:lnTo>
                    <a:pt x="94" y="52"/>
                  </a:lnTo>
                  <a:lnTo>
                    <a:pt x="106" y="45"/>
                  </a:lnTo>
                  <a:lnTo>
                    <a:pt x="106" y="45"/>
                  </a:lnTo>
                  <a:lnTo>
                    <a:pt x="111" y="43"/>
                  </a:lnTo>
                  <a:lnTo>
                    <a:pt x="117" y="42"/>
                  </a:lnTo>
                  <a:lnTo>
                    <a:pt x="123" y="42"/>
                  </a:lnTo>
                  <a:lnTo>
                    <a:pt x="129" y="42"/>
                  </a:lnTo>
                  <a:lnTo>
                    <a:pt x="141" y="46"/>
                  </a:lnTo>
                  <a:lnTo>
                    <a:pt x="151" y="51"/>
                  </a:lnTo>
                  <a:lnTo>
                    <a:pt x="162" y="59"/>
                  </a:lnTo>
                  <a:lnTo>
                    <a:pt x="172" y="67"/>
                  </a:lnTo>
                  <a:lnTo>
                    <a:pt x="188" y="83"/>
                  </a:lnTo>
                  <a:lnTo>
                    <a:pt x="188" y="83"/>
                  </a:lnTo>
                  <a:lnTo>
                    <a:pt x="196" y="90"/>
                  </a:lnTo>
                  <a:lnTo>
                    <a:pt x="201" y="98"/>
                  </a:lnTo>
                  <a:lnTo>
                    <a:pt x="211" y="117"/>
                  </a:lnTo>
                  <a:lnTo>
                    <a:pt x="221" y="136"/>
                  </a:lnTo>
                  <a:lnTo>
                    <a:pt x="226" y="156"/>
                  </a:lnTo>
                  <a:lnTo>
                    <a:pt x="226" y="156"/>
                  </a:lnTo>
                  <a:lnTo>
                    <a:pt x="227" y="161"/>
                  </a:lnTo>
                  <a:lnTo>
                    <a:pt x="227" y="166"/>
                  </a:lnTo>
                  <a:lnTo>
                    <a:pt x="226" y="171"/>
                  </a:lnTo>
                  <a:lnTo>
                    <a:pt x="223" y="175"/>
                  </a:lnTo>
                  <a:lnTo>
                    <a:pt x="217" y="186"/>
                  </a:lnTo>
                  <a:lnTo>
                    <a:pt x="209" y="196"/>
                  </a:lnTo>
                  <a:lnTo>
                    <a:pt x="200" y="205"/>
                  </a:lnTo>
                  <a:lnTo>
                    <a:pt x="189" y="215"/>
                  </a:lnTo>
                  <a:lnTo>
                    <a:pt x="172" y="229"/>
                  </a:lnTo>
                  <a:lnTo>
                    <a:pt x="172" y="2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chenying0907 866"/>
            <p:cNvSpPr>
              <a:spLocks noEditPoints="1"/>
            </p:cNvSpPr>
            <p:nvPr/>
          </p:nvSpPr>
          <p:spPr bwMode="auto">
            <a:xfrm>
              <a:off x="4471988" y="3636963"/>
              <a:ext cx="96838" cy="103188"/>
            </a:xfrm>
            <a:custGeom>
              <a:avLst/>
              <a:gdLst/>
              <a:ahLst/>
              <a:cxnLst>
                <a:cxn ang="0">
                  <a:pos x="219" y="205"/>
                </a:cxn>
                <a:cxn ang="0">
                  <a:pos x="240" y="180"/>
                </a:cxn>
                <a:cxn ang="0">
                  <a:pos x="247" y="148"/>
                </a:cxn>
                <a:cxn ang="0">
                  <a:pos x="242" y="119"/>
                </a:cxn>
                <a:cxn ang="0">
                  <a:pos x="223" y="80"/>
                </a:cxn>
                <a:cxn ang="0">
                  <a:pos x="196" y="44"/>
                </a:cxn>
                <a:cxn ang="0">
                  <a:pos x="178" y="27"/>
                </a:cxn>
                <a:cxn ang="0">
                  <a:pos x="147" y="10"/>
                </a:cxn>
                <a:cxn ang="0">
                  <a:pos x="111" y="1"/>
                </a:cxn>
                <a:cxn ang="0">
                  <a:pos x="98" y="0"/>
                </a:cxn>
                <a:cxn ang="0">
                  <a:pos x="64" y="16"/>
                </a:cxn>
                <a:cxn ang="0">
                  <a:pos x="28" y="51"/>
                </a:cxn>
                <a:cxn ang="0">
                  <a:pos x="22" y="55"/>
                </a:cxn>
                <a:cxn ang="0">
                  <a:pos x="16" y="67"/>
                </a:cxn>
                <a:cxn ang="0">
                  <a:pos x="9" y="73"/>
                </a:cxn>
                <a:cxn ang="0">
                  <a:pos x="2" y="93"/>
                </a:cxn>
                <a:cxn ang="0">
                  <a:pos x="0" y="124"/>
                </a:cxn>
                <a:cxn ang="0">
                  <a:pos x="4" y="146"/>
                </a:cxn>
                <a:cxn ang="0">
                  <a:pos x="26" y="188"/>
                </a:cxn>
                <a:cxn ang="0">
                  <a:pos x="58" y="226"/>
                </a:cxn>
                <a:cxn ang="0">
                  <a:pos x="87" y="247"/>
                </a:cxn>
                <a:cxn ang="0">
                  <a:pos x="123" y="259"/>
                </a:cxn>
                <a:cxn ang="0">
                  <a:pos x="147" y="259"/>
                </a:cxn>
                <a:cxn ang="0">
                  <a:pos x="177" y="246"/>
                </a:cxn>
                <a:cxn ang="0">
                  <a:pos x="203" y="221"/>
                </a:cxn>
                <a:cxn ang="0">
                  <a:pos x="151" y="217"/>
                </a:cxn>
                <a:cxn ang="0">
                  <a:pos x="128" y="222"/>
                </a:cxn>
                <a:cxn ang="0">
                  <a:pos x="106" y="214"/>
                </a:cxn>
                <a:cxn ang="0">
                  <a:pos x="75" y="186"/>
                </a:cxn>
                <a:cxn ang="0">
                  <a:pos x="49" y="152"/>
                </a:cxn>
                <a:cxn ang="0">
                  <a:pos x="38" y="123"/>
                </a:cxn>
                <a:cxn ang="0">
                  <a:pos x="45" y="95"/>
                </a:cxn>
                <a:cxn ang="0">
                  <a:pos x="56" y="81"/>
                </a:cxn>
                <a:cxn ang="0">
                  <a:pos x="77" y="56"/>
                </a:cxn>
                <a:cxn ang="0">
                  <a:pos x="97" y="42"/>
                </a:cxn>
                <a:cxn ang="0">
                  <a:pos x="113" y="39"/>
                </a:cxn>
                <a:cxn ang="0">
                  <a:pos x="139" y="48"/>
                </a:cxn>
                <a:cxn ang="0">
                  <a:pos x="173" y="77"/>
                </a:cxn>
                <a:cxn ang="0">
                  <a:pos x="186" y="91"/>
                </a:cxn>
                <a:cxn ang="0">
                  <a:pos x="208" y="145"/>
                </a:cxn>
                <a:cxn ang="0">
                  <a:pos x="208" y="153"/>
                </a:cxn>
                <a:cxn ang="0">
                  <a:pos x="193" y="182"/>
                </a:cxn>
                <a:cxn ang="0">
                  <a:pos x="159" y="212"/>
                </a:cxn>
              </a:cxnLst>
              <a:rect l="0" t="0" r="r" b="b"/>
              <a:pathLst>
                <a:path w="247" h="260">
                  <a:moveTo>
                    <a:pt x="203" y="221"/>
                  </a:moveTo>
                  <a:lnTo>
                    <a:pt x="203" y="221"/>
                  </a:lnTo>
                  <a:lnTo>
                    <a:pt x="219" y="205"/>
                  </a:lnTo>
                  <a:lnTo>
                    <a:pt x="227" y="197"/>
                  </a:lnTo>
                  <a:lnTo>
                    <a:pt x="234" y="189"/>
                  </a:lnTo>
                  <a:lnTo>
                    <a:pt x="240" y="180"/>
                  </a:lnTo>
                  <a:lnTo>
                    <a:pt x="244" y="171"/>
                  </a:lnTo>
                  <a:lnTo>
                    <a:pt x="246" y="161"/>
                  </a:lnTo>
                  <a:lnTo>
                    <a:pt x="247" y="148"/>
                  </a:lnTo>
                  <a:lnTo>
                    <a:pt x="247" y="148"/>
                  </a:lnTo>
                  <a:lnTo>
                    <a:pt x="245" y="133"/>
                  </a:lnTo>
                  <a:lnTo>
                    <a:pt x="242" y="119"/>
                  </a:lnTo>
                  <a:lnTo>
                    <a:pt x="237" y="106"/>
                  </a:lnTo>
                  <a:lnTo>
                    <a:pt x="230" y="91"/>
                  </a:lnTo>
                  <a:lnTo>
                    <a:pt x="223" y="80"/>
                  </a:lnTo>
                  <a:lnTo>
                    <a:pt x="215" y="67"/>
                  </a:lnTo>
                  <a:lnTo>
                    <a:pt x="206" y="55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187" y="35"/>
                  </a:lnTo>
                  <a:lnTo>
                    <a:pt x="178" y="27"/>
                  </a:lnTo>
                  <a:lnTo>
                    <a:pt x="168" y="21"/>
                  </a:lnTo>
                  <a:lnTo>
                    <a:pt x="157" y="16"/>
                  </a:lnTo>
                  <a:lnTo>
                    <a:pt x="147" y="10"/>
                  </a:lnTo>
                  <a:lnTo>
                    <a:pt x="136" y="6"/>
                  </a:lnTo>
                  <a:lnTo>
                    <a:pt x="124" y="2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05" y="0"/>
                  </a:lnTo>
                  <a:lnTo>
                    <a:pt x="98" y="0"/>
                  </a:lnTo>
                  <a:lnTo>
                    <a:pt x="87" y="4"/>
                  </a:lnTo>
                  <a:lnTo>
                    <a:pt x="75" y="9"/>
                  </a:lnTo>
                  <a:lnTo>
                    <a:pt x="64" y="16"/>
                  </a:lnTo>
                  <a:lnTo>
                    <a:pt x="55" y="23"/>
                  </a:lnTo>
                  <a:lnTo>
                    <a:pt x="46" y="33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2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60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13" y="69"/>
                  </a:lnTo>
                  <a:lnTo>
                    <a:pt x="9" y="73"/>
                  </a:lnTo>
                  <a:lnTo>
                    <a:pt x="5" y="82"/>
                  </a:lnTo>
                  <a:lnTo>
                    <a:pt x="5" y="82"/>
                  </a:lnTo>
                  <a:lnTo>
                    <a:pt x="2" y="93"/>
                  </a:lnTo>
                  <a:lnTo>
                    <a:pt x="0" y="103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36"/>
                  </a:lnTo>
                  <a:lnTo>
                    <a:pt x="4" y="146"/>
                  </a:lnTo>
                  <a:lnTo>
                    <a:pt x="8" y="158"/>
                  </a:lnTo>
                  <a:lnTo>
                    <a:pt x="13" y="169"/>
                  </a:lnTo>
                  <a:lnTo>
                    <a:pt x="26" y="188"/>
                  </a:lnTo>
                  <a:lnTo>
                    <a:pt x="41" y="206"/>
                  </a:lnTo>
                  <a:lnTo>
                    <a:pt x="41" y="206"/>
                  </a:lnTo>
                  <a:lnTo>
                    <a:pt x="58" y="226"/>
                  </a:lnTo>
                  <a:lnTo>
                    <a:pt x="67" y="234"/>
                  </a:lnTo>
                  <a:lnTo>
                    <a:pt x="76" y="240"/>
                  </a:lnTo>
                  <a:lnTo>
                    <a:pt x="87" y="247"/>
                  </a:lnTo>
                  <a:lnTo>
                    <a:pt x="97" y="252"/>
                  </a:lnTo>
                  <a:lnTo>
                    <a:pt x="110" y="256"/>
                  </a:lnTo>
                  <a:lnTo>
                    <a:pt x="123" y="259"/>
                  </a:lnTo>
                  <a:lnTo>
                    <a:pt x="123" y="259"/>
                  </a:lnTo>
                  <a:lnTo>
                    <a:pt x="135" y="260"/>
                  </a:lnTo>
                  <a:lnTo>
                    <a:pt x="147" y="259"/>
                  </a:lnTo>
                  <a:lnTo>
                    <a:pt x="157" y="256"/>
                  </a:lnTo>
                  <a:lnTo>
                    <a:pt x="168" y="251"/>
                  </a:lnTo>
                  <a:lnTo>
                    <a:pt x="177" y="246"/>
                  </a:lnTo>
                  <a:lnTo>
                    <a:pt x="186" y="239"/>
                  </a:lnTo>
                  <a:lnTo>
                    <a:pt x="203" y="221"/>
                  </a:lnTo>
                  <a:lnTo>
                    <a:pt x="203" y="221"/>
                  </a:lnTo>
                  <a:close/>
                  <a:moveTo>
                    <a:pt x="159" y="212"/>
                  </a:moveTo>
                  <a:lnTo>
                    <a:pt x="159" y="212"/>
                  </a:lnTo>
                  <a:lnTo>
                    <a:pt x="151" y="217"/>
                  </a:lnTo>
                  <a:lnTo>
                    <a:pt x="143" y="221"/>
                  </a:lnTo>
                  <a:lnTo>
                    <a:pt x="135" y="222"/>
                  </a:lnTo>
                  <a:lnTo>
                    <a:pt x="128" y="222"/>
                  </a:lnTo>
                  <a:lnTo>
                    <a:pt x="121" y="221"/>
                  </a:lnTo>
                  <a:lnTo>
                    <a:pt x="114" y="218"/>
                  </a:lnTo>
                  <a:lnTo>
                    <a:pt x="106" y="214"/>
                  </a:lnTo>
                  <a:lnTo>
                    <a:pt x="100" y="209"/>
                  </a:lnTo>
                  <a:lnTo>
                    <a:pt x="87" y="199"/>
                  </a:lnTo>
                  <a:lnTo>
                    <a:pt x="75" y="186"/>
                  </a:lnTo>
                  <a:lnTo>
                    <a:pt x="55" y="159"/>
                  </a:lnTo>
                  <a:lnTo>
                    <a:pt x="55" y="159"/>
                  </a:lnTo>
                  <a:lnTo>
                    <a:pt x="49" y="152"/>
                  </a:lnTo>
                  <a:lnTo>
                    <a:pt x="45" y="142"/>
                  </a:lnTo>
                  <a:lnTo>
                    <a:pt x="41" y="133"/>
                  </a:lnTo>
                  <a:lnTo>
                    <a:pt x="38" y="123"/>
                  </a:lnTo>
                  <a:lnTo>
                    <a:pt x="38" y="114"/>
                  </a:lnTo>
                  <a:lnTo>
                    <a:pt x="41" y="103"/>
                  </a:lnTo>
                  <a:lnTo>
                    <a:pt x="45" y="95"/>
                  </a:lnTo>
                  <a:lnTo>
                    <a:pt x="51" y="87"/>
                  </a:lnTo>
                  <a:lnTo>
                    <a:pt x="51" y="87"/>
                  </a:lnTo>
                  <a:lnTo>
                    <a:pt x="56" y="81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77" y="56"/>
                  </a:lnTo>
                  <a:lnTo>
                    <a:pt x="87" y="48"/>
                  </a:lnTo>
                  <a:lnTo>
                    <a:pt x="97" y="42"/>
                  </a:lnTo>
                  <a:lnTo>
                    <a:pt x="97" y="42"/>
                  </a:lnTo>
                  <a:lnTo>
                    <a:pt x="102" y="40"/>
                  </a:lnTo>
                  <a:lnTo>
                    <a:pt x="107" y="39"/>
                  </a:lnTo>
                  <a:lnTo>
                    <a:pt x="113" y="39"/>
                  </a:lnTo>
                  <a:lnTo>
                    <a:pt x="118" y="39"/>
                  </a:lnTo>
                  <a:lnTo>
                    <a:pt x="128" y="43"/>
                  </a:lnTo>
                  <a:lnTo>
                    <a:pt x="139" y="48"/>
                  </a:lnTo>
                  <a:lnTo>
                    <a:pt x="149" y="55"/>
                  </a:lnTo>
                  <a:lnTo>
                    <a:pt x="159" y="63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9" y="84"/>
                  </a:lnTo>
                  <a:lnTo>
                    <a:pt x="186" y="91"/>
                  </a:lnTo>
                  <a:lnTo>
                    <a:pt x="195" y="108"/>
                  </a:lnTo>
                  <a:lnTo>
                    <a:pt x="203" y="125"/>
                  </a:lnTo>
                  <a:lnTo>
                    <a:pt x="208" y="145"/>
                  </a:lnTo>
                  <a:lnTo>
                    <a:pt x="208" y="145"/>
                  </a:lnTo>
                  <a:lnTo>
                    <a:pt x="210" y="149"/>
                  </a:lnTo>
                  <a:lnTo>
                    <a:pt x="208" y="153"/>
                  </a:lnTo>
                  <a:lnTo>
                    <a:pt x="206" y="163"/>
                  </a:lnTo>
                  <a:lnTo>
                    <a:pt x="200" y="172"/>
                  </a:lnTo>
                  <a:lnTo>
                    <a:pt x="193" y="182"/>
                  </a:lnTo>
                  <a:lnTo>
                    <a:pt x="183" y="191"/>
                  </a:lnTo>
                  <a:lnTo>
                    <a:pt x="174" y="199"/>
                  </a:lnTo>
                  <a:lnTo>
                    <a:pt x="159" y="212"/>
                  </a:lnTo>
                  <a:lnTo>
                    <a:pt x="159" y="21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chenying0907 867"/>
            <p:cNvSpPr/>
            <p:nvPr/>
          </p:nvSpPr>
          <p:spPr bwMode="auto">
            <a:xfrm>
              <a:off x="4233863" y="3363913"/>
              <a:ext cx="76200" cy="95250"/>
            </a:xfrm>
            <a:custGeom>
              <a:avLst/>
              <a:gdLst/>
              <a:ahLst/>
              <a:cxnLst>
                <a:cxn ang="0">
                  <a:pos x="174" y="184"/>
                </a:cxn>
                <a:cxn ang="0">
                  <a:pos x="174" y="184"/>
                </a:cxn>
                <a:cxn ang="0">
                  <a:pos x="168" y="163"/>
                </a:cxn>
                <a:cxn ang="0">
                  <a:pos x="160" y="142"/>
                </a:cxn>
                <a:cxn ang="0">
                  <a:pos x="151" y="121"/>
                </a:cxn>
                <a:cxn ang="0">
                  <a:pos x="140" y="102"/>
                </a:cxn>
                <a:cxn ang="0">
                  <a:pos x="140" y="102"/>
                </a:cxn>
                <a:cxn ang="0">
                  <a:pos x="131" y="89"/>
                </a:cxn>
                <a:cxn ang="0">
                  <a:pos x="122" y="76"/>
                </a:cxn>
                <a:cxn ang="0">
                  <a:pos x="110" y="62"/>
                </a:cxn>
                <a:cxn ang="0">
                  <a:pos x="99" y="51"/>
                </a:cxn>
                <a:cxn ang="0">
                  <a:pos x="72" y="27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8" y="49"/>
                </a:cxn>
                <a:cxn ang="0">
                  <a:pos x="28" y="49"/>
                </a:cxn>
                <a:cxn ang="0">
                  <a:pos x="49" y="68"/>
                </a:cxn>
                <a:cxn ang="0">
                  <a:pos x="67" y="87"/>
                </a:cxn>
                <a:cxn ang="0">
                  <a:pos x="83" y="107"/>
                </a:cxn>
                <a:cxn ang="0">
                  <a:pos x="97" y="127"/>
                </a:cxn>
                <a:cxn ang="0">
                  <a:pos x="109" y="149"/>
                </a:cxn>
                <a:cxn ang="0">
                  <a:pos x="121" y="171"/>
                </a:cxn>
                <a:cxn ang="0">
                  <a:pos x="130" y="196"/>
                </a:cxn>
                <a:cxn ang="0">
                  <a:pos x="139" y="222"/>
                </a:cxn>
                <a:cxn ang="0">
                  <a:pos x="139" y="222"/>
                </a:cxn>
                <a:cxn ang="0">
                  <a:pos x="142" y="227"/>
                </a:cxn>
                <a:cxn ang="0">
                  <a:pos x="144" y="231"/>
                </a:cxn>
                <a:cxn ang="0">
                  <a:pos x="148" y="235"/>
                </a:cxn>
                <a:cxn ang="0">
                  <a:pos x="152" y="238"/>
                </a:cxn>
                <a:cxn ang="0">
                  <a:pos x="157" y="239"/>
                </a:cxn>
                <a:cxn ang="0">
                  <a:pos x="163" y="239"/>
                </a:cxn>
                <a:cxn ang="0">
                  <a:pos x="168" y="238"/>
                </a:cxn>
                <a:cxn ang="0">
                  <a:pos x="173" y="236"/>
                </a:cxn>
                <a:cxn ang="0">
                  <a:pos x="173" y="236"/>
                </a:cxn>
                <a:cxn ang="0">
                  <a:pos x="181" y="230"/>
                </a:cxn>
                <a:cxn ang="0">
                  <a:pos x="185" y="222"/>
                </a:cxn>
                <a:cxn ang="0">
                  <a:pos x="187" y="214"/>
                </a:cxn>
                <a:cxn ang="0">
                  <a:pos x="190" y="205"/>
                </a:cxn>
                <a:cxn ang="0">
                  <a:pos x="190" y="205"/>
                </a:cxn>
                <a:cxn ang="0">
                  <a:pos x="189" y="197"/>
                </a:cxn>
                <a:cxn ang="0">
                  <a:pos x="186" y="191"/>
                </a:cxn>
                <a:cxn ang="0">
                  <a:pos x="181" y="187"/>
                </a:cxn>
                <a:cxn ang="0">
                  <a:pos x="174" y="184"/>
                </a:cxn>
                <a:cxn ang="0">
                  <a:pos x="174" y="184"/>
                </a:cxn>
              </a:cxnLst>
              <a:rect l="0" t="0" r="r" b="b"/>
              <a:pathLst>
                <a:path w="190" h="239">
                  <a:moveTo>
                    <a:pt x="174" y="184"/>
                  </a:moveTo>
                  <a:lnTo>
                    <a:pt x="174" y="184"/>
                  </a:lnTo>
                  <a:lnTo>
                    <a:pt x="168" y="163"/>
                  </a:lnTo>
                  <a:lnTo>
                    <a:pt x="160" y="142"/>
                  </a:lnTo>
                  <a:lnTo>
                    <a:pt x="151" y="121"/>
                  </a:lnTo>
                  <a:lnTo>
                    <a:pt x="140" y="102"/>
                  </a:lnTo>
                  <a:lnTo>
                    <a:pt x="140" y="102"/>
                  </a:lnTo>
                  <a:lnTo>
                    <a:pt x="131" y="89"/>
                  </a:lnTo>
                  <a:lnTo>
                    <a:pt x="122" y="76"/>
                  </a:lnTo>
                  <a:lnTo>
                    <a:pt x="110" y="62"/>
                  </a:lnTo>
                  <a:lnTo>
                    <a:pt x="99" y="51"/>
                  </a:lnTo>
                  <a:lnTo>
                    <a:pt x="72" y="27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49" y="68"/>
                  </a:lnTo>
                  <a:lnTo>
                    <a:pt x="67" y="87"/>
                  </a:lnTo>
                  <a:lnTo>
                    <a:pt x="83" y="107"/>
                  </a:lnTo>
                  <a:lnTo>
                    <a:pt x="97" y="127"/>
                  </a:lnTo>
                  <a:lnTo>
                    <a:pt x="109" y="149"/>
                  </a:lnTo>
                  <a:lnTo>
                    <a:pt x="121" y="171"/>
                  </a:lnTo>
                  <a:lnTo>
                    <a:pt x="130" y="196"/>
                  </a:lnTo>
                  <a:lnTo>
                    <a:pt x="139" y="222"/>
                  </a:lnTo>
                  <a:lnTo>
                    <a:pt x="139" y="222"/>
                  </a:lnTo>
                  <a:lnTo>
                    <a:pt x="142" y="227"/>
                  </a:lnTo>
                  <a:lnTo>
                    <a:pt x="144" y="231"/>
                  </a:lnTo>
                  <a:lnTo>
                    <a:pt x="148" y="235"/>
                  </a:lnTo>
                  <a:lnTo>
                    <a:pt x="152" y="238"/>
                  </a:lnTo>
                  <a:lnTo>
                    <a:pt x="157" y="239"/>
                  </a:lnTo>
                  <a:lnTo>
                    <a:pt x="163" y="239"/>
                  </a:lnTo>
                  <a:lnTo>
                    <a:pt x="168" y="238"/>
                  </a:lnTo>
                  <a:lnTo>
                    <a:pt x="173" y="236"/>
                  </a:lnTo>
                  <a:lnTo>
                    <a:pt x="173" y="236"/>
                  </a:lnTo>
                  <a:lnTo>
                    <a:pt x="181" y="230"/>
                  </a:lnTo>
                  <a:lnTo>
                    <a:pt x="185" y="222"/>
                  </a:lnTo>
                  <a:lnTo>
                    <a:pt x="187" y="214"/>
                  </a:lnTo>
                  <a:lnTo>
                    <a:pt x="190" y="205"/>
                  </a:lnTo>
                  <a:lnTo>
                    <a:pt x="190" y="205"/>
                  </a:lnTo>
                  <a:lnTo>
                    <a:pt x="189" y="197"/>
                  </a:lnTo>
                  <a:lnTo>
                    <a:pt x="186" y="191"/>
                  </a:lnTo>
                  <a:lnTo>
                    <a:pt x="181" y="187"/>
                  </a:lnTo>
                  <a:lnTo>
                    <a:pt x="174" y="184"/>
                  </a:lnTo>
                  <a:lnTo>
                    <a:pt x="174" y="1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chenying0907 868"/>
            <p:cNvSpPr/>
            <p:nvPr/>
          </p:nvSpPr>
          <p:spPr bwMode="auto">
            <a:xfrm>
              <a:off x="4421188" y="3222626"/>
              <a:ext cx="46038" cy="36513"/>
            </a:xfrm>
            <a:custGeom>
              <a:avLst/>
              <a:gdLst/>
              <a:ahLst/>
              <a:cxnLst>
                <a:cxn ang="0">
                  <a:pos x="102" y="49"/>
                </a:cxn>
                <a:cxn ang="0">
                  <a:pos x="102" y="49"/>
                </a:cxn>
                <a:cxn ang="0">
                  <a:pos x="94" y="45"/>
                </a:cxn>
                <a:cxn ang="0">
                  <a:pos x="86" y="41"/>
                </a:cxn>
                <a:cxn ang="0">
                  <a:pos x="71" y="30"/>
                </a:cxn>
                <a:cxn ang="0">
                  <a:pos x="54" y="15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9" y="31"/>
                </a:cxn>
                <a:cxn ang="0">
                  <a:pos x="9" y="31"/>
                </a:cxn>
                <a:cxn ang="0">
                  <a:pos x="21" y="39"/>
                </a:cxn>
                <a:cxn ang="0">
                  <a:pos x="30" y="47"/>
                </a:cxn>
                <a:cxn ang="0">
                  <a:pos x="48" y="65"/>
                </a:cxn>
                <a:cxn ang="0">
                  <a:pos x="58" y="74"/>
                </a:cxn>
                <a:cxn ang="0">
                  <a:pos x="67" y="81"/>
                </a:cxn>
                <a:cxn ang="0">
                  <a:pos x="79" y="87"/>
                </a:cxn>
                <a:cxn ang="0">
                  <a:pos x="90" y="92"/>
                </a:cxn>
                <a:cxn ang="0">
                  <a:pos x="90" y="92"/>
                </a:cxn>
                <a:cxn ang="0">
                  <a:pos x="96" y="94"/>
                </a:cxn>
                <a:cxn ang="0">
                  <a:pos x="101" y="94"/>
                </a:cxn>
                <a:cxn ang="0">
                  <a:pos x="105" y="92"/>
                </a:cxn>
                <a:cxn ang="0">
                  <a:pos x="109" y="91"/>
                </a:cxn>
                <a:cxn ang="0">
                  <a:pos x="111" y="89"/>
                </a:cxn>
                <a:cxn ang="0">
                  <a:pos x="114" y="85"/>
                </a:cxn>
                <a:cxn ang="0">
                  <a:pos x="118" y="77"/>
                </a:cxn>
                <a:cxn ang="0">
                  <a:pos x="119" y="69"/>
                </a:cxn>
                <a:cxn ang="0">
                  <a:pos x="118" y="64"/>
                </a:cxn>
                <a:cxn ang="0">
                  <a:pos x="116" y="60"/>
                </a:cxn>
                <a:cxn ang="0">
                  <a:pos x="114" y="57"/>
                </a:cxn>
                <a:cxn ang="0">
                  <a:pos x="111" y="53"/>
                </a:cxn>
                <a:cxn ang="0">
                  <a:pos x="107" y="51"/>
                </a:cxn>
                <a:cxn ang="0">
                  <a:pos x="102" y="49"/>
                </a:cxn>
                <a:cxn ang="0">
                  <a:pos x="102" y="49"/>
                </a:cxn>
              </a:cxnLst>
              <a:rect l="0" t="0" r="r" b="b"/>
              <a:pathLst>
                <a:path w="119" h="94">
                  <a:moveTo>
                    <a:pt x="102" y="49"/>
                  </a:moveTo>
                  <a:lnTo>
                    <a:pt x="102" y="49"/>
                  </a:lnTo>
                  <a:lnTo>
                    <a:pt x="94" y="45"/>
                  </a:lnTo>
                  <a:lnTo>
                    <a:pt x="86" y="41"/>
                  </a:lnTo>
                  <a:lnTo>
                    <a:pt x="71" y="30"/>
                  </a:lnTo>
                  <a:lnTo>
                    <a:pt x="54" y="15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21" y="39"/>
                  </a:lnTo>
                  <a:lnTo>
                    <a:pt x="30" y="47"/>
                  </a:lnTo>
                  <a:lnTo>
                    <a:pt x="48" y="65"/>
                  </a:lnTo>
                  <a:lnTo>
                    <a:pt x="58" y="74"/>
                  </a:lnTo>
                  <a:lnTo>
                    <a:pt x="67" y="81"/>
                  </a:lnTo>
                  <a:lnTo>
                    <a:pt x="79" y="87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96" y="94"/>
                  </a:lnTo>
                  <a:lnTo>
                    <a:pt x="101" y="94"/>
                  </a:lnTo>
                  <a:lnTo>
                    <a:pt x="105" y="92"/>
                  </a:lnTo>
                  <a:lnTo>
                    <a:pt x="109" y="91"/>
                  </a:lnTo>
                  <a:lnTo>
                    <a:pt x="111" y="89"/>
                  </a:lnTo>
                  <a:lnTo>
                    <a:pt x="114" y="85"/>
                  </a:lnTo>
                  <a:lnTo>
                    <a:pt x="118" y="77"/>
                  </a:lnTo>
                  <a:lnTo>
                    <a:pt x="119" y="69"/>
                  </a:lnTo>
                  <a:lnTo>
                    <a:pt x="118" y="64"/>
                  </a:lnTo>
                  <a:lnTo>
                    <a:pt x="116" y="60"/>
                  </a:lnTo>
                  <a:lnTo>
                    <a:pt x="114" y="57"/>
                  </a:lnTo>
                  <a:lnTo>
                    <a:pt x="111" y="53"/>
                  </a:lnTo>
                  <a:lnTo>
                    <a:pt x="107" y="51"/>
                  </a:lnTo>
                  <a:lnTo>
                    <a:pt x="102" y="49"/>
                  </a:lnTo>
                  <a:lnTo>
                    <a:pt x="102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chenying0907 869"/>
            <p:cNvSpPr>
              <a:spLocks noEditPoints="1"/>
            </p:cNvSpPr>
            <p:nvPr/>
          </p:nvSpPr>
          <p:spPr bwMode="auto">
            <a:xfrm>
              <a:off x="4148138" y="3128963"/>
              <a:ext cx="312738" cy="266700"/>
            </a:xfrm>
            <a:custGeom>
              <a:avLst/>
              <a:gdLst/>
              <a:ahLst/>
              <a:cxnLst>
                <a:cxn ang="0">
                  <a:pos x="764" y="150"/>
                </a:cxn>
                <a:cxn ang="0">
                  <a:pos x="758" y="142"/>
                </a:cxn>
                <a:cxn ang="0">
                  <a:pos x="713" y="99"/>
                </a:cxn>
                <a:cxn ang="0">
                  <a:pos x="638" y="37"/>
                </a:cxn>
                <a:cxn ang="0">
                  <a:pos x="603" y="6"/>
                </a:cxn>
                <a:cxn ang="0">
                  <a:pos x="587" y="2"/>
                </a:cxn>
                <a:cxn ang="0">
                  <a:pos x="570" y="2"/>
                </a:cxn>
                <a:cxn ang="0">
                  <a:pos x="542" y="23"/>
                </a:cxn>
                <a:cxn ang="0">
                  <a:pos x="433" y="108"/>
                </a:cxn>
                <a:cxn ang="0">
                  <a:pos x="308" y="201"/>
                </a:cxn>
                <a:cxn ang="0">
                  <a:pos x="227" y="256"/>
                </a:cxn>
                <a:cxn ang="0">
                  <a:pos x="120" y="345"/>
                </a:cxn>
                <a:cxn ang="0">
                  <a:pos x="31" y="411"/>
                </a:cxn>
                <a:cxn ang="0">
                  <a:pos x="1" y="451"/>
                </a:cxn>
                <a:cxn ang="0">
                  <a:pos x="4" y="469"/>
                </a:cxn>
                <a:cxn ang="0">
                  <a:pos x="9" y="482"/>
                </a:cxn>
                <a:cxn ang="0">
                  <a:pos x="30" y="515"/>
                </a:cxn>
                <a:cxn ang="0">
                  <a:pos x="64" y="558"/>
                </a:cxn>
                <a:cxn ang="0">
                  <a:pos x="109" y="613"/>
                </a:cxn>
                <a:cxn ang="0">
                  <a:pos x="137" y="639"/>
                </a:cxn>
                <a:cxn ang="0">
                  <a:pos x="143" y="650"/>
                </a:cxn>
                <a:cxn ang="0">
                  <a:pos x="153" y="665"/>
                </a:cxn>
                <a:cxn ang="0">
                  <a:pos x="171" y="670"/>
                </a:cxn>
                <a:cxn ang="0">
                  <a:pos x="191" y="659"/>
                </a:cxn>
                <a:cxn ang="0">
                  <a:pos x="283" y="584"/>
                </a:cxn>
                <a:cxn ang="0">
                  <a:pos x="336" y="549"/>
                </a:cxn>
                <a:cxn ang="0">
                  <a:pos x="366" y="520"/>
                </a:cxn>
                <a:cxn ang="0">
                  <a:pos x="422" y="477"/>
                </a:cxn>
                <a:cxn ang="0">
                  <a:pos x="525" y="406"/>
                </a:cxn>
                <a:cxn ang="0">
                  <a:pos x="658" y="303"/>
                </a:cxn>
                <a:cxn ang="0">
                  <a:pos x="726" y="258"/>
                </a:cxn>
                <a:cxn ang="0">
                  <a:pos x="773" y="215"/>
                </a:cxn>
                <a:cxn ang="0">
                  <a:pos x="784" y="176"/>
                </a:cxn>
                <a:cxn ang="0">
                  <a:pos x="765" y="150"/>
                </a:cxn>
                <a:cxn ang="0">
                  <a:pos x="723" y="202"/>
                </a:cxn>
                <a:cxn ang="0">
                  <a:pos x="694" y="217"/>
                </a:cxn>
                <a:cxn ang="0">
                  <a:pos x="631" y="269"/>
                </a:cxn>
                <a:cxn ang="0">
                  <a:pos x="576" y="308"/>
                </a:cxn>
                <a:cxn ang="0">
                  <a:pos x="491" y="372"/>
                </a:cxn>
                <a:cxn ang="0">
                  <a:pos x="380" y="449"/>
                </a:cxn>
                <a:cxn ang="0">
                  <a:pos x="226" y="575"/>
                </a:cxn>
                <a:cxn ang="0">
                  <a:pos x="168" y="609"/>
                </a:cxn>
                <a:cxn ang="0">
                  <a:pos x="104" y="536"/>
                </a:cxn>
                <a:cxn ang="0">
                  <a:pos x="57" y="479"/>
                </a:cxn>
                <a:cxn ang="0">
                  <a:pos x="47" y="460"/>
                </a:cxn>
                <a:cxn ang="0">
                  <a:pos x="62" y="443"/>
                </a:cxn>
                <a:cxn ang="0">
                  <a:pos x="100" y="419"/>
                </a:cxn>
                <a:cxn ang="0">
                  <a:pos x="205" y="333"/>
                </a:cxn>
                <a:cxn ang="0">
                  <a:pos x="320" y="249"/>
                </a:cxn>
                <a:cxn ang="0">
                  <a:pos x="421" y="180"/>
                </a:cxn>
                <a:cxn ang="0">
                  <a:pos x="480" y="126"/>
                </a:cxn>
                <a:cxn ang="0">
                  <a:pos x="582" y="53"/>
                </a:cxn>
                <a:cxn ang="0">
                  <a:pos x="658" y="108"/>
                </a:cxn>
                <a:cxn ang="0">
                  <a:pos x="732" y="184"/>
                </a:cxn>
                <a:cxn ang="0">
                  <a:pos x="737" y="190"/>
                </a:cxn>
                <a:cxn ang="0">
                  <a:pos x="727" y="198"/>
                </a:cxn>
              </a:cxnLst>
              <a:rect l="0" t="0" r="r" b="b"/>
              <a:pathLst>
                <a:path w="786" h="670">
                  <a:moveTo>
                    <a:pt x="765" y="150"/>
                  </a:moveTo>
                  <a:lnTo>
                    <a:pt x="765" y="150"/>
                  </a:lnTo>
                  <a:lnTo>
                    <a:pt x="761" y="145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9"/>
                  </a:lnTo>
                  <a:lnTo>
                    <a:pt x="762" y="149"/>
                  </a:lnTo>
                  <a:lnTo>
                    <a:pt x="758" y="142"/>
                  </a:lnTo>
                  <a:lnTo>
                    <a:pt x="753" y="136"/>
                  </a:lnTo>
                  <a:lnTo>
                    <a:pt x="739" y="121"/>
                  </a:lnTo>
                  <a:lnTo>
                    <a:pt x="724" y="109"/>
                  </a:lnTo>
                  <a:lnTo>
                    <a:pt x="713" y="99"/>
                  </a:lnTo>
                  <a:lnTo>
                    <a:pt x="713" y="99"/>
                  </a:lnTo>
                  <a:lnTo>
                    <a:pt x="689" y="75"/>
                  </a:lnTo>
                  <a:lnTo>
                    <a:pt x="664" y="56"/>
                  </a:lnTo>
                  <a:lnTo>
                    <a:pt x="638" y="37"/>
                  </a:lnTo>
                  <a:lnTo>
                    <a:pt x="612" y="19"/>
                  </a:lnTo>
                  <a:lnTo>
                    <a:pt x="612" y="19"/>
                  </a:lnTo>
                  <a:lnTo>
                    <a:pt x="608" y="11"/>
                  </a:lnTo>
                  <a:lnTo>
                    <a:pt x="603" y="6"/>
                  </a:lnTo>
                  <a:lnTo>
                    <a:pt x="595" y="2"/>
                  </a:lnTo>
                  <a:lnTo>
                    <a:pt x="591" y="2"/>
                  </a:lnTo>
                  <a:lnTo>
                    <a:pt x="587" y="2"/>
                  </a:lnTo>
                  <a:lnTo>
                    <a:pt x="587" y="2"/>
                  </a:lnTo>
                  <a:lnTo>
                    <a:pt x="582" y="1"/>
                  </a:lnTo>
                  <a:lnTo>
                    <a:pt x="578" y="0"/>
                  </a:lnTo>
                  <a:lnTo>
                    <a:pt x="574" y="1"/>
                  </a:lnTo>
                  <a:lnTo>
                    <a:pt x="570" y="2"/>
                  </a:lnTo>
                  <a:lnTo>
                    <a:pt x="563" y="6"/>
                  </a:lnTo>
                  <a:lnTo>
                    <a:pt x="559" y="14"/>
                  </a:lnTo>
                  <a:lnTo>
                    <a:pt x="559" y="14"/>
                  </a:lnTo>
                  <a:lnTo>
                    <a:pt x="542" y="23"/>
                  </a:lnTo>
                  <a:lnTo>
                    <a:pt x="525" y="34"/>
                  </a:lnTo>
                  <a:lnTo>
                    <a:pt x="493" y="58"/>
                  </a:lnTo>
                  <a:lnTo>
                    <a:pt x="463" y="83"/>
                  </a:lnTo>
                  <a:lnTo>
                    <a:pt x="433" y="108"/>
                  </a:lnTo>
                  <a:lnTo>
                    <a:pt x="433" y="108"/>
                  </a:lnTo>
                  <a:lnTo>
                    <a:pt x="393" y="141"/>
                  </a:lnTo>
                  <a:lnTo>
                    <a:pt x="351" y="172"/>
                  </a:lnTo>
                  <a:lnTo>
                    <a:pt x="308" y="201"/>
                  </a:lnTo>
                  <a:lnTo>
                    <a:pt x="265" y="230"/>
                  </a:lnTo>
                  <a:lnTo>
                    <a:pt x="265" y="230"/>
                  </a:lnTo>
                  <a:lnTo>
                    <a:pt x="246" y="241"/>
                  </a:lnTo>
                  <a:lnTo>
                    <a:pt x="227" y="256"/>
                  </a:lnTo>
                  <a:lnTo>
                    <a:pt x="191" y="285"/>
                  </a:lnTo>
                  <a:lnTo>
                    <a:pt x="155" y="315"/>
                  </a:lnTo>
                  <a:lnTo>
                    <a:pt x="120" y="345"/>
                  </a:lnTo>
                  <a:lnTo>
                    <a:pt x="120" y="345"/>
                  </a:lnTo>
                  <a:lnTo>
                    <a:pt x="99" y="362"/>
                  </a:lnTo>
                  <a:lnTo>
                    <a:pt x="77" y="379"/>
                  </a:lnTo>
                  <a:lnTo>
                    <a:pt x="31" y="411"/>
                  </a:lnTo>
                  <a:lnTo>
                    <a:pt x="31" y="411"/>
                  </a:lnTo>
                  <a:lnTo>
                    <a:pt x="21" y="419"/>
                  </a:lnTo>
                  <a:lnTo>
                    <a:pt x="13" y="428"/>
                  </a:lnTo>
                  <a:lnTo>
                    <a:pt x="6" y="439"/>
                  </a:lnTo>
                  <a:lnTo>
                    <a:pt x="1" y="451"/>
                  </a:lnTo>
                  <a:lnTo>
                    <a:pt x="1" y="451"/>
                  </a:lnTo>
                  <a:lnTo>
                    <a:pt x="0" y="459"/>
                  </a:lnTo>
                  <a:lnTo>
                    <a:pt x="1" y="464"/>
                  </a:lnTo>
                  <a:lnTo>
                    <a:pt x="4" y="469"/>
                  </a:lnTo>
                  <a:lnTo>
                    <a:pt x="7" y="473"/>
                  </a:lnTo>
                  <a:lnTo>
                    <a:pt x="7" y="473"/>
                  </a:lnTo>
                  <a:lnTo>
                    <a:pt x="7" y="478"/>
                  </a:lnTo>
                  <a:lnTo>
                    <a:pt x="9" y="482"/>
                  </a:lnTo>
                  <a:lnTo>
                    <a:pt x="9" y="482"/>
                  </a:lnTo>
                  <a:lnTo>
                    <a:pt x="13" y="491"/>
                  </a:lnTo>
                  <a:lnTo>
                    <a:pt x="18" y="499"/>
                  </a:lnTo>
                  <a:lnTo>
                    <a:pt x="30" y="515"/>
                  </a:lnTo>
                  <a:lnTo>
                    <a:pt x="30" y="515"/>
                  </a:lnTo>
                  <a:lnTo>
                    <a:pt x="45" y="537"/>
                  </a:lnTo>
                  <a:lnTo>
                    <a:pt x="55" y="548"/>
                  </a:lnTo>
                  <a:lnTo>
                    <a:pt x="64" y="558"/>
                  </a:lnTo>
                  <a:lnTo>
                    <a:pt x="64" y="558"/>
                  </a:lnTo>
                  <a:lnTo>
                    <a:pt x="75" y="570"/>
                  </a:lnTo>
                  <a:lnTo>
                    <a:pt x="87" y="584"/>
                  </a:lnTo>
                  <a:lnTo>
                    <a:pt x="109" y="613"/>
                  </a:lnTo>
                  <a:lnTo>
                    <a:pt x="109" y="613"/>
                  </a:lnTo>
                  <a:lnTo>
                    <a:pt x="117" y="619"/>
                  </a:lnTo>
                  <a:lnTo>
                    <a:pt x="126" y="630"/>
                  </a:lnTo>
                  <a:lnTo>
                    <a:pt x="137" y="639"/>
                  </a:lnTo>
                  <a:lnTo>
                    <a:pt x="140" y="643"/>
                  </a:lnTo>
                  <a:lnTo>
                    <a:pt x="142" y="646"/>
                  </a:lnTo>
                  <a:lnTo>
                    <a:pt x="142" y="646"/>
                  </a:lnTo>
                  <a:lnTo>
                    <a:pt x="143" y="650"/>
                  </a:lnTo>
                  <a:lnTo>
                    <a:pt x="146" y="653"/>
                  </a:lnTo>
                  <a:lnTo>
                    <a:pt x="146" y="653"/>
                  </a:lnTo>
                  <a:lnTo>
                    <a:pt x="149" y="660"/>
                  </a:lnTo>
                  <a:lnTo>
                    <a:pt x="153" y="665"/>
                  </a:lnTo>
                  <a:lnTo>
                    <a:pt x="159" y="669"/>
                  </a:lnTo>
                  <a:lnTo>
                    <a:pt x="167" y="670"/>
                  </a:lnTo>
                  <a:lnTo>
                    <a:pt x="171" y="670"/>
                  </a:lnTo>
                  <a:lnTo>
                    <a:pt x="171" y="670"/>
                  </a:lnTo>
                  <a:lnTo>
                    <a:pt x="178" y="669"/>
                  </a:lnTo>
                  <a:lnTo>
                    <a:pt x="184" y="667"/>
                  </a:lnTo>
                  <a:lnTo>
                    <a:pt x="188" y="663"/>
                  </a:lnTo>
                  <a:lnTo>
                    <a:pt x="191" y="659"/>
                  </a:lnTo>
                  <a:lnTo>
                    <a:pt x="191" y="659"/>
                  </a:lnTo>
                  <a:lnTo>
                    <a:pt x="214" y="640"/>
                  </a:lnTo>
                  <a:lnTo>
                    <a:pt x="238" y="622"/>
                  </a:lnTo>
                  <a:lnTo>
                    <a:pt x="283" y="584"/>
                  </a:lnTo>
                  <a:lnTo>
                    <a:pt x="283" y="584"/>
                  </a:lnTo>
                  <a:lnTo>
                    <a:pt x="300" y="572"/>
                  </a:lnTo>
                  <a:lnTo>
                    <a:pt x="317" y="561"/>
                  </a:lnTo>
                  <a:lnTo>
                    <a:pt x="336" y="549"/>
                  </a:lnTo>
                  <a:lnTo>
                    <a:pt x="344" y="542"/>
                  </a:lnTo>
                  <a:lnTo>
                    <a:pt x="350" y="536"/>
                  </a:lnTo>
                  <a:lnTo>
                    <a:pt x="350" y="536"/>
                  </a:lnTo>
                  <a:lnTo>
                    <a:pt x="366" y="520"/>
                  </a:lnTo>
                  <a:lnTo>
                    <a:pt x="384" y="504"/>
                  </a:lnTo>
                  <a:lnTo>
                    <a:pt x="404" y="489"/>
                  </a:lnTo>
                  <a:lnTo>
                    <a:pt x="422" y="477"/>
                  </a:lnTo>
                  <a:lnTo>
                    <a:pt x="422" y="477"/>
                  </a:lnTo>
                  <a:lnTo>
                    <a:pt x="440" y="466"/>
                  </a:lnTo>
                  <a:lnTo>
                    <a:pt x="459" y="456"/>
                  </a:lnTo>
                  <a:lnTo>
                    <a:pt x="493" y="431"/>
                  </a:lnTo>
                  <a:lnTo>
                    <a:pt x="525" y="406"/>
                  </a:lnTo>
                  <a:lnTo>
                    <a:pt x="558" y="379"/>
                  </a:lnTo>
                  <a:lnTo>
                    <a:pt x="591" y="353"/>
                  </a:lnTo>
                  <a:lnTo>
                    <a:pt x="624" y="326"/>
                  </a:lnTo>
                  <a:lnTo>
                    <a:pt x="658" y="303"/>
                  </a:lnTo>
                  <a:lnTo>
                    <a:pt x="692" y="281"/>
                  </a:lnTo>
                  <a:lnTo>
                    <a:pt x="692" y="281"/>
                  </a:lnTo>
                  <a:lnTo>
                    <a:pt x="706" y="272"/>
                  </a:lnTo>
                  <a:lnTo>
                    <a:pt x="726" y="258"/>
                  </a:lnTo>
                  <a:lnTo>
                    <a:pt x="745" y="241"/>
                  </a:lnTo>
                  <a:lnTo>
                    <a:pt x="756" y="234"/>
                  </a:lnTo>
                  <a:lnTo>
                    <a:pt x="765" y="224"/>
                  </a:lnTo>
                  <a:lnTo>
                    <a:pt x="773" y="215"/>
                  </a:lnTo>
                  <a:lnTo>
                    <a:pt x="779" y="205"/>
                  </a:lnTo>
                  <a:lnTo>
                    <a:pt x="783" y="196"/>
                  </a:lnTo>
                  <a:lnTo>
                    <a:pt x="786" y="187"/>
                  </a:lnTo>
                  <a:lnTo>
                    <a:pt x="784" y="176"/>
                  </a:lnTo>
                  <a:lnTo>
                    <a:pt x="783" y="172"/>
                  </a:lnTo>
                  <a:lnTo>
                    <a:pt x="782" y="167"/>
                  </a:lnTo>
                  <a:lnTo>
                    <a:pt x="775" y="159"/>
                  </a:lnTo>
                  <a:lnTo>
                    <a:pt x="765" y="150"/>
                  </a:lnTo>
                  <a:lnTo>
                    <a:pt x="765" y="150"/>
                  </a:lnTo>
                  <a:close/>
                  <a:moveTo>
                    <a:pt x="727" y="198"/>
                  </a:moveTo>
                  <a:lnTo>
                    <a:pt x="727" y="198"/>
                  </a:lnTo>
                  <a:lnTo>
                    <a:pt x="723" y="202"/>
                  </a:lnTo>
                  <a:lnTo>
                    <a:pt x="719" y="205"/>
                  </a:lnTo>
                  <a:lnTo>
                    <a:pt x="707" y="209"/>
                  </a:lnTo>
                  <a:lnTo>
                    <a:pt x="707" y="209"/>
                  </a:lnTo>
                  <a:lnTo>
                    <a:pt x="694" y="217"/>
                  </a:lnTo>
                  <a:lnTo>
                    <a:pt x="681" y="226"/>
                  </a:lnTo>
                  <a:lnTo>
                    <a:pt x="668" y="236"/>
                  </a:lnTo>
                  <a:lnTo>
                    <a:pt x="656" y="248"/>
                  </a:lnTo>
                  <a:lnTo>
                    <a:pt x="631" y="269"/>
                  </a:lnTo>
                  <a:lnTo>
                    <a:pt x="618" y="279"/>
                  </a:lnTo>
                  <a:lnTo>
                    <a:pt x="605" y="289"/>
                  </a:lnTo>
                  <a:lnTo>
                    <a:pt x="605" y="289"/>
                  </a:lnTo>
                  <a:lnTo>
                    <a:pt x="576" y="308"/>
                  </a:lnTo>
                  <a:lnTo>
                    <a:pt x="548" y="329"/>
                  </a:lnTo>
                  <a:lnTo>
                    <a:pt x="519" y="351"/>
                  </a:lnTo>
                  <a:lnTo>
                    <a:pt x="491" y="372"/>
                  </a:lnTo>
                  <a:lnTo>
                    <a:pt x="491" y="372"/>
                  </a:lnTo>
                  <a:lnTo>
                    <a:pt x="463" y="392"/>
                  </a:lnTo>
                  <a:lnTo>
                    <a:pt x="435" y="410"/>
                  </a:lnTo>
                  <a:lnTo>
                    <a:pt x="406" y="430"/>
                  </a:lnTo>
                  <a:lnTo>
                    <a:pt x="380" y="449"/>
                  </a:lnTo>
                  <a:lnTo>
                    <a:pt x="380" y="449"/>
                  </a:lnTo>
                  <a:lnTo>
                    <a:pt x="328" y="491"/>
                  </a:lnTo>
                  <a:lnTo>
                    <a:pt x="277" y="533"/>
                  </a:lnTo>
                  <a:lnTo>
                    <a:pt x="226" y="575"/>
                  </a:lnTo>
                  <a:lnTo>
                    <a:pt x="174" y="616"/>
                  </a:lnTo>
                  <a:lnTo>
                    <a:pt x="174" y="616"/>
                  </a:lnTo>
                  <a:lnTo>
                    <a:pt x="168" y="609"/>
                  </a:lnTo>
                  <a:lnTo>
                    <a:pt x="168" y="609"/>
                  </a:lnTo>
                  <a:lnTo>
                    <a:pt x="147" y="585"/>
                  </a:lnTo>
                  <a:lnTo>
                    <a:pt x="126" y="561"/>
                  </a:lnTo>
                  <a:lnTo>
                    <a:pt x="126" y="561"/>
                  </a:lnTo>
                  <a:lnTo>
                    <a:pt x="104" y="536"/>
                  </a:lnTo>
                  <a:lnTo>
                    <a:pt x="82" y="511"/>
                  </a:lnTo>
                  <a:lnTo>
                    <a:pt x="82" y="511"/>
                  </a:lnTo>
                  <a:lnTo>
                    <a:pt x="66" y="491"/>
                  </a:lnTo>
                  <a:lnTo>
                    <a:pt x="57" y="479"/>
                  </a:lnTo>
                  <a:lnTo>
                    <a:pt x="52" y="470"/>
                  </a:lnTo>
                  <a:lnTo>
                    <a:pt x="52" y="470"/>
                  </a:lnTo>
                  <a:lnTo>
                    <a:pt x="49" y="465"/>
                  </a:lnTo>
                  <a:lnTo>
                    <a:pt x="47" y="460"/>
                  </a:lnTo>
                  <a:lnTo>
                    <a:pt x="47" y="460"/>
                  </a:lnTo>
                  <a:lnTo>
                    <a:pt x="51" y="455"/>
                  </a:lnTo>
                  <a:lnTo>
                    <a:pt x="56" y="448"/>
                  </a:lnTo>
                  <a:lnTo>
                    <a:pt x="62" y="443"/>
                  </a:lnTo>
                  <a:lnTo>
                    <a:pt x="70" y="438"/>
                  </a:lnTo>
                  <a:lnTo>
                    <a:pt x="87" y="428"/>
                  </a:lnTo>
                  <a:lnTo>
                    <a:pt x="100" y="419"/>
                  </a:lnTo>
                  <a:lnTo>
                    <a:pt x="100" y="419"/>
                  </a:lnTo>
                  <a:lnTo>
                    <a:pt x="134" y="392"/>
                  </a:lnTo>
                  <a:lnTo>
                    <a:pt x="168" y="363"/>
                  </a:lnTo>
                  <a:lnTo>
                    <a:pt x="168" y="363"/>
                  </a:lnTo>
                  <a:lnTo>
                    <a:pt x="205" y="333"/>
                  </a:lnTo>
                  <a:lnTo>
                    <a:pt x="242" y="303"/>
                  </a:lnTo>
                  <a:lnTo>
                    <a:pt x="280" y="274"/>
                  </a:lnTo>
                  <a:lnTo>
                    <a:pt x="299" y="261"/>
                  </a:lnTo>
                  <a:lnTo>
                    <a:pt x="320" y="249"/>
                  </a:lnTo>
                  <a:lnTo>
                    <a:pt x="320" y="249"/>
                  </a:lnTo>
                  <a:lnTo>
                    <a:pt x="354" y="227"/>
                  </a:lnTo>
                  <a:lnTo>
                    <a:pt x="388" y="205"/>
                  </a:lnTo>
                  <a:lnTo>
                    <a:pt x="421" y="180"/>
                  </a:lnTo>
                  <a:lnTo>
                    <a:pt x="437" y="167"/>
                  </a:lnTo>
                  <a:lnTo>
                    <a:pt x="451" y="153"/>
                  </a:lnTo>
                  <a:lnTo>
                    <a:pt x="451" y="153"/>
                  </a:lnTo>
                  <a:lnTo>
                    <a:pt x="480" y="126"/>
                  </a:lnTo>
                  <a:lnTo>
                    <a:pt x="512" y="99"/>
                  </a:lnTo>
                  <a:lnTo>
                    <a:pt x="546" y="74"/>
                  </a:lnTo>
                  <a:lnTo>
                    <a:pt x="565" y="64"/>
                  </a:lnTo>
                  <a:lnTo>
                    <a:pt x="582" y="53"/>
                  </a:lnTo>
                  <a:lnTo>
                    <a:pt x="582" y="53"/>
                  </a:lnTo>
                  <a:lnTo>
                    <a:pt x="608" y="70"/>
                  </a:lnTo>
                  <a:lnTo>
                    <a:pt x="633" y="88"/>
                  </a:lnTo>
                  <a:lnTo>
                    <a:pt x="658" y="108"/>
                  </a:lnTo>
                  <a:lnTo>
                    <a:pt x="669" y="120"/>
                  </a:lnTo>
                  <a:lnTo>
                    <a:pt x="680" y="132"/>
                  </a:lnTo>
                  <a:lnTo>
                    <a:pt x="680" y="132"/>
                  </a:lnTo>
                  <a:lnTo>
                    <a:pt x="732" y="184"/>
                  </a:lnTo>
                  <a:lnTo>
                    <a:pt x="732" y="184"/>
                  </a:lnTo>
                  <a:lnTo>
                    <a:pt x="739" y="189"/>
                  </a:lnTo>
                  <a:lnTo>
                    <a:pt x="739" y="190"/>
                  </a:lnTo>
                  <a:lnTo>
                    <a:pt x="737" y="190"/>
                  </a:lnTo>
                  <a:lnTo>
                    <a:pt x="733" y="192"/>
                  </a:lnTo>
                  <a:lnTo>
                    <a:pt x="730" y="194"/>
                  </a:lnTo>
                  <a:lnTo>
                    <a:pt x="727" y="198"/>
                  </a:lnTo>
                  <a:lnTo>
                    <a:pt x="727" y="19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chenying0907 870"/>
            <p:cNvSpPr>
              <a:spLocks noEditPoints="1"/>
            </p:cNvSpPr>
            <p:nvPr/>
          </p:nvSpPr>
          <p:spPr bwMode="auto">
            <a:xfrm>
              <a:off x="4635501" y="3128963"/>
              <a:ext cx="311150" cy="266700"/>
            </a:xfrm>
            <a:custGeom>
              <a:avLst/>
              <a:gdLst/>
              <a:ahLst/>
              <a:cxnLst>
                <a:cxn ang="0">
                  <a:pos x="162" y="326"/>
                </a:cxn>
                <a:cxn ang="0">
                  <a:pos x="293" y="431"/>
                </a:cxn>
                <a:cxn ang="0">
                  <a:pos x="364" y="477"/>
                </a:cxn>
                <a:cxn ang="0">
                  <a:pos x="436" y="536"/>
                </a:cxn>
                <a:cxn ang="0">
                  <a:pos x="469" y="561"/>
                </a:cxn>
                <a:cxn ang="0">
                  <a:pos x="548" y="622"/>
                </a:cxn>
                <a:cxn ang="0">
                  <a:pos x="598" y="663"/>
                </a:cxn>
                <a:cxn ang="0">
                  <a:pos x="619" y="670"/>
                </a:cxn>
                <a:cxn ang="0">
                  <a:pos x="637" y="660"/>
                </a:cxn>
                <a:cxn ang="0">
                  <a:pos x="644" y="646"/>
                </a:cxn>
                <a:cxn ang="0">
                  <a:pos x="660" y="630"/>
                </a:cxn>
                <a:cxn ang="0">
                  <a:pos x="699" y="584"/>
                </a:cxn>
                <a:cxn ang="0">
                  <a:pos x="732" y="548"/>
                </a:cxn>
                <a:cxn ang="0">
                  <a:pos x="768" y="499"/>
                </a:cxn>
                <a:cxn ang="0">
                  <a:pos x="779" y="478"/>
                </a:cxn>
                <a:cxn ang="0">
                  <a:pos x="785" y="464"/>
                </a:cxn>
                <a:cxn ang="0">
                  <a:pos x="781" y="439"/>
                </a:cxn>
                <a:cxn ang="0">
                  <a:pos x="755" y="411"/>
                </a:cxn>
                <a:cxn ang="0">
                  <a:pos x="666" y="345"/>
                </a:cxn>
                <a:cxn ang="0">
                  <a:pos x="541" y="241"/>
                </a:cxn>
                <a:cxn ang="0">
                  <a:pos x="435" y="172"/>
                </a:cxn>
                <a:cxn ang="0">
                  <a:pos x="323" y="83"/>
                </a:cxn>
                <a:cxn ang="0">
                  <a:pos x="227" y="14"/>
                </a:cxn>
                <a:cxn ang="0">
                  <a:pos x="212" y="1"/>
                </a:cxn>
                <a:cxn ang="0">
                  <a:pos x="200" y="2"/>
                </a:cxn>
                <a:cxn ang="0">
                  <a:pos x="178" y="11"/>
                </a:cxn>
                <a:cxn ang="0">
                  <a:pos x="122" y="56"/>
                </a:cxn>
                <a:cxn ang="0">
                  <a:pos x="62" y="109"/>
                </a:cxn>
                <a:cxn ang="0">
                  <a:pos x="24" y="149"/>
                </a:cxn>
                <a:cxn ang="0">
                  <a:pos x="25" y="145"/>
                </a:cxn>
                <a:cxn ang="0">
                  <a:pos x="4" y="167"/>
                </a:cxn>
                <a:cxn ang="0">
                  <a:pos x="3" y="196"/>
                </a:cxn>
                <a:cxn ang="0">
                  <a:pos x="30" y="234"/>
                </a:cxn>
                <a:cxn ang="0">
                  <a:pos x="94" y="281"/>
                </a:cxn>
                <a:cxn ang="0">
                  <a:pos x="106" y="132"/>
                </a:cxn>
                <a:cxn ang="0">
                  <a:pos x="153" y="88"/>
                </a:cxn>
                <a:cxn ang="0">
                  <a:pos x="221" y="64"/>
                </a:cxn>
                <a:cxn ang="0">
                  <a:pos x="335" y="153"/>
                </a:cxn>
                <a:cxn ang="0">
                  <a:pos x="398" y="205"/>
                </a:cxn>
                <a:cxn ang="0">
                  <a:pos x="487" y="261"/>
                </a:cxn>
                <a:cxn ang="0">
                  <a:pos x="618" y="363"/>
                </a:cxn>
                <a:cxn ang="0">
                  <a:pos x="686" y="419"/>
                </a:cxn>
                <a:cxn ang="0">
                  <a:pos x="730" y="448"/>
                </a:cxn>
                <a:cxn ang="0">
                  <a:pos x="737" y="465"/>
                </a:cxn>
                <a:cxn ang="0">
                  <a:pos x="720" y="491"/>
                </a:cxn>
                <a:cxn ang="0">
                  <a:pos x="660" y="561"/>
                </a:cxn>
                <a:cxn ang="0">
                  <a:pos x="618" y="609"/>
                </a:cxn>
                <a:cxn ang="0">
                  <a:pos x="509" y="533"/>
                </a:cxn>
                <a:cxn ang="0">
                  <a:pos x="380" y="430"/>
                </a:cxn>
                <a:cxn ang="0">
                  <a:pos x="295" y="372"/>
                </a:cxn>
                <a:cxn ang="0">
                  <a:pos x="181" y="289"/>
                </a:cxn>
                <a:cxn ang="0">
                  <a:pos x="131" y="248"/>
                </a:cxn>
                <a:cxn ang="0">
                  <a:pos x="79" y="209"/>
                </a:cxn>
                <a:cxn ang="0">
                  <a:pos x="60" y="198"/>
                </a:cxn>
                <a:cxn ang="0">
                  <a:pos x="49" y="190"/>
                </a:cxn>
                <a:cxn ang="0">
                  <a:pos x="54" y="184"/>
                </a:cxn>
              </a:cxnLst>
              <a:rect l="0" t="0" r="r" b="b"/>
              <a:pathLst>
                <a:path w="786" h="670">
                  <a:moveTo>
                    <a:pt x="94" y="281"/>
                  </a:moveTo>
                  <a:lnTo>
                    <a:pt x="94" y="281"/>
                  </a:lnTo>
                  <a:lnTo>
                    <a:pt x="130" y="303"/>
                  </a:lnTo>
                  <a:lnTo>
                    <a:pt x="162" y="326"/>
                  </a:lnTo>
                  <a:lnTo>
                    <a:pt x="195" y="353"/>
                  </a:lnTo>
                  <a:lnTo>
                    <a:pt x="228" y="379"/>
                  </a:lnTo>
                  <a:lnTo>
                    <a:pt x="261" y="406"/>
                  </a:lnTo>
                  <a:lnTo>
                    <a:pt x="293" y="431"/>
                  </a:lnTo>
                  <a:lnTo>
                    <a:pt x="329" y="456"/>
                  </a:lnTo>
                  <a:lnTo>
                    <a:pt x="346" y="466"/>
                  </a:lnTo>
                  <a:lnTo>
                    <a:pt x="364" y="477"/>
                  </a:lnTo>
                  <a:lnTo>
                    <a:pt x="364" y="477"/>
                  </a:lnTo>
                  <a:lnTo>
                    <a:pt x="382" y="489"/>
                  </a:lnTo>
                  <a:lnTo>
                    <a:pt x="402" y="504"/>
                  </a:lnTo>
                  <a:lnTo>
                    <a:pt x="420" y="520"/>
                  </a:lnTo>
                  <a:lnTo>
                    <a:pt x="436" y="536"/>
                  </a:lnTo>
                  <a:lnTo>
                    <a:pt x="436" y="536"/>
                  </a:lnTo>
                  <a:lnTo>
                    <a:pt x="444" y="542"/>
                  </a:lnTo>
                  <a:lnTo>
                    <a:pt x="452" y="549"/>
                  </a:lnTo>
                  <a:lnTo>
                    <a:pt x="469" y="561"/>
                  </a:lnTo>
                  <a:lnTo>
                    <a:pt x="487" y="572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48" y="622"/>
                  </a:lnTo>
                  <a:lnTo>
                    <a:pt x="572" y="640"/>
                  </a:lnTo>
                  <a:lnTo>
                    <a:pt x="595" y="659"/>
                  </a:lnTo>
                  <a:lnTo>
                    <a:pt x="595" y="659"/>
                  </a:lnTo>
                  <a:lnTo>
                    <a:pt x="598" y="663"/>
                  </a:lnTo>
                  <a:lnTo>
                    <a:pt x="602" y="667"/>
                  </a:lnTo>
                  <a:lnTo>
                    <a:pt x="609" y="669"/>
                  </a:lnTo>
                  <a:lnTo>
                    <a:pt x="615" y="670"/>
                  </a:lnTo>
                  <a:lnTo>
                    <a:pt x="619" y="670"/>
                  </a:lnTo>
                  <a:lnTo>
                    <a:pt x="619" y="670"/>
                  </a:lnTo>
                  <a:lnTo>
                    <a:pt x="627" y="669"/>
                  </a:lnTo>
                  <a:lnTo>
                    <a:pt x="633" y="665"/>
                  </a:lnTo>
                  <a:lnTo>
                    <a:pt x="637" y="660"/>
                  </a:lnTo>
                  <a:lnTo>
                    <a:pt x="640" y="653"/>
                  </a:lnTo>
                  <a:lnTo>
                    <a:pt x="640" y="653"/>
                  </a:lnTo>
                  <a:lnTo>
                    <a:pt x="643" y="650"/>
                  </a:lnTo>
                  <a:lnTo>
                    <a:pt x="644" y="646"/>
                  </a:lnTo>
                  <a:lnTo>
                    <a:pt x="644" y="646"/>
                  </a:lnTo>
                  <a:lnTo>
                    <a:pt x="646" y="643"/>
                  </a:lnTo>
                  <a:lnTo>
                    <a:pt x="650" y="639"/>
                  </a:lnTo>
                  <a:lnTo>
                    <a:pt x="660" y="630"/>
                  </a:lnTo>
                  <a:lnTo>
                    <a:pt x="669" y="619"/>
                  </a:lnTo>
                  <a:lnTo>
                    <a:pt x="677" y="613"/>
                  </a:lnTo>
                  <a:lnTo>
                    <a:pt x="677" y="613"/>
                  </a:lnTo>
                  <a:lnTo>
                    <a:pt x="699" y="584"/>
                  </a:lnTo>
                  <a:lnTo>
                    <a:pt x="711" y="570"/>
                  </a:lnTo>
                  <a:lnTo>
                    <a:pt x="722" y="558"/>
                  </a:lnTo>
                  <a:lnTo>
                    <a:pt x="722" y="558"/>
                  </a:lnTo>
                  <a:lnTo>
                    <a:pt x="732" y="548"/>
                  </a:lnTo>
                  <a:lnTo>
                    <a:pt x="741" y="537"/>
                  </a:lnTo>
                  <a:lnTo>
                    <a:pt x="756" y="515"/>
                  </a:lnTo>
                  <a:lnTo>
                    <a:pt x="756" y="515"/>
                  </a:lnTo>
                  <a:lnTo>
                    <a:pt x="768" y="499"/>
                  </a:lnTo>
                  <a:lnTo>
                    <a:pt x="773" y="491"/>
                  </a:lnTo>
                  <a:lnTo>
                    <a:pt x="777" y="482"/>
                  </a:lnTo>
                  <a:lnTo>
                    <a:pt x="777" y="482"/>
                  </a:lnTo>
                  <a:lnTo>
                    <a:pt x="779" y="478"/>
                  </a:lnTo>
                  <a:lnTo>
                    <a:pt x="779" y="473"/>
                  </a:lnTo>
                  <a:lnTo>
                    <a:pt x="779" y="473"/>
                  </a:lnTo>
                  <a:lnTo>
                    <a:pt x="783" y="469"/>
                  </a:lnTo>
                  <a:lnTo>
                    <a:pt x="785" y="464"/>
                  </a:lnTo>
                  <a:lnTo>
                    <a:pt x="786" y="459"/>
                  </a:lnTo>
                  <a:lnTo>
                    <a:pt x="785" y="451"/>
                  </a:lnTo>
                  <a:lnTo>
                    <a:pt x="785" y="451"/>
                  </a:lnTo>
                  <a:lnTo>
                    <a:pt x="781" y="439"/>
                  </a:lnTo>
                  <a:lnTo>
                    <a:pt x="773" y="428"/>
                  </a:lnTo>
                  <a:lnTo>
                    <a:pt x="766" y="419"/>
                  </a:lnTo>
                  <a:lnTo>
                    <a:pt x="755" y="411"/>
                  </a:lnTo>
                  <a:lnTo>
                    <a:pt x="755" y="411"/>
                  </a:lnTo>
                  <a:lnTo>
                    <a:pt x="709" y="379"/>
                  </a:lnTo>
                  <a:lnTo>
                    <a:pt x="687" y="362"/>
                  </a:lnTo>
                  <a:lnTo>
                    <a:pt x="666" y="345"/>
                  </a:lnTo>
                  <a:lnTo>
                    <a:pt x="666" y="345"/>
                  </a:lnTo>
                  <a:lnTo>
                    <a:pt x="631" y="315"/>
                  </a:lnTo>
                  <a:lnTo>
                    <a:pt x="595" y="285"/>
                  </a:lnTo>
                  <a:lnTo>
                    <a:pt x="559" y="256"/>
                  </a:lnTo>
                  <a:lnTo>
                    <a:pt x="541" y="241"/>
                  </a:lnTo>
                  <a:lnTo>
                    <a:pt x="521" y="230"/>
                  </a:lnTo>
                  <a:lnTo>
                    <a:pt x="521" y="230"/>
                  </a:lnTo>
                  <a:lnTo>
                    <a:pt x="478" y="201"/>
                  </a:lnTo>
                  <a:lnTo>
                    <a:pt x="435" y="172"/>
                  </a:lnTo>
                  <a:lnTo>
                    <a:pt x="393" y="141"/>
                  </a:lnTo>
                  <a:lnTo>
                    <a:pt x="353" y="108"/>
                  </a:lnTo>
                  <a:lnTo>
                    <a:pt x="353" y="108"/>
                  </a:lnTo>
                  <a:lnTo>
                    <a:pt x="323" y="83"/>
                  </a:lnTo>
                  <a:lnTo>
                    <a:pt x="293" y="58"/>
                  </a:lnTo>
                  <a:lnTo>
                    <a:pt x="261" y="34"/>
                  </a:lnTo>
                  <a:lnTo>
                    <a:pt x="244" y="23"/>
                  </a:lnTo>
                  <a:lnTo>
                    <a:pt x="227" y="14"/>
                  </a:lnTo>
                  <a:lnTo>
                    <a:pt x="227" y="14"/>
                  </a:lnTo>
                  <a:lnTo>
                    <a:pt x="223" y="6"/>
                  </a:lnTo>
                  <a:lnTo>
                    <a:pt x="216" y="2"/>
                  </a:lnTo>
                  <a:lnTo>
                    <a:pt x="212" y="1"/>
                  </a:lnTo>
                  <a:lnTo>
                    <a:pt x="208" y="0"/>
                  </a:lnTo>
                  <a:lnTo>
                    <a:pt x="204" y="1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95" y="2"/>
                  </a:lnTo>
                  <a:lnTo>
                    <a:pt x="191" y="2"/>
                  </a:lnTo>
                  <a:lnTo>
                    <a:pt x="183" y="6"/>
                  </a:lnTo>
                  <a:lnTo>
                    <a:pt x="178" y="11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48" y="37"/>
                  </a:lnTo>
                  <a:lnTo>
                    <a:pt x="122" y="56"/>
                  </a:lnTo>
                  <a:lnTo>
                    <a:pt x="98" y="75"/>
                  </a:lnTo>
                  <a:lnTo>
                    <a:pt x="74" y="99"/>
                  </a:lnTo>
                  <a:lnTo>
                    <a:pt x="74" y="99"/>
                  </a:lnTo>
                  <a:lnTo>
                    <a:pt x="62" y="109"/>
                  </a:lnTo>
                  <a:lnTo>
                    <a:pt x="47" y="121"/>
                  </a:lnTo>
                  <a:lnTo>
                    <a:pt x="34" y="136"/>
                  </a:lnTo>
                  <a:lnTo>
                    <a:pt x="28" y="142"/>
                  </a:lnTo>
                  <a:lnTo>
                    <a:pt x="24" y="149"/>
                  </a:lnTo>
                  <a:lnTo>
                    <a:pt x="24" y="149"/>
                  </a:lnTo>
                  <a:lnTo>
                    <a:pt x="24" y="150"/>
                  </a:lnTo>
                  <a:lnTo>
                    <a:pt x="24" y="150"/>
                  </a:lnTo>
                  <a:lnTo>
                    <a:pt x="25" y="145"/>
                  </a:lnTo>
                  <a:lnTo>
                    <a:pt x="21" y="150"/>
                  </a:lnTo>
                  <a:lnTo>
                    <a:pt x="21" y="150"/>
                  </a:lnTo>
                  <a:lnTo>
                    <a:pt x="11" y="159"/>
                  </a:lnTo>
                  <a:lnTo>
                    <a:pt x="4" y="167"/>
                  </a:lnTo>
                  <a:lnTo>
                    <a:pt x="3" y="172"/>
                  </a:lnTo>
                  <a:lnTo>
                    <a:pt x="2" y="176"/>
                  </a:lnTo>
                  <a:lnTo>
                    <a:pt x="0" y="187"/>
                  </a:lnTo>
                  <a:lnTo>
                    <a:pt x="3" y="196"/>
                  </a:lnTo>
                  <a:lnTo>
                    <a:pt x="8" y="205"/>
                  </a:lnTo>
                  <a:lnTo>
                    <a:pt x="13" y="215"/>
                  </a:lnTo>
                  <a:lnTo>
                    <a:pt x="21" y="224"/>
                  </a:lnTo>
                  <a:lnTo>
                    <a:pt x="30" y="234"/>
                  </a:lnTo>
                  <a:lnTo>
                    <a:pt x="41" y="241"/>
                  </a:lnTo>
                  <a:lnTo>
                    <a:pt x="60" y="258"/>
                  </a:lnTo>
                  <a:lnTo>
                    <a:pt x="80" y="272"/>
                  </a:lnTo>
                  <a:lnTo>
                    <a:pt x="94" y="281"/>
                  </a:lnTo>
                  <a:lnTo>
                    <a:pt x="94" y="281"/>
                  </a:lnTo>
                  <a:close/>
                  <a:moveTo>
                    <a:pt x="54" y="184"/>
                  </a:moveTo>
                  <a:lnTo>
                    <a:pt x="54" y="184"/>
                  </a:lnTo>
                  <a:lnTo>
                    <a:pt x="106" y="132"/>
                  </a:lnTo>
                  <a:lnTo>
                    <a:pt x="106" y="132"/>
                  </a:lnTo>
                  <a:lnTo>
                    <a:pt x="117" y="120"/>
                  </a:lnTo>
                  <a:lnTo>
                    <a:pt x="128" y="108"/>
                  </a:lnTo>
                  <a:lnTo>
                    <a:pt x="153" y="88"/>
                  </a:lnTo>
                  <a:lnTo>
                    <a:pt x="178" y="70"/>
                  </a:lnTo>
                  <a:lnTo>
                    <a:pt x="204" y="53"/>
                  </a:lnTo>
                  <a:lnTo>
                    <a:pt x="204" y="53"/>
                  </a:lnTo>
                  <a:lnTo>
                    <a:pt x="221" y="64"/>
                  </a:lnTo>
                  <a:lnTo>
                    <a:pt x="240" y="74"/>
                  </a:lnTo>
                  <a:lnTo>
                    <a:pt x="274" y="99"/>
                  </a:lnTo>
                  <a:lnTo>
                    <a:pt x="306" y="126"/>
                  </a:lnTo>
                  <a:lnTo>
                    <a:pt x="335" y="153"/>
                  </a:lnTo>
                  <a:lnTo>
                    <a:pt x="335" y="153"/>
                  </a:lnTo>
                  <a:lnTo>
                    <a:pt x="350" y="167"/>
                  </a:lnTo>
                  <a:lnTo>
                    <a:pt x="365" y="180"/>
                  </a:lnTo>
                  <a:lnTo>
                    <a:pt x="398" y="205"/>
                  </a:lnTo>
                  <a:lnTo>
                    <a:pt x="432" y="227"/>
                  </a:lnTo>
                  <a:lnTo>
                    <a:pt x="466" y="249"/>
                  </a:lnTo>
                  <a:lnTo>
                    <a:pt x="466" y="249"/>
                  </a:lnTo>
                  <a:lnTo>
                    <a:pt x="487" y="261"/>
                  </a:lnTo>
                  <a:lnTo>
                    <a:pt x="507" y="274"/>
                  </a:lnTo>
                  <a:lnTo>
                    <a:pt x="544" y="303"/>
                  </a:lnTo>
                  <a:lnTo>
                    <a:pt x="581" y="333"/>
                  </a:lnTo>
                  <a:lnTo>
                    <a:pt x="618" y="363"/>
                  </a:lnTo>
                  <a:lnTo>
                    <a:pt x="618" y="363"/>
                  </a:lnTo>
                  <a:lnTo>
                    <a:pt x="652" y="392"/>
                  </a:lnTo>
                  <a:lnTo>
                    <a:pt x="686" y="419"/>
                  </a:lnTo>
                  <a:lnTo>
                    <a:pt x="686" y="419"/>
                  </a:lnTo>
                  <a:lnTo>
                    <a:pt x="700" y="428"/>
                  </a:lnTo>
                  <a:lnTo>
                    <a:pt x="716" y="438"/>
                  </a:lnTo>
                  <a:lnTo>
                    <a:pt x="724" y="443"/>
                  </a:lnTo>
                  <a:lnTo>
                    <a:pt x="730" y="448"/>
                  </a:lnTo>
                  <a:lnTo>
                    <a:pt x="737" y="455"/>
                  </a:lnTo>
                  <a:lnTo>
                    <a:pt x="741" y="460"/>
                  </a:lnTo>
                  <a:lnTo>
                    <a:pt x="741" y="460"/>
                  </a:lnTo>
                  <a:lnTo>
                    <a:pt x="737" y="465"/>
                  </a:lnTo>
                  <a:lnTo>
                    <a:pt x="734" y="470"/>
                  </a:lnTo>
                  <a:lnTo>
                    <a:pt x="734" y="470"/>
                  </a:lnTo>
                  <a:lnTo>
                    <a:pt x="729" y="479"/>
                  </a:lnTo>
                  <a:lnTo>
                    <a:pt x="720" y="491"/>
                  </a:lnTo>
                  <a:lnTo>
                    <a:pt x="704" y="511"/>
                  </a:lnTo>
                  <a:lnTo>
                    <a:pt x="704" y="511"/>
                  </a:lnTo>
                  <a:lnTo>
                    <a:pt x="682" y="536"/>
                  </a:lnTo>
                  <a:lnTo>
                    <a:pt x="660" y="561"/>
                  </a:lnTo>
                  <a:lnTo>
                    <a:pt x="660" y="561"/>
                  </a:lnTo>
                  <a:lnTo>
                    <a:pt x="639" y="585"/>
                  </a:lnTo>
                  <a:lnTo>
                    <a:pt x="618" y="609"/>
                  </a:lnTo>
                  <a:lnTo>
                    <a:pt x="618" y="609"/>
                  </a:lnTo>
                  <a:lnTo>
                    <a:pt x="612" y="616"/>
                  </a:lnTo>
                  <a:lnTo>
                    <a:pt x="612" y="616"/>
                  </a:lnTo>
                  <a:lnTo>
                    <a:pt x="560" y="575"/>
                  </a:lnTo>
                  <a:lnTo>
                    <a:pt x="509" y="533"/>
                  </a:lnTo>
                  <a:lnTo>
                    <a:pt x="458" y="491"/>
                  </a:lnTo>
                  <a:lnTo>
                    <a:pt x="406" y="449"/>
                  </a:lnTo>
                  <a:lnTo>
                    <a:pt x="406" y="449"/>
                  </a:lnTo>
                  <a:lnTo>
                    <a:pt x="380" y="430"/>
                  </a:lnTo>
                  <a:lnTo>
                    <a:pt x="351" y="410"/>
                  </a:lnTo>
                  <a:lnTo>
                    <a:pt x="323" y="392"/>
                  </a:lnTo>
                  <a:lnTo>
                    <a:pt x="295" y="372"/>
                  </a:lnTo>
                  <a:lnTo>
                    <a:pt x="295" y="372"/>
                  </a:lnTo>
                  <a:lnTo>
                    <a:pt x="267" y="351"/>
                  </a:lnTo>
                  <a:lnTo>
                    <a:pt x="238" y="329"/>
                  </a:lnTo>
                  <a:lnTo>
                    <a:pt x="210" y="308"/>
                  </a:lnTo>
                  <a:lnTo>
                    <a:pt x="181" y="289"/>
                  </a:lnTo>
                  <a:lnTo>
                    <a:pt x="181" y="289"/>
                  </a:lnTo>
                  <a:lnTo>
                    <a:pt x="168" y="279"/>
                  </a:lnTo>
                  <a:lnTo>
                    <a:pt x="155" y="269"/>
                  </a:lnTo>
                  <a:lnTo>
                    <a:pt x="131" y="248"/>
                  </a:lnTo>
                  <a:lnTo>
                    <a:pt x="118" y="236"/>
                  </a:lnTo>
                  <a:lnTo>
                    <a:pt x="105" y="226"/>
                  </a:lnTo>
                  <a:lnTo>
                    <a:pt x="92" y="217"/>
                  </a:lnTo>
                  <a:lnTo>
                    <a:pt x="79" y="209"/>
                  </a:lnTo>
                  <a:lnTo>
                    <a:pt x="79" y="209"/>
                  </a:lnTo>
                  <a:lnTo>
                    <a:pt x="67" y="205"/>
                  </a:lnTo>
                  <a:lnTo>
                    <a:pt x="63" y="202"/>
                  </a:lnTo>
                  <a:lnTo>
                    <a:pt x="60" y="198"/>
                  </a:lnTo>
                  <a:lnTo>
                    <a:pt x="60" y="198"/>
                  </a:lnTo>
                  <a:lnTo>
                    <a:pt x="57" y="194"/>
                  </a:lnTo>
                  <a:lnTo>
                    <a:pt x="53" y="192"/>
                  </a:lnTo>
                  <a:lnTo>
                    <a:pt x="49" y="190"/>
                  </a:lnTo>
                  <a:lnTo>
                    <a:pt x="47" y="190"/>
                  </a:lnTo>
                  <a:lnTo>
                    <a:pt x="49" y="189"/>
                  </a:lnTo>
                  <a:lnTo>
                    <a:pt x="54" y="184"/>
                  </a:lnTo>
                  <a:lnTo>
                    <a:pt x="54" y="18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chenying0907 871"/>
            <p:cNvSpPr/>
            <p:nvPr/>
          </p:nvSpPr>
          <p:spPr bwMode="auto">
            <a:xfrm>
              <a:off x="4554538" y="3389313"/>
              <a:ext cx="261938" cy="327025"/>
            </a:xfrm>
            <a:custGeom>
              <a:avLst/>
              <a:gdLst/>
              <a:ahLst/>
              <a:cxnLst>
                <a:cxn ang="0">
                  <a:pos x="547" y="135"/>
                </a:cxn>
                <a:cxn ang="0">
                  <a:pos x="476" y="71"/>
                </a:cxn>
                <a:cxn ang="0">
                  <a:pos x="417" y="33"/>
                </a:cxn>
                <a:cxn ang="0">
                  <a:pos x="405" y="11"/>
                </a:cxn>
                <a:cxn ang="0">
                  <a:pos x="388" y="0"/>
                </a:cxn>
                <a:cxn ang="0">
                  <a:pos x="363" y="14"/>
                </a:cxn>
                <a:cxn ang="0">
                  <a:pos x="366" y="41"/>
                </a:cxn>
                <a:cxn ang="0">
                  <a:pos x="414" y="85"/>
                </a:cxn>
                <a:cxn ang="0">
                  <a:pos x="480" y="132"/>
                </a:cxn>
                <a:cxn ang="0">
                  <a:pos x="557" y="212"/>
                </a:cxn>
                <a:cxn ang="0">
                  <a:pos x="600" y="290"/>
                </a:cxn>
                <a:cxn ang="0">
                  <a:pos x="592" y="337"/>
                </a:cxn>
                <a:cxn ang="0">
                  <a:pos x="554" y="364"/>
                </a:cxn>
                <a:cxn ang="0">
                  <a:pos x="498" y="373"/>
                </a:cxn>
                <a:cxn ang="0">
                  <a:pos x="471" y="387"/>
                </a:cxn>
                <a:cxn ang="0">
                  <a:pos x="473" y="429"/>
                </a:cxn>
                <a:cxn ang="0">
                  <a:pos x="480" y="488"/>
                </a:cxn>
                <a:cxn ang="0">
                  <a:pos x="466" y="517"/>
                </a:cxn>
                <a:cxn ang="0">
                  <a:pos x="433" y="538"/>
                </a:cxn>
                <a:cxn ang="0">
                  <a:pos x="370" y="532"/>
                </a:cxn>
                <a:cxn ang="0">
                  <a:pos x="337" y="536"/>
                </a:cxn>
                <a:cxn ang="0">
                  <a:pos x="323" y="564"/>
                </a:cxn>
                <a:cxn ang="0">
                  <a:pos x="318" y="616"/>
                </a:cxn>
                <a:cxn ang="0">
                  <a:pos x="284" y="660"/>
                </a:cxn>
                <a:cxn ang="0">
                  <a:pos x="227" y="672"/>
                </a:cxn>
                <a:cxn ang="0">
                  <a:pos x="190" y="666"/>
                </a:cxn>
                <a:cxn ang="0">
                  <a:pos x="173" y="683"/>
                </a:cxn>
                <a:cxn ang="0">
                  <a:pos x="163" y="730"/>
                </a:cxn>
                <a:cxn ang="0">
                  <a:pos x="128" y="768"/>
                </a:cxn>
                <a:cxn ang="0">
                  <a:pos x="61" y="777"/>
                </a:cxn>
                <a:cxn ang="0">
                  <a:pos x="18" y="773"/>
                </a:cxn>
                <a:cxn ang="0">
                  <a:pos x="0" y="794"/>
                </a:cxn>
                <a:cxn ang="0">
                  <a:pos x="4" y="811"/>
                </a:cxn>
                <a:cxn ang="0">
                  <a:pos x="23" y="821"/>
                </a:cxn>
                <a:cxn ang="0">
                  <a:pos x="115" y="819"/>
                </a:cxn>
                <a:cxn ang="0">
                  <a:pos x="183" y="794"/>
                </a:cxn>
                <a:cxn ang="0">
                  <a:pos x="213" y="743"/>
                </a:cxn>
                <a:cxn ang="0">
                  <a:pos x="242" y="719"/>
                </a:cxn>
                <a:cxn ang="0">
                  <a:pos x="306" y="704"/>
                </a:cxn>
                <a:cxn ang="0">
                  <a:pos x="349" y="664"/>
                </a:cxn>
                <a:cxn ang="0">
                  <a:pos x="366" y="616"/>
                </a:cxn>
                <a:cxn ang="0">
                  <a:pos x="391" y="590"/>
                </a:cxn>
                <a:cxn ang="0">
                  <a:pos x="443" y="581"/>
                </a:cxn>
                <a:cxn ang="0">
                  <a:pos x="513" y="530"/>
                </a:cxn>
                <a:cxn ang="0">
                  <a:pos x="528" y="484"/>
                </a:cxn>
                <a:cxn ang="0">
                  <a:pos x="520" y="420"/>
                </a:cxn>
                <a:cxn ang="0">
                  <a:pos x="560" y="412"/>
                </a:cxn>
                <a:cxn ang="0">
                  <a:pos x="609" y="387"/>
                </a:cxn>
                <a:cxn ang="0">
                  <a:pos x="651" y="334"/>
                </a:cxn>
                <a:cxn ang="0">
                  <a:pos x="659" y="296"/>
                </a:cxn>
                <a:cxn ang="0">
                  <a:pos x="637" y="249"/>
                </a:cxn>
              </a:cxnLst>
              <a:rect l="0" t="0" r="r" b="b"/>
              <a:pathLst>
                <a:path w="659" h="823">
                  <a:moveTo>
                    <a:pt x="607" y="213"/>
                  </a:moveTo>
                  <a:lnTo>
                    <a:pt x="607" y="213"/>
                  </a:lnTo>
                  <a:lnTo>
                    <a:pt x="587" y="186"/>
                  </a:lnTo>
                  <a:lnTo>
                    <a:pt x="568" y="160"/>
                  </a:lnTo>
                  <a:lnTo>
                    <a:pt x="547" y="135"/>
                  </a:lnTo>
                  <a:lnTo>
                    <a:pt x="522" y="111"/>
                  </a:lnTo>
                  <a:lnTo>
                    <a:pt x="522" y="111"/>
                  </a:lnTo>
                  <a:lnTo>
                    <a:pt x="500" y="90"/>
                  </a:lnTo>
                  <a:lnTo>
                    <a:pt x="488" y="80"/>
                  </a:lnTo>
                  <a:lnTo>
                    <a:pt x="476" y="71"/>
                  </a:lnTo>
                  <a:lnTo>
                    <a:pt x="476" y="71"/>
                  </a:lnTo>
                  <a:lnTo>
                    <a:pt x="458" y="60"/>
                  </a:lnTo>
                  <a:lnTo>
                    <a:pt x="437" y="47"/>
                  </a:lnTo>
                  <a:lnTo>
                    <a:pt x="426" y="41"/>
                  </a:lnTo>
                  <a:lnTo>
                    <a:pt x="417" y="33"/>
                  </a:lnTo>
                  <a:lnTo>
                    <a:pt x="411" y="25"/>
                  </a:lnTo>
                  <a:lnTo>
                    <a:pt x="408" y="20"/>
                  </a:lnTo>
                  <a:lnTo>
                    <a:pt x="407" y="16"/>
                  </a:lnTo>
                  <a:lnTo>
                    <a:pt x="407" y="16"/>
                  </a:lnTo>
                  <a:lnTo>
                    <a:pt x="405" y="11"/>
                  </a:lnTo>
                  <a:lnTo>
                    <a:pt x="403" y="7"/>
                  </a:lnTo>
                  <a:lnTo>
                    <a:pt x="399" y="4"/>
                  </a:lnTo>
                  <a:lnTo>
                    <a:pt x="396" y="1"/>
                  </a:lnTo>
                  <a:lnTo>
                    <a:pt x="392" y="0"/>
                  </a:lnTo>
                  <a:lnTo>
                    <a:pt x="388" y="0"/>
                  </a:lnTo>
                  <a:lnTo>
                    <a:pt x="379" y="0"/>
                  </a:lnTo>
                  <a:lnTo>
                    <a:pt x="371" y="4"/>
                  </a:lnTo>
                  <a:lnTo>
                    <a:pt x="369" y="7"/>
                  </a:lnTo>
                  <a:lnTo>
                    <a:pt x="366" y="11"/>
                  </a:lnTo>
                  <a:lnTo>
                    <a:pt x="363" y="14"/>
                  </a:lnTo>
                  <a:lnTo>
                    <a:pt x="362" y="18"/>
                  </a:lnTo>
                  <a:lnTo>
                    <a:pt x="362" y="22"/>
                  </a:lnTo>
                  <a:lnTo>
                    <a:pt x="362" y="28"/>
                  </a:lnTo>
                  <a:lnTo>
                    <a:pt x="362" y="28"/>
                  </a:lnTo>
                  <a:lnTo>
                    <a:pt x="366" y="41"/>
                  </a:lnTo>
                  <a:lnTo>
                    <a:pt x="373" y="52"/>
                  </a:lnTo>
                  <a:lnTo>
                    <a:pt x="382" y="62"/>
                  </a:lnTo>
                  <a:lnTo>
                    <a:pt x="392" y="71"/>
                  </a:lnTo>
                  <a:lnTo>
                    <a:pt x="403" y="79"/>
                  </a:lnTo>
                  <a:lnTo>
                    <a:pt x="414" y="85"/>
                  </a:lnTo>
                  <a:lnTo>
                    <a:pt x="438" y="99"/>
                  </a:lnTo>
                  <a:lnTo>
                    <a:pt x="438" y="99"/>
                  </a:lnTo>
                  <a:lnTo>
                    <a:pt x="452" y="109"/>
                  </a:lnTo>
                  <a:lnTo>
                    <a:pt x="467" y="120"/>
                  </a:lnTo>
                  <a:lnTo>
                    <a:pt x="480" y="132"/>
                  </a:lnTo>
                  <a:lnTo>
                    <a:pt x="493" y="145"/>
                  </a:lnTo>
                  <a:lnTo>
                    <a:pt x="519" y="171"/>
                  </a:lnTo>
                  <a:lnTo>
                    <a:pt x="543" y="198"/>
                  </a:lnTo>
                  <a:lnTo>
                    <a:pt x="543" y="198"/>
                  </a:lnTo>
                  <a:lnTo>
                    <a:pt x="557" y="212"/>
                  </a:lnTo>
                  <a:lnTo>
                    <a:pt x="570" y="230"/>
                  </a:lnTo>
                  <a:lnTo>
                    <a:pt x="583" y="250"/>
                  </a:lnTo>
                  <a:lnTo>
                    <a:pt x="594" y="271"/>
                  </a:lnTo>
                  <a:lnTo>
                    <a:pt x="598" y="281"/>
                  </a:lnTo>
                  <a:lnTo>
                    <a:pt x="600" y="290"/>
                  </a:lnTo>
                  <a:lnTo>
                    <a:pt x="602" y="301"/>
                  </a:lnTo>
                  <a:lnTo>
                    <a:pt x="602" y="311"/>
                  </a:lnTo>
                  <a:lnTo>
                    <a:pt x="600" y="320"/>
                  </a:lnTo>
                  <a:lnTo>
                    <a:pt x="598" y="330"/>
                  </a:lnTo>
                  <a:lnTo>
                    <a:pt x="592" y="337"/>
                  </a:lnTo>
                  <a:lnTo>
                    <a:pt x="585" y="344"/>
                  </a:lnTo>
                  <a:lnTo>
                    <a:pt x="585" y="344"/>
                  </a:lnTo>
                  <a:lnTo>
                    <a:pt x="569" y="356"/>
                  </a:lnTo>
                  <a:lnTo>
                    <a:pt x="561" y="361"/>
                  </a:lnTo>
                  <a:lnTo>
                    <a:pt x="554" y="364"/>
                  </a:lnTo>
                  <a:lnTo>
                    <a:pt x="537" y="369"/>
                  </a:lnTo>
                  <a:lnTo>
                    <a:pt x="518" y="373"/>
                  </a:lnTo>
                  <a:lnTo>
                    <a:pt x="518" y="373"/>
                  </a:lnTo>
                  <a:lnTo>
                    <a:pt x="507" y="373"/>
                  </a:lnTo>
                  <a:lnTo>
                    <a:pt x="498" y="373"/>
                  </a:lnTo>
                  <a:lnTo>
                    <a:pt x="489" y="374"/>
                  </a:lnTo>
                  <a:lnTo>
                    <a:pt x="480" y="379"/>
                  </a:lnTo>
                  <a:lnTo>
                    <a:pt x="480" y="379"/>
                  </a:lnTo>
                  <a:lnTo>
                    <a:pt x="475" y="383"/>
                  </a:lnTo>
                  <a:lnTo>
                    <a:pt x="471" y="387"/>
                  </a:lnTo>
                  <a:lnTo>
                    <a:pt x="468" y="392"/>
                  </a:lnTo>
                  <a:lnTo>
                    <a:pt x="468" y="399"/>
                  </a:lnTo>
                  <a:lnTo>
                    <a:pt x="468" y="399"/>
                  </a:lnTo>
                  <a:lnTo>
                    <a:pt x="469" y="415"/>
                  </a:lnTo>
                  <a:lnTo>
                    <a:pt x="473" y="429"/>
                  </a:lnTo>
                  <a:lnTo>
                    <a:pt x="477" y="445"/>
                  </a:lnTo>
                  <a:lnTo>
                    <a:pt x="480" y="459"/>
                  </a:lnTo>
                  <a:lnTo>
                    <a:pt x="481" y="473"/>
                  </a:lnTo>
                  <a:lnTo>
                    <a:pt x="481" y="480"/>
                  </a:lnTo>
                  <a:lnTo>
                    <a:pt x="480" y="488"/>
                  </a:lnTo>
                  <a:lnTo>
                    <a:pt x="479" y="496"/>
                  </a:lnTo>
                  <a:lnTo>
                    <a:pt x="475" y="502"/>
                  </a:lnTo>
                  <a:lnTo>
                    <a:pt x="471" y="510"/>
                  </a:lnTo>
                  <a:lnTo>
                    <a:pt x="466" y="517"/>
                  </a:lnTo>
                  <a:lnTo>
                    <a:pt x="466" y="517"/>
                  </a:lnTo>
                  <a:lnTo>
                    <a:pt x="459" y="523"/>
                  </a:lnTo>
                  <a:lnTo>
                    <a:pt x="452" y="530"/>
                  </a:lnTo>
                  <a:lnTo>
                    <a:pt x="446" y="534"/>
                  </a:lnTo>
                  <a:lnTo>
                    <a:pt x="439" y="536"/>
                  </a:lnTo>
                  <a:lnTo>
                    <a:pt x="433" y="538"/>
                  </a:lnTo>
                  <a:lnTo>
                    <a:pt x="425" y="539"/>
                  </a:lnTo>
                  <a:lnTo>
                    <a:pt x="412" y="539"/>
                  </a:lnTo>
                  <a:lnTo>
                    <a:pt x="397" y="538"/>
                  </a:lnTo>
                  <a:lnTo>
                    <a:pt x="383" y="535"/>
                  </a:lnTo>
                  <a:lnTo>
                    <a:pt x="370" y="532"/>
                  </a:lnTo>
                  <a:lnTo>
                    <a:pt x="356" y="531"/>
                  </a:lnTo>
                  <a:lnTo>
                    <a:pt x="356" y="531"/>
                  </a:lnTo>
                  <a:lnTo>
                    <a:pt x="349" y="532"/>
                  </a:lnTo>
                  <a:lnTo>
                    <a:pt x="344" y="534"/>
                  </a:lnTo>
                  <a:lnTo>
                    <a:pt x="337" y="536"/>
                  </a:lnTo>
                  <a:lnTo>
                    <a:pt x="332" y="540"/>
                  </a:lnTo>
                  <a:lnTo>
                    <a:pt x="328" y="545"/>
                  </a:lnTo>
                  <a:lnTo>
                    <a:pt x="324" y="552"/>
                  </a:lnTo>
                  <a:lnTo>
                    <a:pt x="323" y="557"/>
                  </a:lnTo>
                  <a:lnTo>
                    <a:pt x="323" y="564"/>
                  </a:lnTo>
                  <a:lnTo>
                    <a:pt x="323" y="564"/>
                  </a:lnTo>
                  <a:lnTo>
                    <a:pt x="323" y="578"/>
                  </a:lnTo>
                  <a:lnTo>
                    <a:pt x="323" y="592"/>
                  </a:lnTo>
                  <a:lnTo>
                    <a:pt x="320" y="604"/>
                  </a:lnTo>
                  <a:lnTo>
                    <a:pt x="318" y="616"/>
                  </a:lnTo>
                  <a:lnTo>
                    <a:pt x="312" y="628"/>
                  </a:lnTo>
                  <a:lnTo>
                    <a:pt x="307" y="637"/>
                  </a:lnTo>
                  <a:lnTo>
                    <a:pt x="301" y="646"/>
                  </a:lnTo>
                  <a:lnTo>
                    <a:pt x="293" y="654"/>
                  </a:lnTo>
                  <a:lnTo>
                    <a:pt x="284" y="660"/>
                  </a:lnTo>
                  <a:lnTo>
                    <a:pt x="275" y="666"/>
                  </a:lnTo>
                  <a:lnTo>
                    <a:pt x="264" y="670"/>
                  </a:lnTo>
                  <a:lnTo>
                    <a:pt x="252" y="672"/>
                  </a:lnTo>
                  <a:lnTo>
                    <a:pt x="241" y="672"/>
                  </a:lnTo>
                  <a:lnTo>
                    <a:pt x="227" y="672"/>
                  </a:lnTo>
                  <a:lnTo>
                    <a:pt x="214" y="670"/>
                  </a:lnTo>
                  <a:lnTo>
                    <a:pt x="200" y="666"/>
                  </a:lnTo>
                  <a:lnTo>
                    <a:pt x="200" y="666"/>
                  </a:lnTo>
                  <a:lnTo>
                    <a:pt x="195" y="664"/>
                  </a:lnTo>
                  <a:lnTo>
                    <a:pt x="190" y="666"/>
                  </a:lnTo>
                  <a:lnTo>
                    <a:pt x="184" y="667"/>
                  </a:lnTo>
                  <a:lnTo>
                    <a:pt x="180" y="670"/>
                  </a:lnTo>
                  <a:lnTo>
                    <a:pt x="176" y="674"/>
                  </a:lnTo>
                  <a:lnTo>
                    <a:pt x="174" y="677"/>
                  </a:lnTo>
                  <a:lnTo>
                    <a:pt x="173" y="683"/>
                  </a:lnTo>
                  <a:lnTo>
                    <a:pt x="171" y="688"/>
                  </a:lnTo>
                  <a:lnTo>
                    <a:pt x="171" y="688"/>
                  </a:lnTo>
                  <a:lnTo>
                    <a:pt x="170" y="704"/>
                  </a:lnTo>
                  <a:lnTo>
                    <a:pt x="167" y="718"/>
                  </a:lnTo>
                  <a:lnTo>
                    <a:pt x="163" y="730"/>
                  </a:lnTo>
                  <a:lnTo>
                    <a:pt x="158" y="740"/>
                  </a:lnTo>
                  <a:lnTo>
                    <a:pt x="152" y="749"/>
                  </a:lnTo>
                  <a:lnTo>
                    <a:pt x="145" y="756"/>
                  </a:lnTo>
                  <a:lnTo>
                    <a:pt x="137" y="762"/>
                  </a:lnTo>
                  <a:lnTo>
                    <a:pt x="128" y="768"/>
                  </a:lnTo>
                  <a:lnTo>
                    <a:pt x="119" y="770"/>
                  </a:lnTo>
                  <a:lnTo>
                    <a:pt x="108" y="773"/>
                  </a:lnTo>
                  <a:lnTo>
                    <a:pt x="97" y="776"/>
                  </a:lnTo>
                  <a:lnTo>
                    <a:pt x="86" y="777"/>
                  </a:lnTo>
                  <a:lnTo>
                    <a:pt x="61" y="777"/>
                  </a:lnTo>
                  <a:lnTo>
                    <a:pt x="36" y="776"/>
                  </a:lnTo>
                  <a:lnTo>
                    <a:pt x="36" y="776"/>
                  </a:lnTo>
                  <a:lnTo>
                    <a:pt x="30" y="774"/>
                  </a:lnTo>
                  <a:lnTo>
                    <a:pt x="25" y="773"/>
                  </a:lnTo>
                  <a:lnTo>
                    <a:pt x="18" y="773"/>
                  </a:lnTo>
                  <a:lnTo>
                    <a:pt x="13" y="774"/>
                  </a:lnTo>
                  <a:lnTo>
                    <a:pt x="8" y="777"/>
                  </a:lnTo>
                  <a:lnTo>
                    <a:pt x="4" y="782"/>
                  </a:lnTo>
                  <a:lnTo>
                    <a:pt x="1" y="787"/>
                  </a:lnTo>
                  <a:lnTo>
                    <a:pt x="0" y="794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3"/>
                  </a:lnTo>
                  <a:lnTo>
                    <a:pt x="1" y="807"/>
                  </a:lnTo>
                  <a:lnTo>
                    <a:pt x="4" y="811"/>
                  </a:lnTo>
                  <a:lnTo>
                    <a:pt x="6" y="815"/>
                  </a:lnTo>
                  <a:lnTo>
                    <a:pt x="10" y="817"/>
                  </a:lnTo>
                  <a:lnTo>
                    <a:pt x="14" y="819"/>
                  </a:lnTo>
                  <a:lnTo>
                    <a:pt x="18" y="820"/>
                  </a:lnTo>
                  <a:lnTo>
                    <a:pt x="23" y="821"/>
                  </a:lnTo>
                  <a:lnTo>
                    <a:pt x="23" y="821"/>
                  </a:lnTo>
                  <a:lnTo>
                    <a:pt x="61" y="823"/>
                  </a:lnTo>
                  <a:lnTo>
                    <a:pt x="80" y="823"/>
                  </a:lnTo>
                  <a:lnTo>
                    <a:pt x="97" y="821"/>
                  </a:lnTo>
                  <a:lnTo>
                    <a:pt x="115" y="819"/>
                  </a:lnTo>
                  <a:lnTo>
                    <a:pt x="132" y="815"/>
                  </a:lnTo>
                  <a:lnTo>
                    <a:pt x="150" y="810"/>
                  </a:lnTo>
                  <a:lnTo>
                    <a:pt x="169" y="802"/>
                  </a:lnTo>
                  <a:lnTo>
                    <a:pt x="169" y="802"/>
                  </a:lnTo>
                  <a:lnTo>
                    <a:pt x="183" y="794"/>
                  </a:lnTo>
                  <a:lnTo>
                    <a:pt x="193" y="786"/>
                  </a:lnTo>
                  <a:lnTo>
                    <a:pt x="201" y="776"/>
                  </a:lnTo>
                  <a:lnTo>
                    <a:pt x="207" y="765"/>
                  </a:lnTo>
                  <a:lnTo>
                    <a:pt x="210" y="755"/>
                  </a:lnTo>
                  <a:lnTo>
                    <a:pt x="213" y="743"/>
                  </a:lnTo>
                  <a:lnTo>
                    <a:pt x="214" y="730"/>
                  </a:lnTo>
                  <a:lnTo>
                    <a:pt x="216" y="717"/>
                  </a:lnTo>
                  <a:lnTo>
                    <a:pt x="216" y="717"/>
                  </a:lnTo>
                  <a:lnTo>
                    <a:pt x="229" y="718"/>
                  </a:lnTo>
                  <a:lnTo>
                    <a:pt x="242" y="719"/>
                  </a:lnTo>
                  <a:lnTo>
                    <a:pt x="256" y="719"/>
                  </a:lnTo>
                  <a:lnTo>
                    <a:pt x="269" y="717"/>
                  </a:lnTo>
                  <a:lnTo>
                    <a:pt x="282" y="714"/>
                  </a:lnTo>
                  <a:lnTo>
                    <a:pt x="294" y="709"/>
                  </a:lnTo>
                  <a:lnTo>
                    <a:pt x="306" y="704"/>
                  </a:lnTo>
                  <a:lnTo>
                    <a:pt x="318" y="696"/>
                  </a:lnTo>
                  <a:lnTo>
                    <a:pt x="318" y="696"/>
                  </a:lnTo>
                  <a:lnTo>
                    <a:pt x="331" y="684"/>
                  </a:lnTo>
                  <a:lnTo>
                    <a:pt x="343" y="672"/>
                  </a:lnTo>
                  <a:lnTo>
                    <a:pt x="349" y="664"/>
                  </a:lnTo>
                  <a:lnTo>
                    <a:pt x="353" y="658"/>
                  </a:lnTo>
                  <a:lnTo>
                    <a:pt x="357" y="650"/>
                  </a:lnTo>
                  <a:lnTo>
                    <a:pt x="361" y="642"/>
                  </a:lnTo>
                  <a:lnTo>
                    <a:pt x="361" y="642"/>
                  </a:lnTo>
                  <a:lnTo>
                    <a:pt x="366" y="616"/>
                  </a:lnTo>
                  <a:lnTo>
                    <a:pt x="369" y="600"/>
                  </a:lnTo>
                  <a:lnTo>
                    <a:pt x="370" y="586"/>
                  </a:lnTo>
                  <a:lnTo>
                    <a:pt x="370" y="586"/>
                  </a:lnTo>
                  <a:lnTo>
                    <a:pt x="380" y="589"/>
                  </a:lnTo>
                  <a:lnTo>
                    <a:pt x="391" y="590"/>
                  </a:lnTo>
                  <a:lnTo>
                    <a:pt x="401" y="590"/>
                  </a:lnTo>
                  <a:lnTo>
                    <a:pt x="412" y="590"/>
                  </a:lnTo>
                  <a:lnTo>
                    <a:pt x="422" y="587"/>
                  </a:lnTo>
                  <a:lnTo>
                    <a:pt x="433" y="585"/>
                  </a:lnTo>
                  <a:lnTo>
                    <a:pt x="443" y="581"/>
                  </a:lnTo>
                  <a:lnTo>
                    <a:pt x="454" y="577"/>
                  </a:lnTo>
                  <a:lnTo>
                    <a:pt x="473" y="566"/>
                  </a:lnTo>
                  <a:lnTo>
                    <a:pt x="492" y="552"/>
                  </a:lnTo>
                  <a:lnTo>
                    <a:pt x="506" y="538"/>
                  </a:lnTo>
                  <a:lnTo>
                    <a:pt x="513" y="530"/>
                  </a:lnTo>
                  <a:lnTo>
                    <a:pt x="518" y="521"/>
                  </a:lnTo>
                  <a:lnTo>
                    <a:pt x="518" y="521"/>
                  </a:lnTo>
                  <a:lnTo>
                    <a:pt x="523" y="509"/>
                  </a:lnTo>
                  <a:lnTo>
                    <a:pt x="527" y="497"/>
                  </a:lnTo>
                  <a:lnTo>
                    <a:pt x="528" y="484"/>
                  </a:lnTo>
                  <a:lnTo>
                    <a:pt x="528" y="471"/>
                  </a:lnTo>
                  <a:lnTo>
                    <a:pt x="528" y="456"/>
                  </a:lnTo>
                  <a:lnTo>
                    <a:pt x="526" y="443"/>
                  </a:lnTo>
                  <a:lnTo>
                    <a:pt x="520" y="420"/>
                  </a:lnTo>
                  <a:lnTo>
                    <a:pt x="520" y="420"/>
                  </a:lnTo>
                  <a:lnTo>
                    <a:pt x="519" y="417"/>
                  </a:lnTo>
                  <a:lnTo>
                    <a:pt x="519" y="417"/>
                  </a:lnTo>
                  <a:lnTo>
                    <a:pt x="532" y="416"/>
                  </a:lnTo>
                  <a:lnTo>
                    <a:pt x="532" y="416"/>
                  </a:lnTo>
                  <a:lnTo>
                    <a:pt x="560" y="412"/>
                  </a:lnTo>
                  <a:lnTo>
                    <a:pt x="574" y="409"/>
                  </a:lnTo>
                  <a:lnTo>
                    <a:pt x="586" y="403"/>
                  </a:lnTo>
                  <a:lnTo>
                    <a:pt x="586" y="403"/>
                  </a:lnTo>
                  <a:lnTo>
                    <a:pt x="598" y="395"/>
                  </a:lnTo>
                  <a:lnTo>
                    <a:pt x="609" y="387"/>
                  </a:lnTo>
                  <a:lnTo>
                    <a:pt x="620" y="378"/>
                  </a:lnTo>
                  <a:lnTo>
                    <a:pt x="629" y="368"/>
                  </a:lnTo>
                  <a:lnTo>
                    <a:pt x="638" y="357"/>
                  </a:lnTo>
                  <a:lnTo>
                    <a:pt x="645" y="345"/>
                  </a:lnTo>
                  <a:lnTo>
                    <a:pt x="651" y="334"/>
                  </a:lnTo>
                  <a:lnTo>
                    <a:pt x="656" y="320"/>
                  </a:lnTo>
                  <a:lnTo>
                    <a:pt x="656" y="320"/>
                  </a:lnTo>
                  <a:lnTo>
                    <a:pt x="658" y="311"/>
                  </a:lnTo>
                  <a:lnTo>
                    <a:pt x="659" y="303"/>
                  </a:lnTo>
                  <a:lnTo>
                    <a:pt x="659" y="296"/>
                  </a:lnTo>
                  <a:lnTo>
                    <a:pt x="658" y="288"/>
                  </a:lnTo>
                  <a:lnTo>
                    <a:pt x="655" y="281"/>
                  </a:lnTo>
                  <a:lnTo>
                    <a:pt x="653" y="275"/>
                  </a:lnTo>
                  <a:lnTo>
                    <a:pt x="646" y="262"/>
                  </a:lnTo>
                  <a:lnTo>
                    <a:pt x="637" y="249"/>
                  </a:lnTo>
                  <a:lnTo>
                    <a:pt x="626" y="237"/>
                  </a:lnTo>
                  <a:lnTo>
                    <a:pt x="616" y="225"/>
                  </a:lnTo>
                  <a:lnTo>
                    <a:pt x="607" y="213"/>
                  </a:lnTo>
                  <a:lnTo>
                    <a:pt x="607" y="2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chenying0907 872"/>
            <p:cNvSpPr/>
            <p:nvPr/>
          </p:nvSpPr>
          <p:spPr bwMode="auto">
            <a:xfrm>
              <a:off x="4781551" y="3371851"/>
              <a:ext cx="85725" cy="120650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182" y="1"/>
                </a:cxn>
                <a:cxn ang="0">
                  <a:pos x="172" y="10"/>
                </a:cxn>
                <a:cxn ang="0">
                  <a:pos x="168" y="17"/>
                </a:cxn>
                <a:cxn ang="0">
                  <a:pos x="154" y="68"/>
                </a:cxn>
                <a:cxn ang="0">
                  <a:pos x="133" y="119"/>
                </a:cxn>
                <a:cxn ang="0">
                  <a:pos x="106" y="165"/>
                </a:cxn>
                <a:cxn ang="0">
                  <a:pos x="80" y="196"/>
                </a:cxn>
                <a:cxn ang="0">
                  <a:pos x="71" y="205"/>
                </a:cxn>
                <a:cxn ang="0">
                  <a:pos x="62" y="217"/>
                </a:cxn>
                <a:cxn ang="0">
                  <a:pos x="51" y="227"/>
                </a:cxn>
                <a:cxn ang="0">
                  <a:pos x="45" y="231"/>
                </a:cxn>
                <a:cxn ang="0">
                  <a:pos x="34" y="239"/>
                </a:cxn>
                <a:cxn ang="0">
                  <a:pos x="36" y="243"/>
                </a:cxn>
                <a:cxn ang="0">
                  <a:pos x="40" y="244"/>
                </a:cxn>
                <a:cxn ang="0">
                  <a:pos x="27" y="247"/>
                </a:cxn>
                <a:cxn ang="0">
                  <a:pos x="17" y="256"/>
                </a:cxn>
                <a:cxn ang="0">
                  <a:pos x="14" y="258"/>
                </a:cxn>
                <a:cxn ang="0">
                  <a:pos x="7" y="261"/>
                </a:cxn>
                <a:cxn ang="0">
                  <a:pos x="2" y="272"/>
                </a:cxn>
                <a:cxn ang="0">
                  <a:pos x="3" y="288"/>
                </a:cxn>
                <a:cxn ang="0">
                  <a:pos x="10" y="297"/>
                </a:cxn>
                <a:cxn ang="0">
                  <a:pos x="17" y="301"/>
                </a:cxn>
                <a:cxn ang="0">
                  <a:pos x="23" y="301"/>
                </a:cxn>
                <a:cxn ang="0">
                  <a:pos x="40" y="298"/>
                </a:cxn>
                <a:cxn ang="0">
                  <a:pos x="51" y="286"/>
                </a:cxn>
                <a:cxn ang="0">
                  <a:pos x="63" y="281"/>
                </a:cxn>
                <a:cxn ang="0">
                  <a:pos x="88" y="261"/>
                </a:cxn>
                <a:cxn ang="0">
                  <a:pos x="120" y="226"/>
                </a:cxn>
                <a:cxn ang="0">
                  <a:pos x="134" y="207"/>
                </a:cxn>
                <a:cxn ang="0">
                  <a:pos x="157" y="166"/>
                </a:cxn>
                <a:cxn ang="0">
                  <a:pos x="178" y="125"/>
                </a:cxn>
                <a:cxn ang="0">
                  <a:pos x="195" y="84"/>
                </a:cxn>
                <a:cxn ang="0">
                  <a:pos x="210" y="40"/>
                </a:cxn>
                <a:cxn ang="0">
                  <a:pos x="214" y="35"/>
                </a:cxn>
                <a:cxn ang="0">
                  <a:pos x="216" y="22"/>
                </a:cxn>
                <a:cxn ang="0">
                  <a:pos x="212" y="9"/>
                </a:cxn>
                <a:cxn ang="0">
                  <a:pos x="202" y="1"/>
                </a:cxn>
                <a:cxn ang="0">
                  <a:pos x="194" y="0"/>
                </a:cxn>
              </a:cxnLst>
              <a:rect l="0" t="0" r="r" b="b"/>
              <a:pathLst>
                <a:path w="216" h="301">
                  <a:moveTo>
                    <a:pt x="194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182" y="1"/>
                  </a:lnTo>
                  <a:lnTo>
                    <a:pt x="176" y="5"/>
                  </a:lnTo>
                  <a:lnTo>
                    <a:pt x="172" y="10"/>
                  </a:lnTo>
                  <a:lnTo>
                    <a:pt x="168" y="17"/>
                  </a:lnTo>
                  <a:lnTo>
                    <a:pt x="168" y="17"/>
                  </a:lnTo>
                  <a:lnTo>
                    <a:pt x="161" y="43"/>
                  </a:lnTo>
                  <a:lnTo>
                    <a:pt x="154" y="68"/>
                  </a:lnTo>
                  <a:lnTo>
                    <a:pt x="144" y="94"/>
                  </a:lnTo>
                  <a:lnTo>
                    <a:pt x="133" y="119"/>
                  </a:lnTo>
                  <a:lnTo>
                    <a:pt x="121" y="142"/>
                  </a:lnTo>
                  <a:lnTo>
                    <a:pt x="106" y="165"/>
                  </a:lnTo>
                  <a:lnTo>
                    <a:pt x="89" y="186"/>
                  </a:lnTo>
                  <a:lnTo>
                    <a:pt x="80" y="196"/>
                  </a:lnTo>
                  <a:lnTo>
                    <a:pt x="71" y="205"/>
                  </a:lnTo>
                  <a:lnTo>
                    <a:pt x="71" y="205"/>
                  </a:lnTo>
                  <a:lnTo>
                    <a:pt x="66" y="210"/>
                  </a:lnTo>
                  <a:lnTo>
                    <a:pt x="62" y="217"/>
                  </a:lnTo>
                  <a:lnTo>
                    <a:pt x="58" y="224"/>
                  </a:lnTo>
                  <a:lnTo>
                    <a:pt x="51" y="227"/>
                  </a:lnTo>
                  <a:lnTo>
                    <a:pt x="51" y="227"/>
                  </a:lnTo>
                  <a:lnTo>
                    <a:pt x="45" y="231"/>
                  </a:lnTo>
                  <a:lnTo>
                    <a:pt x="37" y="237"/>
                  </a:lnTo>
                  <a:lnTo>
                    <a:pt x="34" y="239"/>
                  </a:lnTo>
                  <a:lnTo>
                    <a:pt x="33" y="242"/>
                  </a:lnTo>
                  <a:lnTo>
                    <a:pt x="36" y="243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33" y="244"/>
                  </a:lnTo>
                  <a:lnTo>
                    <a:pt x="27" y="247"/>
                  </a:lnTo>
                  <a:lnTo>
                    <a:pt x="21" y="251"/>
                  </a:lnTo>
                  <a:lnTo>
                    <a:pt x="17" y="256"/>
                  </a:lnTo>
                  <a:lnTo>
                    <a:pt x="17" y="256"/>
                  </a:lnTo>
                  <a:lnTo>
                    <a:pt x="14" y="258"/>
                  </a:lnTo>
                  <a:lnTo>
                    <a:pt x="10" y="259"/>
                  </a:lnTo>
                  <a:lnTo>
                    <a:pt x="7" y="261"/>
                  </a:lnTo>
                  <a:lnTo>
                    <a:pt x="4" y="265"/>
                  </a:lnTo>
                  <a:lnTo>
                    <a:pt x="2" y="272"/>
                  </a:lnTo>
                  <a:lnTo>
                    <a:pt x="0" y="280"/>
                  </a:lnTo>
                  <a:lnTo>
                    <a:pt x="3" y="288"/>
                  </a:lnTo>
                  <a:lnTo>
                    <a:pt x="7" y="294"/>
                  </a:lnTo>
                  <a:lnTo>
                    <a:pt x="10" y="297"/>
                  </a:lnTo>
                  <a:lnTo>
                    <a:pt x="14" y="299"/>
                  </a:lnTo>
                  <a:lnTo>
                    <a:pt x="17" y="301"/>
                  </a:lnTo>
                  <a:lnTo>
                    <a:pt x="23" y="301"/>
                  </a:lnTo>
                  <a:lnTo>
                    <a:pt x="23" y="301"/>
                  </a:lnTo>
                  <a:lnTo>
                    <a:pt x="33" y="301"/>
                  </a:lnTo>
                  <a:lnTo>
                    <a:pt x="40" y="298"/>
                  </a:lnTo>
                  <a:lnTo>
                    <a:pt x="46" y="293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63" y="281"/>
                  </a:lnTo>
                  <a:lnTo>
                    <a:pt x="76" y="272"/>
                  </a:lnTo>
                  <a:lnTo>
                    <a:pt x="88" y="261"/>
                  </a:lnTo>
                  <a:lnTo>
                    <a:pt x="99" y="250"/>
                  </a:lnTo>
                  <a:lnTo>
                    <a:pt x="120" y="226"/>
                  </a:lnTo>
                  <a:lnTo>
                    <a:pt x="134" y="207"/>
                  </a:lnTo>
                  <a:lnTo>
                    <a:pt x="134" y="207"/>
                  </a:lnTo>
                  <a:lnTo>
                    <a:pt x="147" y="187"/>
                  </a:lnTo>
                  <a:lnTo>
                    <a:pt x="157" y="166"/>
                  </a:lnTo>
                  <a:lnTo>
                    <a:pt x="169" y="146"/>
                  </a:lnTo>
                  <a:lnTo>
                    <a:pt x="178" y="125"/>
                  </a:lnTo>
                  <a:lnTo>
                    <a:pt x="188" y="106"/>
                  </a:lnTo>
                  <a:lnTo>
                    <a:pt x="195" y="84"/>
                  </a:lnTo>
                  <a:lnTo>
                    <a:pt x="203" y="63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14" y="35"/>
                  </a:lnTo>
                  <a:lnTo>
                    <a:pt x="215" y="29"/>
                  </a:lnTo>
                  <a:lnTo>
                    <a:pt x="216" y="22"/>
                  </a:lnTo>
                  <a:lnTo>
                    <a:pt x="215" y="16"/>
                  </a:lnTo>
                  <a:lnTo>
                    <a:pt x="212" y="9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6" name="PA_椭圆 31"/>
          <p:cNvSpPr/>
          <p:nvPr>
            <p:custDataLst>
              <p:tags r:id="rId4"/>
            </p:custDataLst>
          </p:nvPr>
        </p:nvSpPr>
        <p:spPr>
          <a:xfrm>
            <a:off x="899592" y="2907586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PA_矩形 216"/>
          <p:cNvSpPr/>
          <p:nvPr>
            <p:custDataLst>
              <p:tags r:id="rId5"/>
            </p:custDataLst>
          </p:nvPr>
        </p:nvSpPr>
        <p:spPr>
          <a:xfrm>
            <a:off x="1153645" y="3338839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利用萤石云平台完成视频在线观看与回放的功能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900" dirty="0"/>
          </a:p>
        </p:txBody>
      </p:sp>
      <p:sp>
        <p:nvSpPr>
          <p:cNvPr id="227" name="PA_文本框 226"/>
          <p:cNvSpPr txBox="1"/>
          <p:nvPr>
            <p:custDataLst>
              <p:tags r:id="rId6"/>
            </p:custDataLst>
          </p:nvPr>
        </p:nvSpPr>
        <p:spPr>
          <a:xfrm>
            <a:off x="1241485" y="301108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视频模块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sp>
        <p:nvSpPr>
          <p:cNvPr id="228" name="PA_椭圆 31"/>
          <p:cNvSpPr/>
          <p:nvPr>
            <p:custDataLst>
              <p:tags r:id="rId7"/>
            </p:custDataLst>
          </p:nvPr>
        </p:nvSpPr>
        <p:spPr>
          <a:xfrm>
            <a:off x="3369411" y="2907586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PA_矩形 228"/>
          <p:cNvSpPr/>
          <p:nvPr>
            <p:custDataLst>
              <p:tags r:id="rId8"/>
            </p:custDataLst>
          </p:nvPr>
        </p:nvSpPr>
        <p:spPr>
          <a:xfrm>
            <a:off x="3623464" y="3338839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巡检计划的定制，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端的实时巡检跟踪。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PA_椭圆 31"/>
          <p:cNvSpPr/>
          <p:nvPr>
            <p:custDataLst>
              <p:tags r:id="rId9"/>
            </p:custDataLst>
          </p:nvPr>
        </p:nvSpPr>
        <p:spPr>
          <a:xfrm>
            <a:off x="5829865" y="2865483"/>
            <a:ext cx="2198519" cy="1248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PA_矩形 231"/>
          <p:cNvSpPr/>
          <p:nvPr>
            <p:custDataLst>
              <p:tags r:id="rId10"/>
            </p:custDataLst>
          </p:nvPr>
        </p:nvSpPr>
        <p:spPr>
          <a:xfrm>
            <a:off x="6083918" y="3296736"/>
            <a:ext cx="177492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阅读了聚类在情感分析方向的相关文献，进行了调研。 </a:t>
            </a:r>
            <a:endParaRPr lang="zh-CN" altLang="en-US" sz="900" dirty="0"/>
          </a:p>
        </p:txBody>
      </p:sp>
      <p:sp>
        <p:nvSpPr>
          <p:cNvPr id="233" name="PA_文本框 232"/>
          <p:cNvSpPr txBox="1"/>
          <p:nvPr>
            <p:custDataLst>
              <p:tags r:id="rId11"/>
            </p:custDataLst>
          </p:nvPr>
        </p:nvSpPr>
        <p:spPr>
          <a:xfrm>
            <a:off x="6171758" y="2968979"/>
            <a:ext cx="1780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情感分析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  <p:grpSp>
        <p:nvGrpSpPr>
          <p:cNvPr id="234" name="PA_chenying0907 233"/>
          <p:cNvGrpSpPr/>
          <p:nvPr>
            <p:custDataLst>
              <p:tags r:id="rId12"/>
            </p:custDataLst>
          </p:nvPr>
        </p:nvGrpSpPr>
        <p:grpSpPr>
          <a:xfrm>
            <a:off x="1403648" y="306229"/>
            <a:ext cx="6192688" cy="728702"/>
            <a:chOff x="1492256" y="450245"/>
            <a:chExt cx="6192688" cy="728702"/>
          </a:xfrm>
        </p:grpSpPr>
        <p:sp>
          <p:nvSpPr>
            <p:cNvPr id="235" name="任意多边形 234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文本框 7"/>
            <p:cNvSpPr txBox="1">
              <a:spLocks noChangeArrowheads="1"/>
            </p:cNvSpPr>
            <p:nvPr/>
          </p:nvSpPr>
          <p:spPr bwMode="auto">
            <a:xfrm>
              <a:off x="3280441" y="450245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本学期工作学习总结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PA_文本框 226"/>
          <p:cNvSpPr txBox="1"/>
          <p:nvPr>
            <p:custDataLst>
              <p:tags r:id="rId13"/>
            </p:custDataLst>
          </p:nvPr>
        </p:nvSpPr>
        <p:spPr>
          <a:xfrm>
            <a:off x="3623370" y="3011082"/>
            <a:ext cx="16870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巡检模块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ldLvl="0" animBg="1"/>
      <p:bldP spid="217" grpId="0"/>
      <p:bldP spid="227" grpId="0"/>
      <p:bldP spid="228" grpId="0" bldLvl="0" animBg="1"/>
      <p:bldP spid="229" grpId="0"/>
      <p:bldP spid="231" grpId="0" bldLvl="0" animBg="1"/>
      <p:bldP spid="232" grpId="0"/>
      <p:bldP spid="23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5816" y="2480915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假期计划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_文本框 5"/>
          <p:cNvSpPr txBox="1"/>
          <p:nvPr>
            <p:custDataLst>
              <p:tags r:id="rId3"/>
            </p:custDataLst>
          </p:nvPr>
        </p:nvSpPr>
        <p:spPr>
          <a:xfrm>
            <a:off x="3811612" y="1812761"/>
            <a:ext cx="17538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smtClean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 TWO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任意多边形 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169628">
            <a:off x="1722079" y="1670774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任意多边形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169628">
            <a:off x="3812205" y="1670774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任意多边形 5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169628">
            <a:off x="6089600" y="1710315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PA_chenying0907 17"/>
          <p:cNvGrpSpPr/>
          <p:nvPr>
            <p:custDataLst>
              <p:tags r:id="rId4"/>
            </p:custDataLst>
          </p:nvPr>
        </p:nvGrpSpPr>
        <p:grpSpPr>
          <a:xfrm>
            <a:off x="1403648" y="267494"/>
            <a:ext cx="6192688" cy="767437"/>
            <a:chOff x="1492256" y="411510"/>
            <a:chExt cx="6192688" cy="767437"/>
          </a:xfrm>
        </p:grpSpPr>
        <p:sp>
          <p:nvSpPr>
            <p:cNvPr id="19" name="任意多边形 18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0" name="文本框 7"/>
            <p:cNvSpPr txBox="1">
              <a:spLocks noChangeArrowheads="1"/>
            </p:cNvSpPr>
            <p:nvPr/>
          </p:nvSpPr>
          <p:spPr bwMode="auto">
            <a:xfrm>
              <a:off x="3246786" y="411510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假期计划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PA_矩形 21"/>
          <p:cNvSpPr/>
          <p:nvPr>
            <p:custDataLst>
              <p:tags r:id="rId5"/>
            </p:custDataLst>
          </p:nvPr>
        </p:nvSpPr>
        <p:spPr>
          <a:xfrm>
            <a:off x="3684758" y="3413387"/>
            <a:ext cx="1774926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总结项目中用到的技术知识，对相应的点进行拓展。 </a:t>
            </a:r>
            <a:endParaRPr lang="zh-CN" altLang="en-US" sz="1600" dirty="0"/>
          </a:p>
        </p:txBody>
      </p:sp>
      <p:sp>
        <p:nvSpPr>
          <p:cNvPr id="24" name="PA_矩形 23"/>
          <p:cNvSpPr/>
          <p:nvPr>
            <p:custDataLst>
              <p:tags r:id="rId6"/>
            </p:custDataLst>
          </p:nvPr>
        </p:nvSpPr>
        <p:spPr>
          <a:xfrm>
            <a:off x="1586399" y="3413212"/>
            <a:ext cx="177492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早睡早起，不熬夜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PA_矩形 25"/>
          <p:cNvSpPr/>
          <p:nvPr>
            <p:custDataLst>
              <p:tags r:id="rId7"/>
            </p:custDataLst>
          </p:nvPr>
        </p:nvSpPr>
        <p:spPr>
          <a:xfrm>
            <a:off x="5985237" y="3413212"/>
            <a:ext cx="177492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阅读情感分析方向的论文，补充相关知识 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22" grpId="0"/>
      <p:bldP spid="24" grpId="0" animBg="1" autoUpdateAnimBg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_任意多边形 5"/>
          <p:cNvSpPr>
            <a:spLocks noEditPoints="1" noChangeArrowheads="1"/>
          </p:cNvSpPr>
          <p:nvPr>
            <p:custDataLst>
              <p:tags r:id="rId1"/>
            </p:custDataLst>
          </p:nvPr>
        </p:nvSpPr>
        <p:spPr bwMode="auto">
          <a:xfrm>
            <a:off x="1331640" y="1088489"/>
            <a:ext cx="6416058" cy="3110538"/>
          </a:xfrm>
          <a:custGeom>
            <a:avLst/>
            <a:gdLst>
              <a:gd name="T0" fmla="*/ 342 w 2787"/>
              <a:gd name="T1" fmla="*/ 280 h 1349"/>
              <a:gd name="T2" fmla="*/ 170 w 2787"/>
              <a:gd name="T3" fmla="*/ 344 h 1349"/>
              <a:gd name="T4" fmla="*/ 143 w 2787"/>
              <a:gd name="T5" fmla="*/ 698 h 1349"/>
              <a:gd name="T6" fmla="*/ 214 w 2787"/>
              <a:gd name="T7" fmla="*/ 912 h 1349"/>
              <a:gd name="T8" fmla="*/ 230 w 2787"/>
              <a:gd name="T9" fmla="*/ 1199 h 1349"/>
              <a:gd name="T10" fmla="*/ 506 w 2787"/>
              <a:gd name="T11" fmla="*/ 1115 h 1349"/>
              <a:gd name="T12" fmla="*/ 727 w 2787"/>
              <a:gd name="T13" fmla="*/ 1124 h 1349"/>
              <a:gd name="T14" fmla="*/ 944 w 2787"/>
              <a:gd name="T15" fmla="*/ 1141 h 1349"/>
              <a:gd name="T16" fmla="*/ 1129 w 2787"/>
              <a:gd name="T17" fmla="*/ 1226 h 1349"/>
              <a:gd name="T18" fmla="*/ 1335 w 2787"/>
              <a:gd name="T19" fmla="*/ 1185 h 1349"/>
              <a:gd name="T20" fmla="*/ 1521 w 2787"/>
              <a:gd name="T21" fmla="*/ 1247 h 1349"/>
              <a:gd name="T22" fmla="*/ 1690 w 2787"/>
              <a:gd name="T23" fmla="*/ 1203 h 1349"/>
              <a:gd name="T24" fmla="*/ 1912 w 2787"/>
              <a:gd name="T25" fmla="*/ 1176 h 1349"/>
              <a:gd name="T26" fmla="*/ 2077 w 2787"/>
              <a:gd name="T27" fmla="*/ 1212 h 1349"/>
              <a:gd name="T28" fmla="*/ 2177 w 2787"/>
              <a:gd name="T29" fmla="*/ 1253 h 1349"/>
              <a:gd name="T30" fmla="*/ 2397 w 2787"/>
              <a:gd name="T31" fmla="*/ 1269 h 1349"/>
              <a:gd name="T32" fmla="*/ 2570 w 2787"/>
              <a:gd name="T33" fmla="*/ 1313 h 1349"/>
              <a:gd name="T34" fmla="*/ 2721 w 2787"/>
              <a:gd name="T35" fmla="*/ 1127 h 1349"/>
              <a:gd name="T36" fmla="*/ 2731 w 2787"/>
              <a:gd name="T37" fmla="*/ 940 h 1349"/>
              <a:gd name="T38" fmla="*/ 2713 w 2787"/>
              <a:gd name="T39" fmla="*/ 775 h 1349"/>
              <a:gd name="T40" fmla="*/ 2754 w 2787"/>
              <a:gd name="T41" fmla="*/ 619 h 1349"/>
              <a:gd name="T42" fmla="*/ 2679 w 2787"/>
              <a:gd name="T43" fmla="*/ 606 h 1349"/>
              <a:gd name="T44" fmla="*/ 2628 w 2787"/>
              <a:gd name="T45" fmla="*/ 456 h 1349"/>
              <a:gd name="T46" fmla="*/ 2656 w 2787"/>
              <a:gd name="T47" fmla="*/ 409 h 1349"/>
              <a:gd name="T48" fmla="*/ 2663 w 2787"/>
              <a:gd name="T49" fmla="*/ 320 h 1349"/>
              <a:gd name="T50" fmla="*/ 2553 w 2787"/>
              <a:gd name="T51" fmla="*/ 287 h 1349"/>
              <a:gd name="T52" fmla="*/ 2432 w 2787"/>
              <a:gd name="T53" fmla="*/ 203 h 1349"/>
              <a:gd name="T54" fmla="*/ 2270 w 2787"/>
              <a:gd name="T55" fmla="*/ 177 h 1349"/>
              <a:gd name="T56" fmla="*/ 2019 w 2787"/>
              <a:gd name="T57" fmla="*/ 176 h 1349"/>
              <a:gd name="T58" fmla="*/ 1872 w 2787"/>
              <a:gd name="T59" fmla="*/ 84 h 1349"/>
              <a:gd name="T60" fmla="*/ 1773 w 2787"/>
              <a:gd name="T61" fmla="*/ 58 h 1349"/>
              <a:gd name="T62" fmla="*/ 1403 w 2787"/>
              <a:gd name="T63" fmla="*/ 190 h 1349"/>
              <a:gd name="T64" fmla="*/ 1482 w 2787"/>
              <a:gd name="T65" fmla="*/ 56 h 1349"/>
              <a:gd name="T66" fmla="*/ 922 w 2787"/>
              <a:gd name="T67" fmla="*/ 148 h 1349"/>
              <a:gd name="T68" fmla="*/ 311 w 2787"/>
              <a:gd name="T69" fmla="*/ 791 h 1349"/>
              <a:gd name="T70" fmla="*/ 784 w 2787"/>
              <a:gd name="T71" fmla="*/ 160 h 1349"/>
              <a:gd name="T72" fmla="*/ 404 w 2787"/>
              <a:gd name="T73" fmla="*/ 437 h 1349"/>
              <a:gd name="T74" fmla="*/ 758 w 2787"/>
              <a:gd name="T75" fmla="*/ 62 h 1349"/>
              <a:gd name="T76" fmla="*/ 1093 w 2787"/>
              <a:gd name="T77" fmla="*/ 148 h 1349"/>
              <a:gd name="T78" fmla="*/ 1230 w 2787"/>
              <a:gd name="T79" fmla="*/ 120 h 1349"/>
              <a:gd name="T80" fmla="*/ 494 w 2787"/>
              <a:gd name="T81" fmla="*/ 771 h 1349"/>
              <a:gd name="T82" fmla="*/ 665 w 2787"/>
              <a:gd name="T83" fmla="*/ 689 h 1349"/>
              <a:gd name="T84" fmla="*/ 633 w 2787"/>
              <a:gd name="T85" fmla="*/ 1098 h 1349"/>
              <a:gd name="T86" fmla="*/ 1051 w 2787"/>
              <a:gd name="T87" fmla="*/ 834 h 1349"/>
              <a:gd name="T88" fmla="*/ 1129 w 2787"/>
              <a:gd name="T89" fmla="*/ 605 h 1349"/>
              <a:gd name="T90" fmla="*/ 1207 w 2787"/>
              <a:gd name="T91" fmla="*/ 805 h 1349"/>
              <a:gd name="T92" fmla="*/ 1880 w 2787"/>
              <a:gd name="T93" fmla="*/ 220 h 1349"/>
              <a:gd name="T94" fmla="*/ 1469 w 2787"/>
              <a:gd name="T95" fmla="*/ 729 h 1349"/>
              <a:gd name="T96" fmla="*/ 1829 w 2787"/>
              <a:gd name="T97" fmla="*/ 257 h 1349"/>
              <a:gd name="T98" fmla="*/ 1600 w 2787"/>
              <a:gd name="T99" fmla="*/ 706 h 1349"/>
              <a:gd name="T100" fmla="*/ 2342 w 2787"/>
              <a:gd name="T101" fmla="*/ 327 h 1349"/>
              <a:gd name="T102" fmla="*/ 2264 w 2787"/>
              <a:gd name="T103" fmla="*/ 375 h 1349"/>
              <a:gd name="T104" fmla="*/ 1893 w 2787"/>
              <a:gd name="T105" fmla="*/ 989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87" h="1349">
                <a:moveTo>
                  <a:pt x="573" y="70"/>
                </a:moveTo>
                <a:cubicBezTo>
                  <a:pt x="569" y="74"/>
                  <a:pt x="565" y="78"/>
                  <a:pt x="561" y="82"/>
                </a:cubicBezTo>
                <a:cubicBezTo>
                  <a:pt x="556" y="85"/>
                  <a:pt x="552" y="88"/>
                  <a:pt x="548" y="92"/>
                </a:cubicBezTo>
                <a:cubicBezTo>
                  <a:pt x="537" y="102"/>
                  <a:pt x="527" y="112"/>
                  <a:pt x="517" y="123"/>
                </a:cubicBezTo>
                <a:cubicBezTo>
                  <a:pt x="494" y="144"/>
                  <a:pt x="472" y="163"/>
                  <a:pt x="450" y="183"/>
                </a:cubicBezTo>
                <a:cubicBezTo>
                  <a:pt x="415" y="213"/>
                  <a:pt x="379" y="245"/>
                  <a:pt x="342" y="280"/>
                </a:cubicBezTo>
                <a:cubicBezTo>
                  <a:pt x="387" y="230"/>
                  <a:pt x="436" y="183"/>
                  <a:pt x="486" y="135"/>
                </a:cubicBezTo>
                <a:cubicBezTo>
                  <a:pt x="495" y="127"/>
                  <a:pt x="500" y="115"/>
                  <a:pt x="500" y="103"/>
                </a:cubicBezTo>
                <a:cubicBezTo>
                  <a:pt x="500" y="92"/>
                  <a:pt x="496" y="81"/>
                  <a:pt x="488" y="72"/>
                </a:cubicBezTo>
                <a:cubicBezTo>
                  <a:pt x="471" y="54"/>
                  <a:pt x="442" y="53"/>
                  <a:pt x="424" y="70"/>
                </a:cubicBezTo>
                <a:cubicBezTo>
                  <a:pt x="345" y="144"/>
                  <a:pt x="270" y="218"/>
                  <a:pt x="206" y="304"/>
                </a:cubicBezTo>
                <a:cubicBezTo>
                  <a:pt x="200" y="312"/>
                  <a:pt x="185" y="328"/>
                  <a:pt x="170" y="344"/>
                </a:cubicBezTo>
                <a:cubicBezTo>
                  <a:pt x="98" y="420"/>
                  <a:pt x="0" y="524"/>
                  <a:pt x="52" y="605"/>
                </a:cubicBezTo>
                <a:cubicBezTo>
                  <a:pt x="60" y="617"/>
                  <a:pt x="74" y="625"/>
                  <a:pt x="89" y="626"/>
                </a:cubicBezTo>
                <a:cubicBezTo>
                  <a:pt x="136" y="627"/>
                  <a:pt x="166" y="586"/>
                  <a:pt x="186" y="558"/>
                </a:cubicBezTo>
                <a:cubicBezTo>
                  <a:pt x="190" y="552"/>
                  <a:pt x="194" y="547"/>
                  <a:pt x="197" y="544"/>
                </a:cubicBezTo>
                <a:cubicBezTo>
                  <a:pt x="216" y="522"/>
                  <a:pt x="237" y="501"/>
                  <a:pt x="259" y="479"/>
                </a:cubicBezTo>
                <a:cubicBezTo>
                  <a:pt x="211" y="547"/>
                  <a:pt x="167" y="621"/>
                  <a:pt x="143" y="698"/>
                </a:cubicBezTo>
                <a:cubicBezTo>
                  <a:pt x="142" y="703"/>
                  <a:pt x="138" y="712"/>
                  <a:pt x="134" y="720"/>
                </a:cubicBezTo>
                <a:cubicBezTo>
                  <a:pt x="122" y="746"/>
                  <a:pt x="105" y="785"/>
                  <a:pt x="105" y="822"/>
                </a:cubicBezTo>
                <a:cubicBezTo>
                  <a:pt x="105" y="847"/>
                  <a:pt x="113" y="872"/>
                  <a:pt x="136" y="890"/>
                </a:cubicBezTo>
                <a:cubicBezTo>
                  <a:pt x="151" y="901"/>
                  <a:pt x="168" y="905"/>
                  <a:pt x="187" y="901"/>
                </a:cubicBezTo>
                <a:cubicBezTo>
                  <a:pt x="191" y="900"/>
                  <a:pt x="196" y="899"/>
                  <a:pt x="200" y="897"/>
                </a:cubicBezTo>
                <a:cubicBezTo>
                  <a:pt x="204" y="903"/>
                  <a:pt x="208" y="908"/>
                  <a:pt x="214" y="912"/>
                </a:cubicBezTo>
                <a:cubicBezTo>
                  <a:pt x="229" y="924"/>
                  <a:pt x="247" y="929"/>
                  <a:pt x="267" y="926"/>
                </a:cubicBezTo>
                <a:cubicBezTo>
                  <a:pt x="273" y="925"/>
                  <a:pt x="280" y="924"/>
                  <a:pt x="287" y="921"/>
                </a:cubicBezTo>
                <a:cubicBezTo>
                  <a:pt x="274" y="955"/>
                  <a:pt x="262" y="989"/>
                  <a:pt x="251" y="1024"/>
                </a:cubicBezTo>
                <a:cubicBezTo>
                  <a:pt x="251" y="1024"/>
                  <a:pt x="244" y="1044"/>
                  <a:pt x="244" y="1044"/>
                </a:cubicBezTo>
                <a:cubicBezTo>
                  <a:pt x="233" y="1075"/>
                  <a:pt x="219" y="1115"/>
                  <a:pt x="219" y="1151"/>
                </a:cubicBezTo>
                <a:cubicBezTo>
                  <a:pt x="219" y="1168"/>
                  <a:pt x="222" y="1184"/>
                  <a:pt x="230" y="1199"/>
                </a:cubicBezTo>
                <a:cubicBezTo>
                  <a:pt x="236" y="1209"/>
                  <a:pt x="246" y="1216"/>
                  <a:pt x="258" y="1219"/>
                </a:cubicBezTo>
                <a:cubicBezTo>
                  <a:pt x="270" y="1222"/>
                  <a:pt x="282" y="1220"/>
                  <a:pt x="293" y="1214"/>
                </a:cubicBezTo>
                <a:cubicBezTo>
                  <a:pt x="310" y="1203"/>
                  <a:pt x="326" y="1188"/>
                  <a:pt x="340" y="1172"/>
                </a:cubicBezTo>
                <a:cubicBezTo>
                  <a:pt x="340" y="1180"/>
                  <a:pt x="342" y="1188"/>
                  <a:pt x="345" y="1196"/>
                </a:cubicBezTo>
                <a:cubicBezTo>
                  <a:pt x="353" y="1216"/>
                  <a:pt x="374" y="1228"/>
                  <a:pt x="396" y="1223"/>
                </a:cubicBezTo>
                <a:cubicBezTo>
                  <a:pt x="447" y="1213"/>
                  <a:pt x="481" y="1156"/>
                  <a:pt x="506" y="1115"/>
                </a:cubicBezTo>
                <a:cubicBezTo>
                  <a:pt x="506" y="1115"/>
                  <a:pt x="508" y="1112"/>
                  <a:pt x="508" y="1111"/>
                </a:cubicBezTo>
                <a:cubicBezTo>
                  <a:pt x="514" y="1118"/>
                  <a:pt x="521" y="1124"/>
                  <a:pt x="529" y="1127"/>
                </a:cubicBezTo>
                <a:cubicBezTo>
                  <a:pt x="526" y="1142"/>
                  <a:pt x="524" y="1156"/>
                  <a:pt x="524" y="1169"/>
                </a:cubicBezTo>
                <a:cubicBezTo>
                  <a:pt x="524" y="1195"/>
                  <a:pt x="531" y="1216"/>
                  <a:pt x="549" y="1231"/>
                </a:cubicBezTo>
                <a:cubicBezTo>
                  <a:pt x="560" y="1241"/>
                  <a:pt x="575" y="1244"/>
                  <a:pt x="590" y="1241"/>
                </a:cubicBezTo>
                <a:cubicBezTo>
                  <a:pt x="649" y="1225"/>
                  <a:pt x="694" y="1167"/>
                  <a:pt x="727" y="1124"/>
                </a:cubicBezTo>
                <a:cubicBezTo>
                  <a:pt x="740" y="1107"/>
                  <a:pt x="740" y="1107"/>
                  <a:pt x="740" y="1107"/>
                </a:cubicBezTo>
                <a:cubicBezTo>
                  <a:pt x="763" y="1079"/>
                  <a:pt x="784" y="1050"/>
                  <a:pt x="806" y="1021"/>
                </a:cubicBezTo>
                <a:cubicBezTo>
                  <a:pt x="790" y="1064"/>
                  <a:pt x="778" y="1106"/>
                  <a:pt x="778" y="1142"/>
                </a:cubicBezTo>
                <a:cubicBezTo>
                  <a:pt x="778" y="1166"/>
                  <a:pt x="783" y="1187"/>
                  <a:pt x="796" y="1204"/>
                </a:cubicBezTo>
                <a:cubicBezTo>
                  <a:pt x="807" y="1217"/>
                  <a:pt x="824" y="1223"/>
                  <a:pt x="840" y="1220"/>
                </a:cubicBezTo>
                <a:cubicBezTo>
                  <a:pt x="883" y="1212"/>
                  <a:pt x="917" y="1176"/>
                  <a:pt x="944" y="1141"/>
                </a:cubicBezTo>
                <a:cubicBezTo>
                  <a:pt x="944" y="1156"/>
                  <a:pt x="947" y="1169"/>
                  <a:pt x="952" y="1181"/>
                </a:cubicBezTo>
                <a:cubicBezTo>
                  <a:pt x="959" y="1199"/>
                  <a:pt x="977" y="1210"/>
                  <a:pt x="997" y="1208"/>
                </a:cubicBezTo>
                <a:cubicBezTo>
                  <a:pt x="1015" y="1207"/>
                  <a:pt x="1032" y="1200"/>
                  <a:pt x="1046" y="1190"/>
                </a:cubicBezTo>
                <a:cubicBezTo>
                  <a:pt x="1051" y="1191"/>
                  <a:pt x="1056" y="1191"/>
                  <a:pt x="1062" y="1191"/>
                </a:cubicBezTo>
                <a:cubicBezTo>
                  <a:pt x="1075" y="1190"/>
                  <a:pt x="1088" y="1186"/>
                  <a:pt x="1100" y="1180"/>
                </a:cubicBezTo>
                <a:cubicBezTo>
                  <a:pt x="1103" y="1199"/>
                  <a:pt x="1112" y="1215"/>
                  <a:pt x="1129" y="1226"/>
                </a:cubicBezTo>
                <a:cubicBezTo>
                  <a:pt x="1146" y="1237"/>
                  <a:pt x="1163" y="1238"/>
                  <a:pt x="1180" y="1233"/>
                </a:cubicBezTo>
                <a:cubicBezTo>
                  <a:pt x="1182" y="1239"/>
                  <a:pt x="1185" y="1244"/>
                  <a:pt x="1190" y="1248"/>
                </a:cubicBezTo>
                <a:cubicBezTo>
                  <a:pt x="1200" y="1258"/>
                  <a:pt x="1214" y="1262"/>
                  <a:pt x="1228" y="1260"/>
                </a:cubicBezTo>
                <a:cubicBezTo>
                  <a:pt x="1275" y="1253"/>
                  <a:pt x="1308" y="1210"/>
                  <a:pt x="1331" y="1179"/>
                </a:cubicBezTo>
                <a:cubicBezTo>
                  <a:pt x="1331" y="1179"/>
                  <a:pt x="1332" y="1179"/>
                  <a:pt x="1332" y="1179"/>
                </a:cubicBezTo>
                <a:cubicBezTo>
                  <a:pt x="1333" y="1181"/>
                  <a:pt x="1334" y="1183"/>
                  <a:pt x="1335" y="1185"/>
                </a:cubicBezTo>
                <a:cubicBezTo>
                  <a:pt x="1339" y="1190"/>
                  <a:pt x="1343" y="1194"/>
                  <a:pt x="1349" y="1198"/>
                </a:cubicBezTo>
                <a:cubicBezTo>
                  <a:pt x="1343" y="1218"/>
                  <a:pt x="1339" y="1238"/>
                  <a:pt x="1339" y="1258"/>
                </a:cubicBezTo>
                <a:cubicBezTo>
                  <a:pt x="1339" y="1259"/>
                  <a:pt x="1339" y="1260"/>
                  <a:pt x="1339" y="1262"/>
                </a:cubicBezTo>
                <a:cubicBezTo>
                  <a:pt x="1340" y="1284"/>
                  <a:pt x="1357" y="1303"/>
                  <a:pt x="1379" y="1305"/>
                </a:cubicBezTo>
                <a:cubicBezTo>
                  <a:pt x="1426" y="1311"/>
                  <a:pt x="1465" y="1273"/>
                  <a:pt x="1506" y="1222"/>
                </a:cubicBezTo>
                <a:cubicBezTo>
                  <a:pt x="1508" y="1232"/>
                  <a:pt x="1513" y="1240"/>
                  <a:pt x="1521" y="1247"/>
                </a:cubicBezTo>
                <a:cubicBezTo>
                  <a:pt x="1532" y="1256"/>
                  <a:pt x="1547" y="1259"/>
                  <a:pt x="1561" y="1256"/>
                </a:cubicBezTo>
                <a:cubicBezTo>
                  <a:pt x="1597" y="1246"/>
                  <a:pt x="1622" y="1213"/>
                  <a:pt x="1639" y="1189"/>
                </a:cubicBezTo>
                <a:cubicBezTo>
                  <a:pt x="1648" y="1177"/>
                  <a:pt x="1648" y="1177"/>
                  <a:pt x="1648" y="1177"/>
                </a:cubicBezTo>
                <a:cubicBezTo>
                  <a:pt x="1673" y="1147"/>
                  <a:pt x="1698" y="1117"/>
                  <a:pt x="1722" y="1088"/>
                </a:cubicBezTo>
                <a:cubicBezTo>
                  <a:pt x="1722" y="1089"/>
                  <a:pt x="1721" y="1091"/>
                  <a:pt x="1721" y="1092"/>
                </a:cubicBezTo>
                <a:cubicBezTo>
                  <a:pt x="1707" y="1126"/>
                  <a:pt x="1690" y="1166"/>
                  <a:pt x="1690" y="1203"/>
                </a:cubicBezTo>
                <a:cubicBezTo>
                  <a:pt x="1690" y="1217"/>
                  <a:pt x="1692" y="1230"/>
                  <a:pt x="1698" y="1243"/>
                </a:cubicBezTo>
                <a:cubicBezTo>
                  <a:pt x="1703" y="1255"/>
                  <a:pt x="1713" y="1264"/>
                  <a:pt x="1726" y="1268"/>
                </a:cubicBezTo>
                <a:cubicBezTo>
                  <a:pt x="1738" y="1272"/>
                  <a:pt x="1752" y="1270"/>
                  <a:pt x="1763" y="1263"/>
                </a:cubicBezTo>
                <a:cubicBezTo>
                  <a:pt x="1784" y="1249"/>
                  <a:pt x="1803" y="1231"/>
                  <a:pt x="1821" y="1211"/>
                </a:cubicBezTo>
                <a:cubicBezTo>
                  <a:pt x="1823" y="1212"/>
                  <a:pt x="1826" y="1212"/>
                  <a:pt x="1829" y="1213"/>
                </a:cubicBezTo>
                <a:cubicBezTo>
                  <a:pt x="1862" y="1216"/>
                  <a:pt x="1889" y="1196"/>
                  <a:pt x="1912" y="1176"/>
                </a:cubicBezTo>
                <a:cubicBezTo>
                  <a:pt x="1913" y="1183"/>
                  <a:pt x="1916" y="1190"/>
                  <a:pt x="1921" y="1196"/>
                </a:cubicBezTo>
                <a:cubicBezTo>
                  <a:pt x="1933" y="1210"/>
                  <a:pt x="1952" y="1216"/>
                  <a:pt x="1969" y="1210"/>
                </a:cubicBezTo>
                <a:cubicBezTo>
                  <a:pt x="1992" y="1203"/>
                  <a:pt x="2012" y="1188"/>
                  <a:pt x="2029" y="1172"/>
                </a:cubicBezTo>
                <a:cubicBezTo>
                  <a:pt x="2038" y="1184"/>
                  <a:pt x="2052" y="1191"/>
                  <a:pt x="2067" y="1190"/>
                </a:cubicBezTo>
                <a:cubicBezTo>
                  <a:pt x="2072" y="1190"/>
                  <a:pt x="2078" y="1189"/>
                  <a:pt x="2083" y="1188"/>
                </a:cubicBezTo>
                <a:cubicBezTo>
                  <a:pt x="2080" y="1196"/>
                  <a:pt x="2078" y="1204"/>
                  <a:pt x="2077" y="1212"/>
                </a:cubicBezTo>
                <a:cubicBezTo>
                  <a:pt x="2077" y="1214"/>
                  <a:pt x="2077" y="1215"/>
                  <a:pt x="2077" y="1216"/>
                </a:cubicBezTo>
                <a:cubicBezTo>
                  <a:pt x="2077" y="1231"/>
                  <a:pt x="2084" y="1245"/>
                  <a:pt x="2096" y="1253"/>
                </a:cubicBezTo>
                <a:cubicBezTo>
                  <a:pt x="2110" y="1263"/>
                  <a:pt x="2127" y="1264"/>
                  <a:pt x="2142" y="1257"/>
                </a:cubicBezTo>
                <a:cubicBezTo>
                  <a:pt x="2157" y="1249"/>
                  <a:pt x="2171" y="1240"/>
                  <a:pt x="2183" y="1229"/>
                </a:cubicBezTo>
                <a:cubicBezTo>
                  <a:pt x="2181" y="1233"/>
                  <a:pt x="2180" y="1237"/>
                  <a:pt x="2179" y="1241"/>
                </a:cubicBezTo>
                <a:cubicBezTo>
                  <a:pt x="2178" y="1245"/>
                  <a:pt x="2177" y="1249"/>
                  <a:pt x="2177" y="1253"/>
                </a:cubicBezTo>
                <a:cubicBezTo>
                  <a:pt x="2177" y="1264"/>
                  <a:pt x="2182" y="1276"/>
                  <a:pt x="2190" y="1284"/>
                </a:cubicBezTo>
                <a:cubicBezTo>
                  <a:pt x="2201" y="1296"/>
                  <a:pt x="2218" y="1300"/>
                  <a:pt x="2233" y="1296"/>
                </a:cubicBezTo>
                <a:cubicBezTo>
                  <a:pt x="2235" y="1296"/>
                  <a:pt x="2237" y="1295"/>
                  <a:pt x="2239" y="1295"/>
                </a:cubicBezTo>
                <a:cubicBezTo>
                  <a:pt x="2239" y="1297"/>
                  <a:pt x="2240" y="1300"/>
                  <a:pt x="2242" y="1303"/>
                </a:cubicBezTo>
                <a:cubicBezTo>
                  <a:pt x="2250" y="1317"/>
                  <a:pt x="2264" y="1325"/>
                  <a:pt x="2280" y="1326"/>
                </a:cubicBezTo>
                <a:cubicBezTo>
                  <a:pt x="2319" y="1326"/>
                  <a:pt x="2357" y="1304"/>
                  <a:pt x="2397" y="1269"/>
                </a:cubicBezTo>
                <a:cubicBezTo>
                  <a:pt x="2397" y="1281"/>
                  <a:pt x="2402" y="1292"/>
                  <a:pt x="2411" y="1301"/>
                </a:cubicBezTo>
                <a:cubicBezTo>
                  <a:pt x="2428" y="1316"/>
                  <a:pt x="2454" y="1316"/>
                  <a:pt x="2471" y="1301"/>
                </a:cubicBezTo>
                <a:cubicBezTo>
                  <a:pt x="2472" y="1301"/>
                  <a:pt x="2473" y="1300"/>
                  <a:pt x="2473" y="1300"/>
                </a:cubicBezTo>
                <a:cubicBezTo>
                  <a:pt x="2473" y="1311"/>
                  <a:pt x="2477" y="1322"/>
                  <a:pt x="2485" y="1330"/>
                </a:cubicBezTo>
                <a:cubicBezTo>
                  <a:pt x="2502" y="1348"/>
                  <a:pt x="2530" y="1349"/>
                  <a:pt x="2548" y="1333"/>
                </a:cubicBezTo>
                <a:cubicBezTo>
                  <a:pt x="2570" y="1313"/>
                  <a:pt x="2570" y="1313"/>
                  <a:pt x="2570" y="1313"/>
                </a:cubicBezTo>
                <a:cubicBezTo>
                  <a:pt x="2595" y="1290"/>
                  <a:pt x="2628" y="1260"/>
                  <a:pt x="2660" y="1239"/>
                </a:cubicBezTo>
                <a:cubicBezTo>
                  <a:pt x="2675" y="1254"/>
                  <a:pt x="2698" y="1258"/>
                  <a:pt x="2716" y="1247"/>
                </a:cubicBezTo>
                <a:cubicBezTo>
                  <a:pt x="2744" y="1230"/>
                  <a:pt x="2762" y="1203"/>
                  <a:pt x="2763" y="1174"/>
                </a:cubicBezTo>
                <a:cubicBezTo>
                  <a:pt x="2763" y="1174"/>
                  <a:pt x="2763" y="1173"/>
                  <a:pt x="2763" y="1172"/>
                </a:cubicBezTo>
                <a:cubicBezTo>
                  <a:pt x="2763" y="1160"/>
                  <a:pt x="2759" y="1149"/>
                  <a:pt x="2751" y="1140"/>
                </a:cubicBezTo>
                <a:cubicBezTo>
                  <a:pt x="2743" y="1132"/>
                  <a:pt x="2732" y="1127"/>
                  <a:pt x="2721" y="1127"/>
                </a:cubicBezTo>
                <a:cubicBezTo>
                  <a:pt x="2741" y="1097"/>
                  <a:pt x="2759" y="1065"/>
                  <a:pt x="2766" y="1032"/>
                </a:cubicBezTo>
                <a:cubicBezTo>
                  <a:pt x="2766" y="1029"/>
                  <a:pt x="2767" y="1025"/>
                  <a:pt x="2767" y="1022"/>
                </a:cubicBezTo>
                <a:cubicBezTo>
                  <a:pt x="2767" y="1011"/>
                  <a:pt x="2763" y="1001"/>
                  <a:pt x="2755" y="992"/>
                </a:cubicBezTo>
                <a:cubicBezTo>
                  <a:pt x="2747" y="984"/>
                  <a:pt x="2737" y="979"/>
                  <a:pt x="2725" y="978"/>
                </a:cubicBezTo>
                <a:cubicBezTo>
                  <a:pt x="2729" y="967"/>
                  <a:pt x="2731" y="956"/>
                  <a:pt x="2731" y="945"/>
                </a:cubicBezTo>
                <a:cubicBezTo>
                  <a:pt x="2731" y="944"/>
                  <a:pt x="2731" y="942"/>
                  <a:pt x="2731" y="940"/>
                </a:cubicBezTo>
                <a:cubicBezTo>
                  <a:pt x="2731" y="928"/>
                  <a:pt x="2725" y="917"/>
                  <a:pt x="2716" y="909"/>
                </a:cubicBezTo>
                <a:cubicBezTo>
                  <a:pt x="2716" y="909"/>
                  <a:pt x="2716" y="909"/>
                  <a:pt x="2715" y="909"/>
                </a:cubicBezTo>
                <a:cubicBezTo>
                  <a:pt x="2737" y="885"/>
                  <a:pt x="2758" y="862"/>
                  <a:pt x="2777" y="837"/>
                </a:cubicBezTo>
                <a:cubicBezTo>
                  <a:pt x="2784" y="829"/>
                  <a:pt x="2787" y="819"/>
                  <a:pt x="2787" y="809"/>
                </a:cubicBezTo>
                <a:cubicBezTo>
                  <a:pt x="2787" y="797"/>
                  <a:pt x="2783" y="785"/>
                  <a:pt x="2774" y="777"/>
                </a:cubicBezTo>
                <a:cubicBezTo>
                  <a:pt x="2757" y="760"/>
                  <a:pt x="2731" y="760"/>
                  <a:pt x="2713" y="775"/>
                </a:cubicBezTo>
                <a:cubicBezTo>
                  <a:pt x="2663" y="818"/>
                  <a:pt x="2609" y="858"/>
                  <a:pt x="2556" y="896"/>
                </a:cubicBezTo>
                <a:cubicBezTo>
                  <a:pt x="2552" y="899"/>
                  <a:pt x="2548" y="902"/>
                  <a:pt x="2544" y="905"/>
                </a:cubicBezTo>
                <a:cubicBezTo>
                  <a:pt x="2595" y="839"/>
                  <a:pt x="2648" y="771"/>
                  <a:pt x="2709" y="715"/>
                </a:cubicBezTo>
                <a:cubicBezTo>
                  <a:pt x="2722" y="704"/>
                  <a:pt x="2735" y="693"/>
                  <a:pt x="2748" y="682"/>
                </a:cubicBezTo>
                <a:cubicBezTo>
                  <a:pt x="2759" y="673"/>
                  <a:pt x="2764" y="660"/>
                  <a:pt x="2764" y="647"/>
                </a:cubicBezTo>
                <a:cubicBezTo>
                  <a:pt x="2764" y="637"/>
                  <a:pt x="2761" y="627"/>
                  <a:pt x="2754" y="619"/>
                </a:cubicBezTo>
                <a:cubicBezTo>
                  <a:pt x="2738" y="600"/>
                  <a:pt x="2711" y="597"/>
                  <a:pt x="2691" y="612"/>
                </a:cubicBezTo>
                <a:cubicBezTo>
                  <a:pt x="2691" y="612"/>
                  <a:pt x="2690" y="613"/>
                  <a:pt x="2690" y="613"/>
                </a:cubicBezTo>
                <a:cubicBezTo>
                  <a:pt x="2690" y="613"/>
                  <a:pt x="2690" y="613"/>
                  <a:pt x="2690" y="613"/>
                </a:cubicBezTo>
                <a:cubicBezTo>
                  <a:pt x="2690" y="614"/>
                  <a:pt x="2689" y="614"/>
                  <a:pt x="2689" y="614"/>
                </a:cubicBezTo>
                <a:cubicBezTo>
                  <a:pt x="2684" y="618"/>
                  <a:pt x="2678" y="623"/>
                  <a:pt x="2673" y="627"/>
                </a:cubicBezTo>
                <a:cubicBezTo>
                  <a:pt x="2677" y="621"/>
                  <a:pt x="2679" y="614"/>
                  <a:pt x="2679" y="606"/>
                </a:cubicBezTo>
                <a:cubicBezTo>
                  <a:pt x="2679" y="598"/>
                  <a:pt x="2676" y="589"/>
                  <a:pt x="2671" y="582"/>
                </a:cubicBezTo>
                <a:cubicBezTo>
                  <a:pt x="2662" y="568"/>
                  <a:pt x="2647" y="561"/>
                  <a:pt x="2631" y="562"/>
                </a:cubicBezTo>
                <a:cubicBezTo>
                  <a:pt x="2645" y="551"/>
                  <a:pt x="2660" y="542"/>
                  <a:pt x="2674" y="533"/>
                </a:cubicBezTo>
                <a:cubicBezTo>
                  <a:pt x="2688" y="524"/>
                  <a:pt x="2696" y="509"/>
                  <a:pt x="2696" y="494"/>
                </a:cubicBezTo>
                <a:cubicBezTo>
                  <a:pt x="2696" y="486"/>
                  <a:pt x="2694" y="478"/>
                  <a:pt x="2689" y="471"/>
                </a:cubicBezTo>
                <a:cubicBezTo>
                  <a:pt x="2676" y="450"/>
                  <a:pt x="2649" y="443"/>
                  <a:pt x="2628" y="456"/>
                </a:cubicBezTo>
                <a:cubicBezTo>
                  <a:pt x="2628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7" y="456"/>
                  <a:pt x="2627" y="456"/>
                  <a:pt x="2627" y="456"/>
                </a:cubicBezTo>
                <a:cubicBezTo>
                  <a:pt x="2624" y="458"/>
                  <a:pt x="2620" y="460"/>
                  <a:pt x="2617" y="462"/>
                </a:cubicBezTo>
                <a:cubicBezTo>
                  <a:pt x="2625" y="456"/>
                  <a:pt x="2632" y="450"/>
                  <a:pt x="2640" y="443"/>
                </a:cubicBezTo>
                <a:cubicBezTo>
                  <a:pt x="2650" y="435"/>
                  <a:pt x="2656" y="422"/>
                  <a:pt x="2656" y="409"/>
                </a:cubicBezTo>
                <a:cubicBezTo>
                  <a:pt x="2656" y="400"/>
                  <a:pt x="2654" y="392"/>
                  <a:pt x="2649" y="384"/>
                </a:cubicBezTo>
                <a:cubicBezTo>
                  <a:pt x="2644" y="376"/>
                  <a:pt x="2636" y="371"/>
                  <a:pt x="2628" y="367"/>
                </a:cubicBezTo>
                <a:cubicBezTo>
                  <a:pt x="2633" y="364"/>
                  <a:pt x="2638" y="360"/>
                  <a:pt x="2643" y="357"/>
                </a:cubicBezTo>
                <a:cubicBezTo>
                  <a:pt x="2643" y="357"/>
                  <a:pt x="2642" y="357"/>
                  <a:pt x="2642" y="358"/>
                </a:cubicBezTo>
                <a:cubicBezTo>
                  <a:pt x="2643" y="357"/>
                  <a:pt x="2644" y="357"/>
                  <a:pt x="2644" y="356"/>
                </a:cubicBezTo>
                <a:cubicBezTo>
                  <a:pt x="2657" y="348"/>
                  <a:pt x="2663" y="334"/>
                  <a:pt x="2663" y="320"/>
                </a:cubicBezTo>
                <a:cubicBezTo>
                  <a:pt x="2663" y="311"/>
                  <a:pt x="2661" y="302"/>
                  <a:pt x="2656" y="294"/>
                </a:cubicBezTo>
                <a:cubicBezTo>
                  <a:pt x="2642" y="274"/>
                  <a:pt x="2614" y="269"/>
                  <a:pt x="2594" y="282"/>
                </a:cubicBezTo>
                <a:cubicBezTo>
                  <a:pt x="2593" y="282"/>
                  <a:pt x="2593" y="283"/>
                  <a:pt x="2592" y="283"/>
                </a:cubicBezTo>
                <a:cubicBezTo>
                  <a:pt x="2572" y="298"/>
                  <a:pt x="2547" y="309"/>
                  <a:pt x="2521" y="321"/>
                </a:cubicBezTo>
                <a:cubicBezTo>
                  <a:pt x="2516" y="323"/>
                  <a:pt x="2512" y="325"/>
                  <a:pt x="2508" y="327"/>
                </a:cubicBezTo>
                <a:cubicBezTo>
                  <a:pt x="2524" y="315"/>
                  <a:pt x="2540" y="302"/>
                  <a:pt x="2553" y="287"/>
                </a:cubicBezTo>
                <a:cubicBezTo>
                  <a:pt x="2561" y="278"/>
                  <a:pt x="2566" y="267"/>
                  <a:pt x="2566" y="256"/>
                </a:cubicBezTo>
                <a:cubicBezTo>
                  <a:pt x="2566" y="249"/>
                  <a:pt x="2564" y="241"/>
                  <a:pt x="2560" y="234"/>
                </a:cubicBezTo>
                <a:cubicBezTo>
                  <a:pt x="2550" y="217"/>
                  <a:pt x="2531" y="208"/>
                  <a:pt x="2512" y="212"/>
                </a:cubicBezTo>
                <a:cubicBezTo>
                  <a:pt x="2484" y="218"/>
                  <a:pt x="2457" y="232"/>
                  <a:pt x="2431" y="249"/>
                </a:cubicBezTo>
                <a:cubicBezTo>
                  <a:pt x="2436" y="242"/>
                  <a:pt x="2438" y="234"/>
                  <a:pt x="2438" y="226"/>
                </a:cubicBezTo>
                <a:cubicBezTo>
                  <a:pt x="2438" y="218"/>
                  <a:pt x="2436" y="210"/>
                  <a:pt x="2432" y="203"/>
                </a:cubicBezTo>
                <a:cubicBezTo>
                  <a:pt x="2421" y="184"/>
                  <a:pt x="2399" y="176"/>
                  <a:pt x="2378" y="183"/>
                </a:cubicBezTo>
                <a:cubicBezTo>
                  <a:pt x="2301" y="211"/>
                  <a:pt x="2231" y="266"/>
                  <a:pt x="2175" y="310"/>
                </a:cubicBezTo>
                <a:cubicBezTo>
                  <a:pt x="2086" y="380"/>
                  <a:pt x="2003" y="462"/>
                  <a:pt x="1913" y="568"/>
                </a:cubicBezTo>
                <a:cubicBezTo>
                  <a:pt x="1982" y="478"/>
                  <a:pt x="2056" y="390"/>
                  <a:pt x="2141" y="311"/>
                </a:cubicBezTo>
                <a:cubicBezTo>
                  <a:pt x="2148" y="305"/>
                  <a:pt x="2159" y="296"/>
                  <a:pt x="2172" y="286"/>
                </a:cubicBezTo>
                <a:cubicBezTo>
                  <a:pt x="2213" y="255"/>
                  <a:pt x="2259" y="219"/>
                  <a:pt x="2270" y="177"/>
                </a:cubicBezTo>
                <a:cubicBezTo>
                  <a:pt x="2271" y="174"/>
                  <a:pt x="2271" y="170"/>
                  <a:pt x="2271" y="166"/>
                </a:cubicBezTo>
                <a:cubicBezTo>
                  <a:pt x="2271" y="154"/>
                  <a:pt x="2266" y="142"/>
                  <a:pt x="2257" y="133"/>
                </a:cubicBezTo>
                <a:cubicBezTo>
                  <a:pt x="2246" y="122"/>
                  <a:pt x="2228" y="118"/>
                  <a:pt x="2213" y="123"/>
                </a:cubicBezTo>
                <a:cubicBezTo>
                  <a:pt x="2201" y="127"/>
                  <a:pt x="2189" y="132"/>
                  <a:pt x="2177" y="138"/>
                </a:cubicBezTo>
                <a:cubicBezTo>
                  <a:pt x="2175" y="136"/>
                  <a:pt x="2173" y="135"/>
                  <a:pt x="2170" y="135"/>
                </a:cubicBezTo>
                <a:cubicBezTo>
                  <a:pt x="2126" y="119"/>
                  <a:pt x="2074" y="143"/>
                  <a:pt x="2019" y="176"/>
                </a:cubicBezTo>
                <a:cubicBezTo>
                  <a:pt x="2025" y="160"/>
                  <a:pt x="2029" y="145"/>
                  <a:pt x="2029" y="130"/>
                </a:cubicBezTo>
                <a:cubicBezTo>
                  <a:pt x="2029" y="126"/>
                  <a:pt x="2028" y="122"/>
                  <a:pt x="2028" y="119"/>
                </a:cubicBezTo>
                <a:cubicBezTo>
                  <a:pt x="2025" y="98"/>
                  <a:pt x="2009" y="82"/>
                  <a:pt x="1988" y="80"/>
                </a:cubicBezTo>
                <a:cubicBezTo>
                  <a:pt x="1970" y="78"/>
                  <a:pt x="1952" y="81"/>
                  <a:pt x="1934" y="86"/>
                </a:cubicBezTo>
                <a:cubicBezTo>
                  <a:pt x="1934" y="86"/>
                  <a:pt x="1934" y="86"/>
                  <a:pt x="1934" y="86"/>
                </a:cubicBezTo>
                <a:cubicBezTo>
                  <a:pt x="1918" y="69"/>
                  <a:pt x="1890" y="68"/>
                  <a:pt x="1872" y="84"/>
                </a:cubicBezTo>
                <a:cubicBezTo>
                  <a:pt x="1866" y="88"/>
                  <a:pt x="1861" y="94"/>
                  <a:pt x="1856" y="99"/>
                </a:cubicBezTo>
                <a:cubicBezTo>
                  <a:pt x="1845" y="108"/>
                  <a:pt x="1833" y="117"/>
                  <a:pt x="1821" y="126"/>
                </a:cubicBezTo>
                <a:cubicBezTo>
                  <a:pt x="1823" y="121"/>
                  <a:pt x="1824" y="115"/>
                  <a:pt x="1825" y="109"/>
                </a:cubicBezTo>
                <a:cubicBezTo>
                  <a:pt x="1825" y="107"/>
                  <a:pt x="1825" y="105"/>
                  <a:pt x="1825" y="102"/>
                </a:cubicBezTo>
                <a:cubicBezTo>
                  <a:pt x="1825" y="90"/>
                  <a:pt x="1821" y="79"/>
                  <a:pt x="1812" y="70"/>
                </a:cubicBezTo>
                <a:cubicBezTo>
                  <a:pt x="1802" y="60"/>
                  <a:pt x="1787" y="56"/>
                  <a:pt x="1773" y="58"/>
                </a:cubicBezTo>
                <a:cubicBezTo>
                  <a:pt x="1714" y="68"/>
                  <a:pt x="1657" y="106"/>
                  <a:pt x="1611" y="136"/>
                </a:cubicBezTo>
                <a:cubicBezTo>
                  <a:pt x="1611" y="136"/>
                  <a:pt x="1610" y="137"/>
                  <a:pt x="1610" y="137"/>
                </a:cubicBezTo>
                <a:cubicBezTo>
                  <a:pt x="1610" y="135"/>
                  <a:pt x="1610" y="134"/>
                  <a:pt x="1610" y="132"/>
                </a:cubicBezTo>
                <a:cubicBezTo>
                  <a:pt x="1610" y="124"/>
                  <a:pt x="1608" y="116"/>
                  <a:pt x="1603" y="109"/>
                </a:cubicBezTo>
                <a:cubicBezTo>
                  <a:pt x="1593" y="91"/>
                  <a:pt x="1571" y="83"/>
                  <a:pt x="1551" y="89"/>
                </a:cubicBezTo>
                <a:cubicBezTo>
                  <a:pt x="1495" y="108"/>
                  <a:pt x="1446" y="151"/>
                  <a:pt x="1403" y="190"/>
                </a:cubicBezTo>
                <a:cubicBezTo>
                  <a:pt x="1405" y="183"/>
                  <a:pt x="1407" y="176"/>
                  <a:pt x="1408" y="169"/>
                </a:cubicBezTo>
                <a:cubicBezTo>
                  <a:pt x="1408" y="167"/>
                  <a:pt x="1408" y="165"/>
                  <a:pt x="1408" y="163"/>
                </a:cubicBezTo>
                <a:cubicBezTo>
                  <a:pt x="1408" y="162"/>
                  <a:pt x="1408" y="160"/>
                  <a:pt x="1408" y="159"/>
                </a:cubicBezTo>
                <a:cubicBezTo>
                  <a:pt x="1429" y="143"/>
                  <a:pt x="1450" y="127"/>
                  <a:pt x="1470" y="110"/>
                </a:cubicBezTo>
                <a:cubicBezTo>
                  <a:pt x="1481" y="101"/>
                  <a:pt x="1486" y="88"/>
                  <a:pt x="1486" y="76"/>
                </a:cubicBezTo>
                <a:cubicBezTo>
                  <a:pt x="1486" y="69"/>
                  <a:pt x="1485" y="62"/>
                  <a:pt x="1482" y="56"/>
                </a:cubicBezTo>
                <a:cubicBezTo>
                  <a:pt x="1472" y="37"/>
                  <a:pt x="1452" y="27"/>
                  <a:pt x="1431" y="32"/>
                </a:cubicBezTo>
                <a:cubicBezTo>
                  <a:pt x="1397" y="39"/>
                  <a:pt x="1365" y="56"/>
                  <a:pt x="1334" y="77"/>
                </a:cubicBezTo>
                <a:cubicBezTo>
                  <a:pt x="1321" y="43"/>
                  <a:pt x="1293" y="22"/>
                  <a:pt x="1254" y="17"/>
                </a:cubicBezTo>
                <a:cubicBezTo>
                  <a:pt x="1228" y="13"/>
                  <a:pt x="1202" y="17"/>
                  <a:pt x="1180" y="21"/>
                </a:cubicBezTo>
                <a:cubicBezTo>
                  <a:pt x="1084" y="39"/>
                  <a:pt x="1001" y="92"/>
                  <a:pt x="927" y="156"/>
                </a:cubicBezTo>
                <a:cubicBezTo>
                  <a:pt x="926" y="153"/>
                  <a:pt x="924" y="151"/>
                  <a:pt x="922" y="148"/>
                </a:cubicBezTo>
                <a:cubicBezTo>
                  <a:pt x="911" y="134"/>
                  <a:pt x="892" y="128"/>
                  <a:pt x="874" y="133"/>
                </a:cubicBezTo>
                <a:cubicBezTo>
                  <a:pt x="800" y="155"/>
                  <a:pt x="699" y="288"/>
                  <a:pt x="540" y="502"/>
                </a:cubicBezTo>
                <a:cubicBezTo>
                  <a:pt x="538" y="506"/>
                  <a:pt x="535" y="509"/>
                  <a:pt x="533" y="512"/>
                </a:cubicBezTo>
                <a:cubicBezTo>
                  <a:pt x="510" y="542"/>
                  <a:pt x="487" y="573"/>
                  <a:pt x="466" y="603"/>
                </a:cubicBezTo>
                <a:cubicBezTo>
                  <a:pt x="430" y="651"/>
                  <a:pt x="394" y="696"/>
                  <a:pt x="363" y="734"/>
                </a:cubicBezTo>
                <a:cubicBezTo>
                  <a:pt x="342" y="758"/>
                  <a:pt x="325" y="777"/>
                  <a:pt x="311" y="791"/>
                </a:cubicBezTo>
                <a:cubicBezTo>
                  <a:pt x="353" y="736"/>
                  <a:pt x="406" y="656"/>
                  <a:pt x="474" y="545"/>
                </a:cubicBezTo>
                <a:cubicBezTo>
                  <a:pt x="490" y="519"/>
                  <a:pt x="505" y="495"/>
                  <a:pt x="509" y="489"/>
                </a:cubicBezTo>
                <a:cubicBezTo>
                  <a:pt x="576" y="398"/>
                  <a:pt x="634" y="324"/>
                  <a:pt x="705" y="260"/>
                </a:cubicBezTo>
                <a:cubicBezTo>
                  <a:pt x="717" y="249"/>
                  <a:pt x="717" y="249"/>
                  <a:pt x="717" y="249"/>
                </a:cubicBezTo>
                <a:cubicBezTo>
                  <a:pt x="739" y="231"/>
                  <a:pt x="763" y="210"/>
                  <a:pt x="778" y="182"/>
                </a:cubicBezTo>
                <a:cubicBezTo>
                  <a:pt x="782" y="175"/>
                  <a:pt x="784" y="167"/>
                  <a:pt x="784" y="160"/>
                </a:cubicBezTo>
                <a:cubicBezTo>
                  <a:pt x="784" y="148"/>
                  <a:pt x="779" y="136"/>
                  <a:pt x="770" y="127"/>
                </a:cubicBezTo>
                <a:cubicBezTo>
                  <a:pt x="755" y="113"/>
                  <a:pt x="732" y="111"/>
                  <a:pt x="715" y="122"/>
                </a:cubicBezTo>
                <a:cubicBezTo>
                  <a:pt x="605" y="192"/>
                  <a:pt x="514" y="303"/>
                  <a:pt x="433" y="402"/>
                </a:cubicBezTo>
                <a:cubicBezTo>
                  <a:pt x="420" y="418"/>
                  <a:pt x="420" y="418"/>
                  <a:pt x="420" y="418"/>
                </a:cubicBezTo>
                <a:cubicBezTo>
                  <a:pt x="376" y="472"/>
                  <a:pt x="332" y="529"/>
                  <a:pt x="293" y="590"/>
                </a:cubicBezTo>
                <a:cubicBezTo>
                  <a:pt x="327" y="536"/>
                  <a:pt x="367" y="484"/>
                  <a:pt x="404" y="437"/>
                </a:cubicBezTo>
                <a:cubicBezTo>
                  <a:pt x="433" y="400"/>
                  <a:pt x="459" y="360"/>
                  <a:pt x="484" y="321"/>
                </a:cubicBezTo>
                <a:cubicBezTo>
                  <a:pt x="515" y="272"/>
                  <a:pt x="545" y="226"/>
                  <a:pt x="580" y="187"/>
                </a:cubicBezTo>
                <a:cubicBezTo>
                  <a:pt x="592" y="177"/>
                  <a:pt x="603" y="166"/>
                  <a:pt x="615" y="155"/>
                </a:cubicBezTo>
                <a:cubicBezTo>
                  <a:pt x="625" y="150"/>
                  <a:pt x="640" y="146"/>
                  <a:pt x="651" y="143"/>
                </a:cubicBezTo>
                <a:cubicBezTo>
                  <a:pt x="687" y="134"/>
                  <a:pt x="732" y="122"/>
                  <a:pt x="753" y="82"/>
                </a:cubicBezTo>
                <a:cubicBezTo>
                  <a:pt x="756" y="76"/>
                  <a:pt x="758" y="69"/>
                  <a:pt x="758" y="62"/>
                </a:cubicBezTo>
                <a:cubicBezTo>
                  <a:pt x="758" y="56"/>
                  <a:pt x="757" y="50"/>
                  <a:pt x="754" y="44"/>
                </a:cubicBezTo>
                <a:cubicBezTo>
                  <a:pt x="749" y="32"/>
                  <a:pt x="739" y="23"/>
                  <a:pt x="726" y="19"/>
                </a:cubicBezTo>
                <a:cubicBezTo>
                  <a:pt x="669" y="0"/>
                  <a:pt x="594" y="50"/>
                  <a:pt x="573" y="70"/>
                </a:cubicBezTo>
                <a:close/>
                <a:moveTo>
                  <a:pt x="1117" y="136"/>
                </a:moveTo>
                <a:cubicBezTo>
                  <a:pt x="1109" y="140"/>
                  <a:pt x="1102" y="144"/>
                  <a:pt x="1095" y="149"/>
                </a:cubicBezTo>
                <a:cubicBezTo>
                  <a:pt x="1094" y="149"/>
                  <a:pt x="1094" y="148"/>
                  <a:pt x="1093" y="148"/>
                </a:cubicBezTo>
                <a:cubicBezTo>
                  <a:pt x="1101" y="143"/>
                  <a:pt x="1109" y="139"/>
                  <a:pt x="1117" y="136"/>
                </a:cubicBezTo>
                <a:close/>
                <a:moveTo>
                  <a:pt x="1249" y="107"/>
                </a:moveTo>
                <a:cubicBezTo>
                  <a:pt x="1250" y="108"/>
                  <a:pt x="1250" y="108"/>
                  <a:pt x="1250" y="108"/>
                </a:cubicBezTo>
                <a:cubicBezTo>
                  <a:pt x="1250" y="108"/>
                  <a:pt x="1250" y="109"/>
                  <a:pt x="1250" y="110"/>
                </a:cubicBezTo>
                <a:cubicBezTo>
                  <a:pt x="1250" y="115"/>
                  <a:pt x="1249" y="125"/>
                  <a:pt x="1240" y="146"/>
                </a:cubicBezTo>
                <a:cubicBezTo>
                  <a:pt x="1239" y="137"/>
                  <a:pt x="1236" y="128"/>
                  <a:pt x="1230" y="120"/>
                </a:cubicBezTo>
                <a:cubicBezTo>
                  <a:pt x="1225" y="114"/>
                  <a:pt x="1218" y="110"/>
                  <a:pt x="1211" y="107"/>
                </a:cubicBezTo>
                <a:cubicBezTo>
                  <a:pt x="1237" y="104"/>
                  <a:pt x="1246" y="105"/>
                  <a:pt x="1249" y="107"/>
                </a:cubicBezTo>
                <a:close/>
                <a:moveTo>
                  <a:pt x="590" y="586"/>
                </a:moveTo>
                <a:cubicBezTo>
                  <a:pt x="580" y="605"/>
                  <a:pt x="569" y="624"/>
                  <a:pt x="559" y="643"/>
                </a:cubicBezTo>
                <a:cubicBezTo>
                  <a:pt x="543" y="673"/>
                  <a:pt x="543" y="673"/>
                  <a:pt x="543" y="673"/>
                </a:cubicBezTo>
                <a:cubicBezTo>
                  <a:pt x="527" y="702"/>
                  <a:pt x="509" y="735"/>
                  <a:pt x="494" y="771"/>
                </a:cubicBezTo>
                <a:cubicBezTo>
                  <a:pt x="473" y="803"/>
                  <a:pt x="452" y="836"/>
                  <a:pt x="432" y="869"/>
                </a:cubicBezTo>
                <a:cubicBezTo>
                  <a:pt x="409" y="905"/>
                  <a:pt x="385" y="942"/>
                  <a:pt x="361" y="979"/>
                </a:cubicBezTo>
                <a:cubicBezTo>
                  <a:pt x="395" y="888"/>
                  <a:pt x="440" y="801"/>
                  <a:pt x="496" y="717"/>
                </a:cubicBezTo>
                <a:cubicBezTo>
                  <a:pt x="510" y="695"/>
                  <a:pt x="526" y="674"/>
                  <a:pt x="541" y="652"/>
                </a:cubicBezTo>
                <a:cubicBezTo>
                  <a:pt x="557" y="631"/>
                  <a:pt x="573" y="609"/>
                  <a:pt x="590" y="586"/>
                </a:cubicBezTo>
                <a:close/>
                <a:moveTo>
                  <a:pt x="665" y="689"/>
                </a:moveTo>
                <a:cubicBezTo>
                  <a:pt x="675" y="674"/>
                  <a:pt x="684" y="659"/>
                  <a:pt x="694" y="645"/>
                </a:cubicBezTo>
                <a:cubicBezTo>
                  <a:pt x="667" y="690"/>
                  <a:pt x="642" y="734"/>
                  <a:pt x="620" y="775"/>
                </a:cubicBezTo>
                <a:cubicBezTo>
                  <a:pt x="615" y="779"/>
                  <a:pt x="611" y="783"/>
                  <a:pt x="606" y="787"/>
                </a:cubicBezTo>
                <a:cubicBezTo>
                  <a:pt x="625" y="755"/>
                  <a:pt x="645" y="722"/>
                  <a:pt x="665" y="689"/>
                </a:cubicBezTo>
                <a:close/>
                <a:moveTo>
                  <a:pt x="636" y="1095"/>
                </a:moveTo>
                <a:cubicBezTo>
                  <a:pt x="635" y="1096"/>
                  <a:pt x="634" y="1097"/>
                  <a:pt x="633" y="1098"/>
                </a:cubicBezTo>
                <a:cubicBezTo>
                  <a:pt x="633" y="1098"/>
                  <a:pt x="633" y="1097"/>
                  <a:pt x="633" y="1097"/>
                </a:cubicBezTo>
                <a:cubicBezTo>
                  <a:pt x="634" y="1096"/>
                  <a:pt x="635" y="1095"/>
                  <a:pt x="636" y="1095"/>
                </a:cubicBezTo>
                <a:close/>
                <a:moveTo>
                  <a:pt x="1275" y="453"/>
                </a:moveTo>
                <a:cubicBezTo>
                  <a:pt x="1244" y="495"/>
                  <a:pt x="1217" y="535"/>
                  <a:pt x="1196" y="569"/>
                </a:cubicBezTo>
                <a:cubicBezTo>
                  <a:pt x="1154" y="636"/>
                  <a:pt x="1115" y="711"/>
                  <a:pt x="1074" y="800"/>
                </a:cubicBezTo>
                <a:cubicBezTo>
                  <a:pt x="1066" y="811"/>
                  <a:pt x="1059" y="823"/>
                  <a:pt x="1051" y="834"/>
                </a:cubicBezTo>
                <a:cubicBezTo>
                  <a:pt x="1004" y="903"/>
                  <a:pt x="956" y="975"/>
                  <a:pt x="905" y="1042"/>
                </a:cubicBezTo>
                <a:cubicBezTo>
                  <a:pt x="891" y="1061"/>
                  <a:pt x="891" y="1061"/>
                  <a:pt x="891" y="1061"/>
                </a:cubicBezTo>
                <a:cubicBezTo>
                  <a:pt x="889" y="1064"/>
                  <a:pt x="886" y="1068"/>
                  <a:pt x="882" y="1073"/>
                </a:cubicBezTo>
                <a:cubicBezTo>
                  <a:pt x="893" y="1042"/>
                  <a:pt x="906" y="1011"/>
                  <a:pt x="916" y="988"/>
                </a:cubicBezTo>
                <a:cubicBezTo>
                  <a:pt x="926" y="964"/>
                  <a:pt x="926" y="964"/>
                  <a:pt x="926" y="964"/>
                </a:cubicBezTo>
                <a:cubicBezTo>
                  <a:pt x="974" y="842"/>
                  <a:pt x="1042" y="721"/>
                  <a:pt x="1129" y="605"/>
                </a:cubicBezTo>
                <a:cubicBezTo>
                  <a:pt x="1145" y="584"/>
                  <a:pt x="1162" y="563"/>
                  <a:pt x="1179" y="542"/>
                </a:cubicBezTo>
                <a:cubicBezTo>
                  <a:pt x="1210" y="511"/>
                  <a:pt x="1242" y="482"/>
                  <a:pt x="1275" y="453"/>
                </a:cubicBezTo>
                <a:close/>
                <a:moveTo>
                  <a:pt x="1253" y="701"/>
                </a:moveTo>
                <a:cubicBezTo>
                  <a:pt x="1290" y="652"/>
                  <a:pt x="1332" y="597"/>
                  <a:pt x="1378" y="541"/>
                </a:cubicBezTo>
                <a:cubicBezTo>
                  <a:pt x="1360" y="567"/>
                  <a:pt x="1341" y="594"/>
                  <a:pt x="1322" y="623"/>
                </a:cubicBezTo>
                <a:cubicBezTo>
                  <a:pt x="1282" y="683"/>
                  <a:pt x="1244" y="745"/>
                  <a:pt x="1207" y="805"/>
                </a:cubicBezTo>
                <a:cubicBezTo>
                  <a:pt x="1198" y="820"/>
                  <a:pt x="1188" y="836"/>
                  <a:pt x="1179" y="851"/>
                </a:cubicBezTo>
                <a:cubicBezTo>
                  <a:pt x="1190" y="819"/>
                  <a:pt x="1202" y="787"/>
                  <a:pt x="1214" y="755"/>
                </a:cubicBezTo>
                <a:cubicBezTo>
                  <a:pt x="1227" y="737"/>
                  <a:pt x="1240" y="719"/>
                  <a:pt x="1253" y="701"/>
                </a:cubicBezTo>
                <a:close/>
                <a:moveTo>
                  <a:pt x="1852" y="240"/>
                </a:moveTo>
                <a:cubicBezTo>
                  <a:pt x="1872" y="226"/>
                  <a:pt x="1872" y="226"/>
                  <a:pt x="1872" y="226"/>
                </a:cubicBezTo>
                <a:cubicBezTo>
                  <a:pt x="1874" y="224"/>
                  <a:pt x="1877" y="222"/>
                  <a:pt x="1880" y="220"/>
                </a:cubicBezTo>
                <a:cubicBezTo>
                  <a:pt x="1866" y="236"/>
                  <a:pt x="1852" y="251"/>
                  <a:pt x="1839" y="264"/>
                </a:cubicBezTo>
                <a:cubicBezTo>
                  <a:pt x="1825" y="279"/>
                  <a:pt x="1813" y="292"/>
                  <a:pt x="1805" y="302"/>
                </a:cubicBezTo>
                <a:cubicBezTo>
                  <a:pt x="1788" y="323"/>
                  <a:pt x="1771" y="345"/>
                  <a:pt x="1753" y="367"/>
                </a:cubicBezTo>
                <a:cubicBezTo>
                  <a:pt x="1683" y="431"/>
                  <a:pt x="1622" y="502"/>
                  <a:pt x="1572" y="578"/>
                </a:cubicBezTo>
                <a:cubicBezTo>
                  <a:pt x="1555" y="603"/>
                  <a:pt x="1539" y="629"/>
                  <a:pt x="1525" y="656"/>
                </a:cubicBezTo>
                <a:cubicBezTo>
                  <a:pt x="1506" y="680"/>
                  <a:pt x="1487" y="704"/>
                  <a:pt x="1469" y="729"/>
                </a:cubicBezTo>
                <a:cubicBezTo>
                  <a:pt x="1449" y="756"/>
                  <a:pt x="1429" y="783"/>
                  <a:pt x="1410" y="811"/>
                </a:cubicBezTo>
                <a:cubicBezTo>
                  <a:pt x="1419" y="788"/>
                  <a:pt x="1428" y="766"/>
                  <a:pt x="1438" y="743"/>
                </a:cubicBezTo>
                <a:cubicBezTo>
                  <a:pt x="1444" y="735"/>
                  <a:pt x="1450" y="727"/>
                  <a:pt x="1455" y="719"/>
                </a:cubicBezTo>
                <a:cubicBezTo>
                  <a:pt x="1549" y="587"/>
                  <a:pt x="1647" y="462"/>
                  <a:pt x="1749" y="349"/>
                </a:cubicBezTo>
                <a:cubicBezTo>
                  <a:pt x="1749" y="349"/>
                  <a:pt x="1797" y="294"/>
                  <a:pt x="1797" y="294"/>
                </a:cubicBezTo>
                <a:cubicBezTo>
                  <a:pt x="1807" y="281"/>
                  <a:pt x="1818" y="269"/>
                  <a:pt x="1829" y="257"/>
                </a:cubicBezTo>
                <a:cubicBezTo>
                  <a:pt x="1837" y="251"/>
                  <a:pt x="1844" y="245"/>
                  <a:pt x="1852" y="240"/>
                </a:cubicBezTo>
                <a:close/>
                <a:moveTo>
                  <a:pt x="1894" y="365"/>
                </a:moveTo>
                <a:cubicBezTo>
                  <a:pt x="1808" y="450"/>
                  <a:pt x="1732" y="541"/>
                  <a:pt x="1666" y="637"/>
                </a:cubicBezTo>
                <a:cubicBezTo>
                  <a:pt x="1654" y="654"/>
                  <a:pt x="1643" y="672"/>
                  <a:pt x="1632" y="689"/>
                </a:cubicBezTo>
                <a:cubicBezTo>
                  <a:pt x="1613" y="709"/>
                  <a:pt x="1595" y="729"/>
                  <a:pt x="1577" y="748"/>
                </a:cubicBezTo>
                <a:cubicBezTo>
                  <a:pt x="1584" y="734"/>
                  <a:pt x="1592" y="720"/>
                  <a:pt x="1600" y="706"/>
                </a:cubicBezTo>
                <a:cubicBezTo>
                  <a:pt x="1674" y="609"/>
                  <a:pt x="1749" y="515"/>
                  <a:pt x="1818" y="429"/>
                </a:cubicBezTo>
                <a:cubicBezTo>
                  <a:pt x="1842" y="407"/>
                  <a:pt x="1868" y="386"/>
                  <a:pt x="1894" y="365"/>
                </a:cubicBezTo>
                <a:close/>
                <a:moveTo>
                  <a:pt x="2264" y="375"/>
                </a:moveTo>
                <a:cubicBezTo>
                  <a:pt x="2282" y="361"/>
                  <a:pt x="2301" y="348"/>
                  <a:pt x="2321" y="335"/>
                </a:cubicBezTo>
                <a:cubicBezTo>
                  <a:pt x="2335" y="325"/>
                  <a:pt x="2350" y="315"/>
                  <a:pt x="2364" y="305"/>
                </a:cubicBezTo>
                <a:cubicBezTo>
                  <a:pt x="2357" y="312"/>
                  <a:pt x="2349" y="320"/>
                  <a:pt x="2342" y="327"/>
                </a:cubicBezTo>
                <a:cubicBezTo>
                  <a:pt x="2336" y="331"/>
                  <a:pt x="2329" y="335"/>
                  <a:pt x="2323" y="340"/>
                </a:cubicBezTo>
                <a:cubicBezTo>
                  <a:pt x="2134" y="479"/>
                  <a:pt x="1989" y="622"/>
                  <a:pt x="1879" y="775"/>
                </a:cubicBezTo>
                <a:cubicBezTo>
                  <a:pt x="1873" y="785"/>
                  <a:pt x="1866" y="795"/>
                  <a:pt x="1859" y="805"/>
                </a:cubicBezTo>
                <a:cubicBezTo>
                  <a:pt x="1837" y="827"/>
                  <a:pt x="1816" y="850"/>
                  <a:pt x="1794" y="873"/>
                </a:cubicBezTo>
                <a:cubicBezTo>
                  <a:pt x="1822" y="832"/>
                  <a:pt x="1852" y="791"/>
                  <a:pt x="1883" y="751"/>
                </a:cubicBezTo>
                <a:cubicBezTo>
                  <a:pt x="1979" y="634"/>
                  <a:pt x="2107" y="491"/>
                  <a:pt x="2264" y="375"/>
                </a:cubicBezTo>
                <a:close/>
                <a:moveTo>
                  <a:pt x="1932" y="859"/>
                </a:moveTo>
                <a:cubicBezTo>
                  <a:pt x="2029" y="762"/>
                  <a:pt x="2029" y="762"/>
                  <a:pt x="2029" y="762"/>
                </a:cubicBezTo>
                <a:cubicBezTo>
                  <a:pt x="2033" y="757"/>
                  <a:pt x="2038" y="752"/>
                  <a:pt x="2043" y="748"/>
                </a:cubicBezTo>
                <a:cubicBezTo>
                  <a:pt x="2009" y="799"/>
                  <a:pt x="1977" y="852"/>
                  <a:pt x="1946" y="903"/>
                </a:cubicBezTo>
                <a:cubicBezTo>
                  <a:pt x="1923" y="943"/>
                  <a:pt x="1923" y="943"/>
                  <a:pt x="1923" y="943"/>
                </a:cubicBezTo>
                <a:cubicBezTo>
                  <a:pt x="1914" y="958"/>
                  <a:pt x="1903" y="973"/>
                  <a:pt x="1893" y="989"/>
                </a:cubicBezTo>
                <a:cubicBezTo>
                  <a:pt x="1871" y="1013"/>
                  <a:pt x="1849" y="1037"/>
                  <a:pt x="1829" y="1060"/>
                </a:cubicBezTo>
                <a:cubicBezTo>
                  <a:pt x="1856" y="989"/>
                  <a:pt x="1889" y="923"/>
                  <a:pt x="1929" y="862"/>
                </a:cubicBezTo>
                <a:cubicBezTo>
                  <a:pt x="1930" y="861"/>
                  <a:pt x="1931" y="860"/>
                  <a:pt x="1932" y="85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PA_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15816" y="2480915"/>
            <a:ext cx="343004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下学期计划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文本框 5"/>
          <p:cNvSpPr txBox="1"/>
          <p:nvPr>
            <p:custDataLst>
              <p:tags r:id="rId3"/>
            </p:custDataLst>
          </p:nvPr>
        </p:nvSpPr>
        <p:spPr>
          <a:xfrm>
            <a:off x="3438940" y="1812761"/>
            <a:ext cx="23564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smtClean="0">
                <a:latin typeface="落落补 汤圆" pitchFamily="2" charset="-128"/>
                <a:ea typeface="落落补 汤圆" pitchFamily="2" charset="-128"/>
                <a:cs typeface="落落补 汤圆" pitchFamily="2" charset="-128"/>
              </a:rPr>
              <a:t> THREE</a:t>
            </a:r>
            <a:endParaRPr lang="zh-CN" altLang="en-US" sz="4800" dirty="0">
              <a:latin typeface="落落补 汤圆" pitchFamily="2" charset="-128"/>
              <a:ea typeface="落落补 汤圆" pitchFamily="2" charset="-128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_chenying0907 3"/>
          <p:cNvGrpSpPr/>
          <p:nvPr>
            <p:custDataLst>
              <p:tags r:id="rId1"/>
            </p:custDataLst>
          </p:nvPr>
        </p:nvGrpSpPr>
        <p:grpSpPr>
          <a:xfrm rot="20908391">
            <a:off x="1557251" y="3064060"/>
            <a:ext cx="1950737" cy="1211702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322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3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4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5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6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7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328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329" name="chenying0907 328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330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1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2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3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4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5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6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7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8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39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0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1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2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3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4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5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6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7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8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49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0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1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2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3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4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5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6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7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8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59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0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1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2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3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4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5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6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7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8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69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0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1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2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3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4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5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6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7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8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79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0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1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2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3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4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5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6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7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8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89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0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1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2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3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4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5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6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7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8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99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0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1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2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3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4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5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6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7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8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09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410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5" name="PA_chenying0907 4"/>
          <p:cNvGrpSpPr/>
          <p:nvPr>
            <p:custDataLst>
              <p:tags r:id="rId2"/>
            </p:custDataLst>
          </p:nvPr>
        </p:nvGrpSpPr>
        <p:grpSpPr>
          <a:xfrm>
            <a:off x="1503980" y="1323715"/>
            <a:ext cx="2338577" cy="1650984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233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4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5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6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7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8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39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240" name="chenying0907 239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241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2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3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4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5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6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7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8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49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0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1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2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3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4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5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6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7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8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59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0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1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2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3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4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5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6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7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8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69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0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1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2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3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4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5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6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7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8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79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0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1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2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3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4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5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6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7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8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89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0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1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2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3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4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5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6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7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8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99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0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1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2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3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4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5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6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7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8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09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0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1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2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3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4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5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6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7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8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19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20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321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6" name="PA_chenying0907 5"/>
          <p:cNvGrpSpPr/>
          <p:nvPr>
            <p:custDataLst>
              <p:tags r:id="rId3"/>
            </p:custDataLst>
          </p:nvPr>
        </p:nvGrpSpPr>
        <p:grpSpPr>
          <a:xfrm flipH="1">
            <a:off x="5488026" y="1383583"/>
            <a:ext cx="1928999" cy="1415550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144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5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6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7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8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49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0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151" name="chenying0907 150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152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3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4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5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6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7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8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59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0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1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2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3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4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5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6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7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8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69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0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1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2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3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4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5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6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7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8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79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0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1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2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3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4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5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6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7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8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89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0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1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2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3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4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5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6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7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8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99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0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1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2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3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4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5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6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7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8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09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0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1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2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3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4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5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6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7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8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19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0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1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2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3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4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5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6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7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8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29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0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1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232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7" name="PA_chenying0907 6"/>
          <p:cNvGrpSpPr/>
          <p:nvPr>
            <p:custDataLst>
              <p:tags r:id="rId4"/>
            </p:custDataLst>
          </p:nvPr>
        </p:nvGrpSpPr>
        <p:grpSpPr>
          <a:xfrm rot="626096" flipH="1">
            <a:off x="5913784" y="2823220"/>
            <a:ext cx="1791901" cy="1259655"/>
            <a:chOff x="3246438" y="1068388"/>
            <a:chExt cx="5711825" cy="4678363"/>
          </a:xfrm>
          <a:solidFill>
            <a:schemeClr val="tx1"/>
          </a:solidFill>
        </p:grpSpPr>
        <p:sp>
          <p:nvSpPr>
            <p:cNvPr id="55" name="chenying0907 5"/>
            <p:cNvSpPr/>
            <p:nvPr/>
          </p:nvSpPr>
          <p:spPr bwMode="auto">
            <a:xfrm>
              <a:off x="3251201" y="3335338"/>
              <a:ext cx="1773238" cy="1609725"/>
            </a:xfrm>
            <a:custGeom>
              <a:avLst/>
              <a:gdLst>
                <a:gd name="T0" fmla="*/ 1697 w 1708"/>
                <a:gd name="T1" fmla="*/ 1365 h 1551"/>
                <a:gd name="T2" fmla="*/ 1422 w 1708"/>
                <a:gd name="T3" fmla="*/ 1470 h 1551"/>
                <a:gd name="T4" fmla="*/ 1072 w 1708"/>
                <a:gd name="T5" fmla="*/ 1471 h 1551"/>
                <a:gd name="T6" fmla="*/ 478 w 1708"/>
                <a:gd name="T7" fmla="*/ 1262 h 1551"/>
                <a:gd name="T8" fmla="*/ 166 w 1708"/>
                <a:gd name="T9" fmla="*/ 672 h 1551"/>
                <a:gd name="T10" fmla="*/ 422 w 1708"/>
                <a:gd name="T11" fmla="*/ 54 h 1551"/>
                <a:gd name="T12" fmla="*/ 393 w 1708"/>
                <a:gd name="T13" fmla="*/ 16 h 1551"/>
                <a:gd name="T14" fmla="*/ 349 w 1708"/>
                <a:gd name="T15" fmla="*/ 1214 h 1551"/>
                <a:gd name="T16" fmla="*/ 906 w 1708"/>
                <a:gd name="T17" fmla="*/ 1500 h 1551"/>
                <a:gd name="T18" fmla="*/ 1579 w 1708"/>
                <a:gd name="T19" fmla="*/ 1467 h 1551"/>
                <a:gd name="T20" fmla="*/ 1704 w 1708"/>
                <a:gd name="T21" fmla="*/ 1373 h 1551"/>
                <a:gd name="T22" fmla="*/ 1697 w 1708"/>
                <a:gd name="T23" fmla="*/ 1365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08" h="1551">
                  <a:moveTo>
                    <a:pt x="1697" y="1365"/>
                  </a:moveTo>
                  <a:cubicBezTo>
                    <a:pt x="1630" y="1437"/>
                    <a:pt x="1515" y="1458"/>
                    <a:pt x="1422" y="1470"/>
                  </a:cubicBezTo>
                  <a:cubicBezTo>
                    <a:pt x="1307" y="1486"/>
                    <a:pt x="1188" y="1481"/>
                    <a:pt x="1072" y="1471"/>
                  </a:cubicBezTo>
                  <a:cubicBezTo>
                    <a:pt x="854" y="1452"/>
                    <a:pt x="649" y="1407"/>
                    <a:pt x="478" y="1262"/>
                  </a:cubicBezTo>
                  <a:cubicBezTo>
                    <a:pt x="305" y="1115"/>
                    <a:pt x="190" y="898"/>
                    <a:pt x="166" y="672"/>
                  </a:cubicBezTo>
                  <a:cubicBezTo>
                    <a:pt x="142" y="434"/>
                    <a:pt x="242" y="210"/>
                    <a:pt x="422" y="54"/>
                  </a:cubicBezTo>
                  <a:cubicBezTo>
                    <a:pt x="442" y="36"/>
                    <a:pt x="414" y="0"/>
                    <a:pt x="393" y="16"/>
                  </a:cubicBezTo>
                  <a:cubicBezTo>
                    <a:pt x="0" y="317"/>
                    <a:pt x="41" y="866"/>
                    <a:pt x="349" y="1214"/>
                  </a:cubicBezTo>
                  <a:cubicBezTo>
                    <a:pt x="495" y="1380"/>
                    <a:pt x="690" y="1468"/>
                    <a:pt x="906" y="1500"/>
                  </a:cubicBezTo>
                  <a:cubicBezTo>
                    <a:pt x="1121" y="1532"/>
                    <a:pt x="1372" y="1551"/>
                    <a:pt x="1579" y="1467"/>
                  </a:cubicBezTo>
                  <a:cubicBezTo>
                    <a:pt x="1629" y="1447"/>
                    <a:pt x="1671" y="1415"/>
                    <a:pt x="1704" y="1373"/>
                  </a:cubicBezTo>
                  <a:cubicBezTo>
                    <a:pt x="1708" y="1368"/>
                    <a:pt x="1702" y="1361"/>
                    <a:pt x="1697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6" name="chenying0907 6"/>
            <p:cNvSpPr/>
            <p:nvPr/>
          </p:nvSpPr>
          <p:spPr bwMode="auto">
            <a:xfrm>
              <a:off x="3246438" y="1457326"/>
              <a:ext cx="2112963" cy="1933575"/>
            </a:xfrm>
            <a:custGeom>
              <a:avLst/>
              <a:gdLst>
                <a:gd name="T0" fmla="*/ 394 w 2035"/>
                <a:gd name="T1" fmla="*/ 1839 h 1862"/>
                <a:gd name="T2" fmla="*/ 299 w 2035"/>
                <a:gd name="T3" fmla="*/ 1656 h 1862"/>
                <a:gd name="T4" fmla="*/ 221 w 2035"/>
                <a:gd name="T5" fmla="*/ 1452 h 1862"/>
                <a:gd name="T6" fmla="*/ 241 w 2035"/>
                <a:gd name="T7" fmla="*/ 997 h 1862"/>
                <a:gd name="T8" fmla="*/ 650 w 2035"/>
                <a:gd name="T9" fmla="*/ 365 h 1862"/>
                <a:gd name="T10" fmla="*/ 1301 w 2035"/>
                <a:gd name="T11" fmla="*/ 65 h 1862"/>
                <a:gd name="T12" fmla="*/ 1991 w 2035"/>
                <a:gd name="T13" fmla="*/ 323 h 1862"/>
                <a:gd name="T14" fmla="*/ 2019 w 2035"/>
                <a:gd name="T15" fmla="*/ 295 h 1862"/>
                <a:gd name="T16" fmla="*/ 1371 w 2035"/>
                <a:gd name="T17" fmla="*/ 0 h 1862"/>
                <a:gd name="T18" fmla="*/ 709 w 2035"/>
                <a:gd name="T19" fmla="*/ 241 h 1862"/>
                <a:gd name="T20" fmla="*/ 226 w 2035"/>
                <a:gd name="T21" fmla="*/ 1619 h 1862"/>
                <a:gd name="T22" fmla="*/ 375 w 2035"/>
                <a:gd name="T23" fmla="*/ 1851 h 1862"/>
                <a:gd name="T24" fmla="*/ 394 w 2035"/>
                <a:gd name="T25" fmla="*/ 1839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5" h="1862">
                  <a:moveTo>
                    <a:pt x="394" y="1839"/>
                  </a:moveTo>
                  <a:cubicBezTo>
                    <a:pt x="360" y="1781"/>
                    <a:pt x="330" y="1716"/>
                    <a:pt x="299" y="1656"/>
                  </a:cubicBezTo>
                  <a:cubicBezTo>
                    <a:pt x="266" y="1591"/>
                    <a:pt x="240" y="1523"/>
                    <a:pt x="221" y="1452"/>
                  </a:cubicBezTo>
                  <a:cubicBezTo>
                    <a:pt x="181" y="1301"/>
                    <a:pt x="199" y="1146"/>
                    <a:pt x="241" y="997"/>
                  </a:cubicBezTo>
                  <a:cubicBezTo>
                    <a:pt x="310" y="752"/>
                    <a:pt x="461" y="533"/>
                    <a:pt x="650" y="365"/>
                  </a:cubicBezTo>
                  <a:cubicBezTo>
                    <a:pt x="830" y="204"/>
                    <a:pt x="1059" y="88"/>
                    <a:pt x="1301" y="65"/>
                  </a:cubicBezTo>
                  <a:cubicBezTo>
                    <a:pt x="1565" y="40"/>
                    <a:pt x="1795" y="154"/>
                    <a:pt x="1991" y="323"/>
                  </a:cubicBezTo>
                  <a:cubicBezTo>
                    <a:pt x="2010" y="340"/>
                    <a:pt x="2035" y="315"/>
                    <a:pt x="2019" y="295"/>
                  </a:cubicBezTo>
                  <a:cubicBezTo>
                    <a:pt x="1859" y="102"/>
                    <a:pt x="1621" y="0"/>
                    <a:pt x="1371" y="0"/>
                  </a:cubicBezTo>
                  <a:cubicBezTo>
                    <a:pt x="1131" y="0"/>
                    <a:pt x="899" y="101"/>
                    <a:pt x="709" y="241"/>
                  </a:cubicBezTo>
                  <a:cubicBezTo>
                    <a:pt x="298" y="545"/>
                    <a:pt x="0" y="1121"/>
                    <a:pt x="226" y="1619"/>
                  </a:cubicBezTo>
                  <a:cubicBezTo>
                    <a:pt x="266" y="1706"/>
                    <a:pt x="320" y="1775"/>
                    <a:pt x="375" y="1851"/>
                  </a:cubicBezTo>
                  <a:cubicBezTo>
                    <a:pt x="384" y="1862"/>
                    <a:pt x="402" y="1852"/>
                    <a:pt x="394" y="18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7" name="chenying0907 7"/>
            <p:cNvSpPr/>
            <p:nvPr/>
          </p:nvSpPr>
          <p:spPr bwMode="auto">
            <a:xfrm>
              <a:off x="5292726" y="1068388"/>
              <a:ext cx="2541588" cy="1016000"/>
            </a:xfrm>
            <a:custGeom>
              <a:avLst/>
              <a:gdLst>
                <a:gd name="T0" fmla="*/ 38 w 2447"/>
                <a:gd name="T1" fmla="*/ 664 h 979"/>
                <a:gd name="T2" fmla="*/ 1375 w 2447"/>
                <a:gd name="T3" fmla="*/ 104 h 979"/>
                <a:gd name="T4" fmla="*/ 2005 w 2447"/>
                <a:gd name="T5" fmla="*/ 373 h 979"/>
                <a:gd name="T6" fmla="*/ 2402 w 2447"/>
                <a:gd name="T7" fmla="*/ 953 h 979"/>
                <a:gd name="T8" fmla="*/ 2442 w 2447"/>
                <a:gd name="T9" fmla="*/ 943 h 979"/>
                <a:gd name="T10" fmla="*/ 1377 w 2447"/>
                <a:gd name="T11" fmla="*/ 41 h 979"/>
                <a:gd name="T12" fmla="*/ 622 w 2447"/>
                <a:gd name="T13" fmla="*/ 99 h 979"/>
                <a:gd name="T14" fmla="*/ 15 w 2447"/>
                <a:gd name="T15" fmla="*/ 622 h 979"/>
                <a:gd name="T16" fmla="*/ 6 w 2447"/>
                <a:gd name="T17" fmla="*/ 656 h 979"/>
                <a:gd name="T18" fmla="*/ 38 w 2447"/>
                <a:gd name="T19" fmla="*/ 664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47" h="979">
                  <a:moveTo>
                    <a:pt x="38" y="664"/>
                  </a:moveTo>
                  <a:cubicBezTo>
                    <a:pt x="235" y="159"/>
                    <a:pt x="897" y="25"/>
                    <a:pt x="1375" y="104"/>
                  </a:cubicBezTo>
                  <a:cubicBezTo>
                    <a:pt x="1602" y="141"/>
                    <a:pt x="1823" y="231"/>
                    <a:pt x="2005" y="373"/>
                  </a:cubicBezTo>
                  <a:cubicBezTo>
                    <a:pt x="2195" y="521"/>
                    <a:pt x="2325" y="727"/>
                    <a:pt x="2402" y="953"/>
                  </a:cubicBezTo>
                  <a:cubicBezTo>
                    <a:pt x="2411" y="979"/>
                    <a:pt x="2447" y="968"/>
                    <a:pt x="2442" y="943"/>
                  </a:cubicBezTo>
                  <a:cubicBezTo>
                    <a:pt x="2340" y="436"/>
                    <a:pt x="1862" y="118"/>
                    <a:pt x="1377" y="41"/>
                  </a:cubicBezTo>
                  <a:cubicBezTo>
                    <a:pt x="1125" y="0"/>
                    <a:pt x="864" y="21"/>
                    <a:pt x="622" y="99"/>
                  </a:cubicBezTo>
                  <a:cubicBezTo>
                    <a:pt x="370" y="180"/>
                    <a:pt x="103" y="360"/>
                    <a:pt x="15" y="622"/>
                  </a:cubicBezTo>
                  <a:cubicBezTo>
                    <a:pt x="13" y="633"/>
                    <a:pt x="10" y="645"/>
                    <a:pt x="6" y="656"/>
                  </a:cubicBezTo>
                  <a:cubicBezTo>
                    <a:pt x="0" y="676"/>
                    <a:pt x="30" y="683"/>
                    <a:pt x="38" y="6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8" name="chenying0907 8"/>
            <p:cNvSpPr/>
            <p:nvPr/>
          </p:nvSpPr>
          <p:spPr bwMode="auto">
            <a:xfrm>
              <a:off x="7777163" y="1998663"/>
              <a:ext cx="1181100" cy="2060575"/>
            </a:xfrm>
            <a:custGeom>
              <a:avLst/>
              <a:gdLst>
                <a:gd name="T0" fmla="*/ 20 w 1137"/>
                <a:gd name="T1" fmla="*/ 63 h 1984"/>
                <a:gd name="T2" fmla="*/ 215 w 1137"/>
                <a:gd name="T3" fmla="*/ 53 h 1984"/>
                <a:gd name="T4" fmla="*/ 400 w 1137"/>
                <a:gd name="T5" fmla="*/ 98 h 1984"/>
                <a:gd name="T6" fmla="*/ 735 w 1137"/>
                <a:gd name="T7" fmla="*/ 336 h 1984"/>
                <a:gd name="T8" fmla="*/ 1044 w 1137"/>
                <a:gd name="T9" fmla="*/ 988 h 1984"/>
                <a:gd name="T10" fmla="*/ 897 w 1137"/>
                <a:gd name="T11" fmla="*/ 1554 h 1984"/>
                <a:gd name="T12" fmla="*/ 343 w 1137"/>
                <a:gd name="T13" fmla="*/ 1942 h 1984"/>
                <a:gd name="T14" fmla="*/ 358 w 1137"/>
                <a:gd name="T15" fmla="*/ 1980 h 1984"/>
                <a:gd name="T16" fmla="*/ 953 w 1137"/>
                <a:gd name="T17" fmla="*/ 1587 h 1984"/>
                <a:gd name="T18" fmla="*/ 1107 w 1137"/>
                <a:gd name="T19" fmla="*/ 964 h 1984"/>
                <a:gd name="T20" fmla="*/ 752 w 1137"/>
                <a:gd name="T21" fmla="*/ 266 h 1984"/>
                <a:gd name="T22" fmla="*/ 415 w 1137"/>
                <a:gd name="T23" fmla="*/ 44 h 1984"/>
                <a:gd name="T24" fmla="*/ 215 w 1137"/>
                <a:gd name="T25" fmla="*/ 2 h 1984"/>
                <a:gd name="T26" fmla="*/ 119 w 1137"/>
                <a:gd name="T27" fmla="*/ 7 h 1984"/>
                <a:gd name="T28" fmla="*/ 14 w 1137"/>
                <a:gd name="T29" fmla="*/ 41 h 1984"/>
                <a:gd name="T30" fmla="*/ 20 w 1137"/>
                <a:gd name="T31" fmla="*/ 63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7" h="1984">
                  <a:moveTo>
                    <a:pt x="20" y="63"/>
                  </a:moveTo>
                  <a:cubicBezTo>
                    <a:pt x="80" y="48"/>
                    <a:pt x="154" y="49"/>
                    <a:pt x="215" y="53"/>
                  </a:cubicBezTo>
                  <a:cubicBezTo>
                    <a:pt x="278" y="57"/>
                    <a:pt x="341" y="76"/>
                    <a:pt x="400" y="98"/>
                  </a:cubicBezTo>
                  <a:cubicBezTo>
                    <a:pt x="528" y="148"/>
                    <a:pt x="641" y="238"/>
                    <a:pt x="735" y="336"/>
                  </a:cubicBezTo>
                  <a:cubicBezTo>
                    <a:pt x="900" y="510"/>
                    <a:pt x="1016" y="750"/>
                    <a:pt x="1044" y="988"/>
                  </a:cubicBezTo>
                  <a:cubicBezTo>
                    <a:pt x="1069" y="1190"/>
                    <a:pt x="1016" y="1389"/>
                    <a:pt x="897" y="1554"/>
                  </a:cubicBezTo>
                  <a:cubicBezTo>
                    <a:pt x="757" y="1747"/>
                    <a:pt x="548" y="1839"/>
                    <a:pt x="343" y="1942"/>
                  </a:cubicBezTo>
                  <a:cubicBezTo>
                    <a:pt x="321" y="1953"/>
                    <a:pt x="337" y="1984"/>
                    <a:pt x="358" y="1980"/>
                  </a:cubicBezTo>
                  <a:cubicBezTo>
                    <a:pt x="592" y="1933"/>
                    <a:pt x="812" y="1776"/>
                    <a:pt x="953" y="1587"/>
                  </a:cubicBezTo>
                  <a:cubicBezTo>
                    <a:pt x="1086" y="1410"/>
                    <a:pt x="1137" y="1182"/>
                    <a:pt x="1107" y="964"/>
                  </a:cubicBezTo>
                  <a:cubicBezTo>
                    <a:pt x="1071" y="703"/>
                    <a:pt x="938" y="452"/>
                    <a:pt x="752" y="266"/>
                  </a:cubicBezTo>
                  <a:cubicBezTo>
                    <a:pt x="656" y="170"/>
                    <a:pt x="542" y="93"/>
                    <a:pt x="415" y="44"/>
                  </a:cubicBezTo>
                  <a:cubicBezTo>
                    <a:pt x="351" y="19"/>
                    <a:pt x="283" y="6"/>
                    <a:pt x="215" y="2"/>
                  </a:cubicBezTo>
                  <a:cubicBezTo>
                    <a:pt x="183" y="0"/>
                    <a:pt x="150" y="2"/>
                    <a:pt x="119" y="7"/>
                  </a:cubicBezTo>
                  <a:cubicBezTo>
                    <a:pt x="78" y="13"/>
                    <a:pt x="52" y="27"/>
                    <a:pt x="14" y="41"/>
                  </a:cubicBezTo>
                  <a:cubicBezTo>
                    <a:pt x="0" y="46"/>
                    <a:pt x="6" y="66"/>
                    <a:pt x="20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59" name="chenying0907 9"/>
            <p:cNvSpPr/>
            <p:nvPr/>
          </p:nvSpPr>
          <p:spPr bwMode="auto">
            <a:xfrm>
              <a:off x="7016751" y="4010026"/>
              <a:ext cx="1208088" cy="1095375"/>
            </a:xfrm>
            <a:custGeom>
              <a:avLst/>
              <a:gdLst>
                <a:gd name="T0" fmla="*/ 1056 w 1164"/>
                <a:gd name="T1" fmla="*/ 16 h 1055"/>
                <a:gd name="T2" fmla="*/ 1085 w 1164"/>
                <a:gd name="T3" fmla="*/ 64 h 1055"/>
                <a:gd name="T4" fmla="*/ 1110 w 1164"/>
                <a:gd name="T5" fmla="*/ 176 h 1055"/>
                <a:gd name="T6" fmla="*/ 1081 w 1164"/>
                <a:gd name="T7" fmla="*/ 362 h 1055"/>
                <a:gd name="T8" fmla="*/ 828 w 1164"/>
                <a:gd name="T9" fmla="*/ 714 h 1055"/>
                <a:gd name="T10" fmla="*/ 30 w 1164"/>
                <a:gd name="T11" fmla="*/ 996 h 1055"/>
                <a:gd name="T12" fmla="*/ 30 w 1164"/>
                <a:gd name="T13" fmla="*/ 1042 h 1055"/>
                <a:gd name="T14" fmla="*/ 893 w 1164"/>
                <a:gd name="T15" fmla="*/ 736 h 1055"/>
                <a:gd name="T16" fmla="*/ 1143 w 1164"/>
                <a:gd name="T17" fmla="*/ 346 h 1055"/>
                <a:gd name="T18" fmla="*/ 1154 w 1164"/>
                <a:gd name="T19" fmla="*/ 140 h 1055"/>
                <a:gd name="T20" fmla="*/ 1121 w 1164"/>
                <a:gd name="T21" fmla="*/ 43 h 1055"/>
                <a:gd name="T22" fmla="*/ 1066 w 1164"/>
                <a:gd name="T23" fmla="*/ 4 h 1055"/>
                <a:gd name="T24" fmla="*/ 1056 w 1164"/>
                <a:gd name="T25" fmla="*/ 16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4" h="1055">
                  <a:moveTo>
                    <a:pt x="1056" y="16"/>
                  </a:moveTo>
                  <a:cubicBezTo>
                    <a:pt x="1068" y="25"/>
                    <a:pt x="1078" y="52"/>
                    <a:pt x="1085" y="64"/>
                  </a:cubicBezTo>
                  <a:cubicBezTo>
                    <a:pt x="1104" y="97"/>
                    <a:pt x="1108" y="139"/>
                    <a:pt x="1110" y="176"/>
                  </a:cubicBezTo>
                  <a:cubicBezTo>
                    <a:pt x="1115" y="240"/>
                    <a:pt x="1103" y="302"/>
                    <a:pt x="1081" y="362"/>
                  </a:cubicBezTo>
                  <a:cubicBezTo>
                    <a:pt x="1032" y="501"/>
                    <a:pt x="939" y="620"/>
                    <a:pt x="828" y="714"/>
                  </a:cubicBezTo>
                  <a:cubicBezTo>
                    <a:pt x="609" y="901"/>
                    <a:pt x="312" y="981"/>
                    <a:pt x="30" y="996"/>
                  </a:cubicBezTo>
                  <a:cubicBezTo>
                    <a:pt x="0" y="998"/>
                    <a:pt x="0" y="1041"/>
                    <a:pt x="30" y="1042"/>
                  </a:cubicBezTo>
                  <a:cubicBezTo>
                    <a:pt x="339" y="1055"/>
                    <a:pt x="661" y="941"/>
                    <a:pt x="893" y="736"/>
                  </a:cubicBezTo>
                  <a:cubicBezTo>
                    <a:pt x="1011" y="632"/>
                    <a:pt x="1097" y="496"/>
                    <a:pt x="1143" y="346"/>
                  </a:cubicBezTo>
                  <a:cubicBezTo>
                    <a:pt x="1163" y="279"/>
                    <a:pt x="1164" y="208"/>
                    <a:pt x="1154" y="140"/>
                  </a:cubicBezTo>
                  <a:cubicBezTo>
                    <a:pt x="1150" y="106"/>
                    <a:pt x="1138" y="73"/>
                    <a:pt x="1121" y="43"/>
                  </a:cubicBezTo>
                  <a:cubicBezTo>
                    <a:pt x="1105" y="16"/>
                    <a:pt x="1089" y="17"/>
                    <a:pt x="1066" y="4"/>
                  </a:cubicBezTo>
                  <a:cubicBezTo>
                    <a:pt x="1058" y="0"/>
                    <a:pt x="1049" y="11"/>
                    <a:pt x="105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60" name="chenying0907 10"/>
            <p:cNvSpPr/>
            <p:nvPr/>
          </p:nvSpPr>
          <p:spPr bwMode="auto">
            <a:xfrm>
              <a:off x="4975226" y="4775201"/>
              <a:ext cx="1274763" cy="733425"/>
            </a:xfrm>
            <a:custGeom>
              <a:avLst/>
              <a:gdLst>
                <a:gd name="T0" fmla="*/ 28 w 1229"/>
                <a:gd name="T1" fmla="*/ 8 h 706"/>
                <a:gd name="T2" fmla="*/ 139 w 1229"/>
                <a:gd name="T3" fmla="*/ 371 h 706"/>
                <a:gd name="T4" fmla="*/ 420 w 1229"/>
                <a:gd name="T5" fmla="*/ 595 h 706"/>
                <a:gd name="T6" fmla="*/ 1199 w 1229"/>
                <a:gd name="T7" fmla="*/ 617 h 706"/>
                <a:gd name="T8" fmla="*/ 1186 w 1229"/>
                <a:gd name="T9" fmla="*/ 571 h 706"/>
                <a:gd name="T10" fmla="*/ 469 w 1229"/>
                <a:gd name="T11" fmla="*/ 549 h 706"/>
                <a:gd name="T12" fmla="*/ 191 w 1229"/>
                <a:gd name="T13" fmla="*/ 341 h 706"/>
                <a:gd name="T14" fmla="*/ 105 w 1229"/>
                <a:gd name="T15" fmla="*/ 187 h 706"/>
                <a:gd name="T16" fmla="*/ 43 w 1229"/>
                <a:gd name="T17" fmla="*/ 7 h 706"/>
                <a:gd name="T18" fmla="*/ 28 w 1229"/>
                <a:gd name="T19" fmla="*/ 8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9" h="706">
                  <a:moveTo>
                    <a:pt x="28" y="8"/>
                  </a:moveTo>
                  <a:cubicBezTo>
                    <a:pt x="0" y="129"/>
                    <a:pt x="72" y="275"/>
                    <a:pt x="139" y="371"/>
                  </a:cubicBezTo>
                  <a:cubicBezTo>
                    <a:pt x="210" y="470"/>
                    <a:pt x="310" y="545"/>
                    <a:pt x="420" y="595"/>
                  </a:cubicBezTo>
                  <a:cubicBezTo>
                    <a:pt x="664" y="706"/>
                    <a:pt x="948" y="698"/>
                    <a:pt x="1199" y="617"/>
                  </a:cubicBezTo>
                  <a:cubicBezTo>
                    <a:pt x="1229" y="608"/>
                    <a:pt x="1217" y="563"/>
                    <a:pt x="1186" y="571"/>
                  </a:cubicBezTo>
                  <a:cubicBezTo>
                    <a:pt x="954" y="630"/>
                    <a:pt x="695" y="637"/>
                    <a:pt x="469" y="549"/>
                  </a:cubicBezTo>
                  <a:cubicBezTo>
                    <a:pt x="360" y="506"/>
                    <a:pt x="262" y="433"/>
                    <a:pt x="191" y="341"/>
                  </a:cubicBezTo>
                  <a:cubicBezTo>
                    <a:pt x="155" y="294"/>
                    <a:pt x="127" y="241"/>
                    <a:pt x="105" y="187"/>
                  </a:cubicBezTo>
                  <a:cubicBezTo>
                    <a:pt x="81" y="128"/>
                    <a:pt x="72" y="63"/>
                    <a:pt x="43" y="7"/>
                  </a:cubicBezTo>
                  <a:cubicBezTo>
                    <a:pt x="40" y="0"/>
                    <a:pt x="30" y="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61" name="chenying0907 11"/>
            <p:cNvSpPr/>
            <p:nvPr/>
          </p:nvSpPr>
          <p:spPr bwMode="auto">
            <a:xfrm>
              <a:off x="6203951" y="5040313"/>
              <a:ext cx="1285875" cy="706438"/>
            </a:xfrm>
            <a:custGeom>
              <a:avLst/>
              <a:gdLst>
                <a:gd name="T0" fmla="*/ 9 w 1238"/>
                <a:gd name="T1" fmla="*/ 343 h 681"/>
                <a:gd name="T2" fmla="*/ 575 w 1238"/>
                <a:gd name="T3" fmla="*/ 605 h 681"/>
                <a:gd name="T4" fmla="*/ 1222 w 1238"/>
                <a:gd name="T5" fmla="*/ 529 h 681"/>
                <a:gd name="T6" fmla="*/ 1222 w 1238"/>
                <a:gd name="T7" fmla="*/ 485 h 681"/>
                <a:gd name="T8" fmla="*/ 968 w 1238"/>
                <a:gd name="T9" fmla="*/ 314 h 681"/>
                <a:gd name="T10" fmla="*/ 825 w 1238"/>
                <a:gd name="T11" fmla="*/ 32 h 681"/>
                <a:gd name="T12" fmla="*/ 776 w 1238"/>
                <a:gd name="T13" fmla="*/ 46 h 681"/>
                <a:gd name="T14" fmla="*/ 921 w 1238"/>
                <a:gd name="T15" fmla="*/ 340 h 681"/>
                <a:gd name="T16" fmla="*/ 1196 w 1238"/>
                <a:gd name="T17" fmla="*/ 529 h 681"/>
                <a:gd name="T18" fmla="*/ 1196 w 1238"/>
                <a:gd name="T19" fmla="*/ 485 h 681"/>
                <a:gd name="T20" fmla="*/ 23 w 1238"/>
                <a:gd name="T21" fmla="*/ 324 h 681"/>
                <a:gd name="T22" fmla="*/ 9 w 1238"/>
                <a:gd name="T23" fmla="*/ 34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8" h="681">
                  <a:moveTo>
                    <a:pt x="9" y="343"/>
                  </a:moveTo>
                  <a:cubicBezTo>
                    <a:pt x="152" y="493"/>
                    <a:pt x="376" y="569"/>
                    <a:pt x="575" y="605"/>
                  </a:cubicBezTo>
                  <a:cubicBezTo>
                    <a:pt x="792" y="644"/>
                    <a:pt x="1024" y="631"/>
                    <a:pt x="1222" y="529"/>
                  </a:cubicBezTo>
                  <a:cubicBezTo>
                    <a:pt x="1238" y="520"/>
                    <a:pt x="1238" y="494"/>
                    <a:pt x="1222" y="485"/>
                  </a:cubicBezTo>
                  <a:cubicBezTo>
                    <a:pt x="1131" y="437"/>
                    <a:pt x="1041" y="387"/>
                    <a:pt x="968" y="314"/>
                  </a:cubicBezTo>
                  <a:cubicBezTo>
                    <a:pt x="889" y="238"/>
                    <a:pt x="847" y="138"/>
                    <a:pt x="825" y="32"/>
                  </a:cubicBezTo>
                  <a:cubicBezTo>
                    <a:pt x="819" y="0"/>
                    <a:pt x="770" y="14"/>
                    <a:pt x="776" y="46"/>
                  </a:cubicBezTo>
                  <a:cubicBezTo>
                    <a:pt x="799" y="157"/>
                    <a:pt x="844" y="256"/>
                    <a:pt x="921" y="340"/>
                  </a:cubicBezTo>
                  <a:cubicBezTo>
                    <a:pt x="997" y="422"/>
                    <a:pt x="1098" y="479"/>
                    <a:pt x="1196" y="529"/>
                  </a:cubicBezTo>
                  <a:cubicBezTo>
                    <a:pt x="1196" y="514"/>
                    <a:pt x="1196" y="500"/>
                    <a:pt x="1196" y="485"/>
                  </a:cubicBezTo>
                  <a:cubicBezTo>
                    <a:pt x="821" y="681"/>
                    <a:pt x="352" y="551"/>
                    <a:pt x="23" y="324"/>
                  </a:cubicBezTo>
                  <a:cubicBezTo>
                    <a:pt x="12" y="316"/>
                    <a:pt x="0" y="333"/>
                    <a:pt x="9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grpSp>
          <p:nvGrpSpPr>
            <p:cNvPr id="62" name="chenying0907 61"/>
            <p:cNvGrpSpPr/>
            <p:nvPr/>
          </p:nvGrpSpPr>
          <p:grpSpPr>
            <a:xfrm>
              <a:off x="3517901" y="1225551"/>
              <a:ext cx="5260975" cy="4090987"/>
              <a:chOff x="3517901" y="1225551"/>
              <a:chExt cx="5260975" cy="4090987"/>
            </a:xfrm>
            <a:grpFill/>
          </p:grpSpPr>
          <p:sp>
            <p:nvSpPr>
              <p:cNvPr id="63" name="chenying0907 12"/>
              <p:cNvSpPr/>
              <p:nvPr/>
            </p:nvSpPr>
            <p:spPr bwMode="auto">
              <a:xfrm>
                <a:off x="7805738" y="2135188"/>
                <a:ext cx="109538" cy="38100"/>
              </a:xfrm>
              <a:custGeom>
                <a:avLst/>
                <a:gdLst>
                  <a:gd name="T0" fmla="*/ 6 w 106"/>
                  <a:gd name="T1" fmla="*/ 35 h 37"/>
                  <a:gd name="T2" fmla="*/ 45 w 106"/>
                  <a:gd name="T3" fmla="*/ 33 h 37"/>
                  <a:gd name="T4" fmla="*/ 97 w 106"/>
                  <a:gd name="T5" fmla="*/ 22 h 37"/>
                  <a:gd name="T6" fmla="*/ 97 w 106"/>
                  <a:gd name="T7" fmla="*/ 6 h 37"/>
                  <a:gd name="T8" fmla="*/ 52 w 106"/>
                  <a:gd name="T9" fmla="*/ 6 h 37"/>
                  <a:gd name="T10" fmla="*/ 4 w 106"/>
                  <a:gd name="T11" fmla="*/ 24 h 37"/>
                  <a:gd name="T12" fmla="*/ 6 w 106"/>
                  <a:gd name="T1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37">
                    <a:moveTo>
                      <a:pt x="6" y="35"/>
                    </a:moveTo>
                    <a:cubicBezTo>
                      <a:pt x="20" y="37"/>
                      <a:pt x="32" y="35"/>
                      <a:pt x="45" y="33"/>
                    </a:cubicBezTo>
                    <a:cubicBezTo>
                      <a:pt x="63" y="30"/>
                      <a:pt x="80" y="29"/>
                      <a:pt x="97" y="22"/>
                    </a:cubicBezTo>
                    <a:cubicBezTo>
                      <a:pt x="105" y="19"/>
                      <a:pt x="106" y="9"/>
                      <a:pt x="97" y="6"/>
                    </a:cubicBezTo>
                    <a:cubicBezTo>
                      <a:pt x="81" y="0"/>
                      <a:pt x="68" y="2"/>
                      <a:pt x="52" y="6"/>
                    </a:cubicBezTo>
                    <a:cubicBezTo>
                      <a:pt x="34" y="9"/>
                      <a:pt x="17" y="13"/>
                      <a:pt x="4" y="24"/>
                    </a:cubicBezTo>
                    <a:cubicBezTo>
                      <a:pt x="0" y="27"/>
                      <a:pt x="2" y="34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4" name="chenying0907 13"/>
              <p:cNvSpPr/>
              <p:nvPr/>
            </p:nvSpPr>
            <p:spPr bwMode="auto">
              <a:xfrm>
                <a:off x="8018463" y="2144713"/>
                <a:ext cx="92075" cy="34925"/>
              </a:xfrm>
              <a:custGeom>
                <a:avLst/>
                <a:gdLst>
                  <a:gd name="T0" fmla="*/ 4 w 89"/>
                  <a:gd name="T1" fmla="*/ 9 h 35"/>
                  <a:gd name="T2" fmla="*/ 79 w 89"/>
                  <a:gd name="T3" fmla="*/ 34 h 35"/>
                  <a:gd name="T4" fmla="*/ 83 w 89"/>
                  <a:gd name="T5" fmla="*/ 20 h 35"/>
                  <a:gd name="T6" fmla="*/ 7 w 89"/>
                  <a:gd name="T7" fmla="*/ 0 h 35"/>
                  <a:gd name="T8" fmla="*/ 4 w 89"/>
                  <a:gd name="T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35">
                    <a:moveTo>
                      <a:pt x="4" y="9"/>
                    </a:moveTo>
                    <a:cubicBezTo>
                      <a:pt x="28" y="23"/>
                      <a:pt x="52" y="31"/>
                      <a:pt x="79" y="34"/>
                    </a:cubicBezTo>
                    <a:cubicBezTo>
                      <a:pt x="87" y="35"/>
                      <a:pt x="89" y="24"/>
                      <a:pt x="83" y="20"/>
                    </a:cubicBezTo>
                    <a:cubicBezTo>
                      <a:pt x="59" y="6"/>
                      <a:pt x="34" y="3"/>
                      <a:pt x="7" y="0"/>
                    </a:cubicBezTo>
                    <a:cubicBezTo>
                      <a:pt x="2" y="0"/>
                      <a:pt x="0" y="7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5" name="chenying0907 14"/>
              <p:cNvSpPr/>
              <p:nvPr/>
            </p:nvSpPr>
            <p:spPr bwMode="auto">
              <a:xfrm>
                <a:off x="8228013" y="2225676"/>
                <a:ext cx="107950" cy="61913"/>
              </a:xfrm>
              <a:custGeom>
                <a:avLst/>
                <a:gdLst>
                  <a:gd name="T0" fmla="*/ 6 w 105"/>
                  <a:gd name="T1" fmla="*/ 10 h 59"/>
                  <a:gd name="T2" fmla="*/ 91 w 105"/>
                  <a:gd name="T3" fmla="*/ 55 h 59"/>
                  <a:gd name="T4" fmla="*/ 99 w 105"/>
                  <a:gd name="T5" fmla="*/ 44 h 59"/>
                  <a:gd name="T6" fmla="*/ 9 w 105"/>
                  <a:gd name="T7" fmla="*/ 1 h 59"/>
                  <a:gd name="T8" fmla="*/ 6 w 105"/>
                  <a:gd name="T9" fmla="*/ 1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59">
                    <a:moveTo>
                      <a:pt x="6" y="10"/>
                    </a:moveTo>
                    <a:cubicBezTo>
                      <a:pt x="35" y="21"/>
                      <a:pt x="64" y="39"/>
                      <a:pt x="91" y="55"/>
                    </a:cubicBezTo>
                    <a:cubicBezTo>
                      <a:pt x="97" y="59"/>
                      <a:pt x="105" y="49"/>
                      <a:pt x="99" y="44"/>
                    </a:cubicBezTo>
                    <a:cubicBezTo>
                      <a:pt x="72" y="20"/>
                      <a:pt x="44" y="7"/>
                      <a:pt x="9" y="1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6" name="chenying0907 15"/>
              <p:cNvSpPr/>
              <p:nvPr/>
            </p:nvSpPr>
            <p:spPr bwMode="auto">
              <a:xfrm>
                <a:off x="8421688" y="2389188"/>
                <a:ext cx="77788" cy="84138"/>
              </a:xfrm>
              <a:custGeom>
                <a:avLst/>
                <a:gdLst>
                  <a:gd name="T0" fmla="*/ 1 w 75"/>
                  <a:gd name="T1" fmla="*/ 1 h 81"/>
                  <a:gd name="T2" fmla="*/ 14 w 75"/>
                  <a:gd name="T3" fmla="*/ 20 h 81"/>
                  <a:gd name="T4" fmla="*/ 31 w 75"/>
                  <a:gd name="T5" fmla="*/ 42 h 81"/>
                  <a:gd name="T6" fmla="*/ 62 w 75"/>
                  <a:gd name="T7" fmla="*/ 77 h 81"/>
                  <a:gd name="T8" fmla="*/ 72 w 75"/>
                  <a:gd name="T9" fmla="*/ 71 h 81"/>
                  <a:gd name="T10" fmla="*/ 45 w 75"/>
                  <a:gd name="T11" fmla="*/ 35 h 81"/>
                  <a:gd name="T12" fmla="*/ 24 w 75"/>
                  <a:gd name="T13" fmla="*/ 16 h 81"/>
                  <a:gd name="T14" fmla="*/ 2 w 75"/>
                  <a:gd name="T15" fmla="*/ 0 h 81"/>
                  <a:gd name="T16" fmla="*/ 1 w 75"/>
                  <a:gd name="T17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81">
                    <a:moveTo>
                      <a:pt x="1" y="1"/>
                    </a:moveTo>
                    <a:cubicBezTo>
                      <a:pt x="6" y="6"/>
                      <a:pt x="9" y="14"/>
                      <a:pt x="14" y="20"/>
                    </a:cubicBezTo>
                    <a:cubicBezTo>
                      <a:pt x="19" y="27"/>
                      <a:pt x="25" y="35"/>
                      <a:pt x="31" y="42"/>
                    </a:cubicBezTo>
                    <a:cubicBezTo>
                      <a:pt x="41" y="54"/>
                      <a:pt x="51" y="66"/>
                      <a:pt x="62" y="77"/>
                    </a:cubicBezTo>
                    <a:cubicBezTo>
                      <a:pt x="66" y="81"/>
                      <a:pt x="75" y="77"/>
                      <a:pt x="72" y="71"/>
                    </a:cubicBezTo>
                    <a:cubicBezTo>
                      <a:pt x="66" y="57"/>
                      <a:pt x="57" y="46"/>
                      <a:pt x="45" y="35"/>
                    </a:cubicBezTo>
                    <a:cubicBezTo>
                      <a:pt x="38" y="28"/>
                      <a:pt x="31" y="22"/>
                      <a:pt x="24" y="16"/>
                    </a:cubicBezTo>
                    <a:cubicBezTo>
                      <a:pt x="17" y="10"/>
                      <a:pt x="8" y="6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7" name="chenying0907 16"/>
              <p:cNvSpPr/>
              <p:nvPr/>
            </p:nvSpPr>
            <p:spPr bwMode="auto">
              <a:xfrm>
                <a:off x="8572501" y="2570163"/>
                <a:ext cx="60325" cy="90488"/>
              </a:xfrm>
              <a:custGeom>
                <a:avLst/>
                <a:gdLst>
                  <a:gd name="T0" fmla="*/ 3 w 57"/>
                  <a:gd name="T1" fmla="*/ 10 h 88"/>
                  <a:gd name="T2" fmla="*/ 47 w 57"/>
                  <a:gd name="T3" fmla="*/ 83 h 88"/>
                  <a:gd name="T4" fmla="*/ 55 w 57"/>
                  <a:gd name="T5" fmla="*/ 77 h 88"/>
                  <a:gd name="T6" fmla="*/ 11 w 57"/>
                  <a:gd name="T7" fmla="*/ 5 h 88"/>
                  <a:gd name="T8" fmla="*/ 3 w 57"/>
                  <a:gd name="T9" fmla="*/ 1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8">
                    <a:moveTo>
                      <a:pt x="3" y="10"/>
                    </a:moveTo>
                    <a:cubicBezTo>
                      <a:pt x="17" y="35"/>
                      <a:pt x="27" y="63"/>
                      <a:pt x="47" y="83"/>
                    </a:cubicBezTo>
                    <a:cubicBezTo>
                      <a:pt x="51" y="88"/>
                      <a:pt x="57" y="82"/>
                      <a:pt x="55" y="77"/>
                    </a:cubicBezTo>
                    <a:cubicBezTo>
                      <a:pt x="44" y="51"/>
                      <a:pt x="28" y="27"/>
                      <a:pt x="11" y="5"/>
                    </a:cubicBezTo>
                    <a:cubicBezTo>
                      <a:pt x="8" y="0"/>
                      <a:pt x="0" y="4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8" name="chenying0907 17"/>
              <p:cNvSpPr/>
              <p:nvPr/>
            </p:nvSpPr>
            <p:spPr bwMode="auto">
              <a:xfrm>
                <a:off x="8664576" y="2767013"/>
                <a:ext cx="42863" cy="88900"/>
              </a:xfrm>
              <a:custGeom>
                <a:avLst/>
                <a:gdLst>
                  <a:gd name="T0" fmla="*/ 3 w 41"/>
                  <a:gd name="T1" fmla="*/ 7 h 86"/>
                  <a:gd name="T2" fmla="*/ 30 w 41"/>
                  <a:gd name="T3" fmla="*/ 79 h 86"/>
                  <a:gd name="T4" fmla="*/ 40 w 41"/>
                  <a:gd name="T5" fmla="*/ 76 h 86"/>
                  <a:gd name="T6" fmla="*/ 9 w 41"/>
                  <a:gd name="T7" fmla="*/ 4 h 86"/>
                  <a:gd name="T8" fmla="*/ 3 w 41"/>
                  <a:gd name="T9" fmla="*/ 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6">
                    <a:moveTo>
                      <a:pt x="3" y="7"/>
                    </a:moveTo>
                    <a:cubicBezTo>
                      <a:pt x="16" y="29"/>
                      <a:pt x="21" y="56"/>
                      <a:pt x="30" y="79"/>
                    </a:cubicBezTo>
                    <a:cubicBezTo>
                      <a:pt x="32" y="86"/>
                      <a:pt x="41" y="83"/>
                      <a:pt x="40" y="76"/>
                    </a:cubicBezTo>
                    <a:cubicBezTo>
                      <a:pt x="36" y="48"/>
                      <a:pt x="25" y="27"/>
                      <a:pt x="9" y="4"/>
                    </a:cubicBezTo>
                    <a:cubicBezTo>
                      <a:pt x="7" y="0"/>
                      <a:pt x="0" y="3"/>
                      <a:pt x="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69" name="chenying0907 18"/>
              <p:cNvSpPr/>
              <p:nvPr/>
            </p:nvSpPr>
            <p:spPr bwMode="auto">
              <a:xfrm>
                <a:off x="8740776" y="2992438"/>
                <a:ext cx="26988" cy="107950"/>
              </a:xfrm>
              <a:custGeom>
                <a:avLst/>
                <a:gdLst>
                  <a:gd name="T0" fmla="*/ 2 w 27"/>
                  <a:gd name="T1" fmla="*/ 7 h 104"/>
                  <a:gd name="T2" fmla="*/ 17 w 27"/>
                  <a:gd name="T3" fmla="*/ 100 h 104"/>
                  <a:gd name="T4" fmla="*/ 23 w 27"/>
                  <a:gd name="T5" fmla="*/ 100 h 104"/>
                  <a:gd name="T6" fmla="*/ 9 w 27"/>
                  <a:gd name="T7" fmla="*/ 4 h 104"/>
                  <a:gd name="T8" fmla="*/ 2 w 27"/>
                  <a:gd name="T9" fmla="*/ 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4">
                    <a:moveTo>
                      <a:pt x="2" y="7"/>
                    </a:moveTo>
                    <a:cubicBezTo>
                      <a:pt x="14" y="36"/>
                      <a:pt x="13" y="68"/>
                      <a:pt x="17" y="100"/>
                    </a:cubicBezTo>
                    <a:cubicBezTo>
                      <a:pt x="17" y="104"/>
                      <a:pt x="23" y="104"/>
                      <a:pt x="23" y="100"/>
                    </a:cubicBezTo>
                    <a:cubicBezTo>
                      <a:pt x="27" y="67"/>
                      <a:pt x="24" y="33"/>
                      <a:pt x="9" y="4"/>
                    </a:cubicBezTo>
                    <a:cubicBezTo>
                      <a:pt x="7" y="0"/>
                      <a:pt x="0" y="3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0" name="chenying0907 19"/>
              <p:cNvSpPr/>
              <p:nvPr/>
            </p:nvSpPr>
            <p:spPr bwMode="auto">
              <a:xfrm>
                <a:off x="8753476" y="3206751"/>
                <a:ext cx="25400" cy="80963"/>
              </a:xfrm>
              <a:custGeom>
                <a:avLst/>
                <a:gdLst>
                  <a:gd name="T0" fmla="*/ 13 w 24"/>
                  <a:gd name="T1" fmla="*/ 2 h 78"/>
                  <a:gd name="T2" fmla="*/ 4 w 24"/>
                  <a:gd name="T3" fmla="*/ 32 h 78"/>
                  <a:gd name="T4" fmla="*/ 2 w 24"/>
                  <a:gd name="T5" fmla="*/ 46 h 78"/>
                  <a:gd name="T6" fmla="*/ 0 w 24"/>
                  <a:gd name="T7" fmla="*/ 66 h 78"/>
                  <a:gd name="T8" fmla="*/ 13 w 24"/>
                  <a:gd name="T9" fmla="*/ 71 h 78"/>
                  <a:gd name="T10" fmla="*/ 23 w 24"/>
                  <a:gd name="T11" fmla="*/ 39 h 78"/>
                  <a:gd name="T12" fmla="*/ 15 w 24"/>
                  <a:gd name="T13" fmla="*/ 2 h 78"/>
                  <a:gd name="T14" fmla="*/ 13 w 24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3" y="2"/>
                    </a:moveTo>
                    <a:cubicBezTo>
                      <a:pt x="9" y="12"/>
                      <a:pt x="6" y="21"/>
                      <a:pt x="4" y="32"/>
                    </a:cubicBezTo>
                    <a:cubicBezTo>
                      <a:pt x="3" y="37"/>
                      <a:pt x="2" y="41"/>
                      <a:pt x="2" y="46"/>
                    </a:cubicBezTo>
                    <a:cubicBezTo>
                      <a:pt x="1" y="53"/>
                      <a:pt x="1" y="59"/>
                      <a:pt x="0" y="66"/>
                    </a:cubicBezTo>
                    <a:cubicBezTo>
                      <a:pt x="0" y="72"/>
                      <a:pt x="9" y="78"/>
                      <a:pt x="13" y="71"/>
                    </a:cubicBezTo>
                    <a:cubicBezTo>
                      <a:pt x="18" y="60"/>
                      <a:pt x="21" y="52"/>
                      <a:pt x="23" y="39"/>
                    </a:cubicBezTo>
                    <a:cubicBezTo>
                      <a:pt x="24" y="25"/>
                      <a:pt x="20" y="15"/>
                      <a:pt x="15" y="2"/>
                    </a:cubicBezTo>
                    <a:cubicBezTo>
                      <a:pt x="15" y="0"/>
                      <a:pt x="13" y="1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1" name="chenying0907 20"/>
              <p:cNvSpPr/>
              <p:nvPr/>
            </p:nvSpPr>
            <p:spPr bwMode="auto">
              <a:xfrm>
                <a:off x="8672513" y="3368676"/>
                <a:ext cx="61913" cy="100013"/>
              </a:xfrm>
              <a:custGeom>
                <a:avLst/>
                <a:gdLst>
                  <a:gd name="T0" fmla="*/ 46 w 61"/>
                  <a:gd name="T1" fmla="*/ 3 h 97"/>
                  <a:gd name="T2" fmla="*/ 6 w 61"/>
                  <a:gd name="T3" fmla="*/ 81 h 97"/>
                  <a:gd name="T4" fmla="*/ 20 w 61"/>
                  <a:gd name="T5" fmla="*/ 91 h 97"/>
                  <a:gd name="T6" fmla="*/ 52 w 61"/>
                  <a:gd name="T7" fmla="*/ 51 h 97"/>
                  <a:gd name="T8" fmla="*/ 53 w 61"/>
                  <a:gd name="T9" fmla="*/ 3 h 97"/>
                  <a:gd name="T10" fmla="*/ 46 w 61"/>
                  <a:gd name="T11" fmla="*/ 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7">
                    <a:moveTo>
                      <a:pt x="46" y="3"/>
                    </a:moveTo>
                    <a:cubicBezTo>
                      <a:pt x="33" y="29"/>
                      <a:pt x="23" y="57"/>
                      <a:pt x="6" y="81"/>
                    </a:cubicBezTo>
                    <a:cubicBezTo>
                      <a:pt x="0" y="89"/>
                      <a:pt x="13" y="97"/>
                      <a:pt x="20" y="91"/>
                    </a:cubicBezTo>
                    <a:cubicBezTo>
                      <a:pt x="34" y="80"/>
                      <a:pt x="45" y="69"/>
                      <a:pt x="52" y="51"/>
                    </a:cubicBezTo>
                    <a:cubicBezTo>
                      <a:pt x="58" y="35"/>
                      <a:pt x="61" y="20"/>
                      <a:pt x="53" y="3"/>
                    </a:cubicBezTo>
                    <a:cubicBezTo>
                      <a:pt x="52" y="0"/>
                      <a:pt x="47" y="1"/>
                      <a:pt x="4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2" name="chenying0907 21"/>
              <p:cNvSpPr/>
              <p:nvPr/>
            </p:nvSpPr>
            <p:spPr bwMode="auto">
              <a:xfrm>
                <a:off x="8559801" y="3544888"/>
                <a:ext cx="68263" cy="84138"/>
              </a:xfrm>
              <a:custGeom>
                <a:avLst/>
                <a:gdLst>
                  <a:gd name="T0" fmla="*/ 51 w 66"/>
                  <a:gd name="T1" fmla="*/ 4 h 81"/>
                  <a:gd name="T2" fmla="*/ 24 w 66"/>
                  <a:gd name="T3" fmla="*/ 33 h 81"/>
                  <a:gd name="T4" fmla="*/ 14 w 66"/>
                  <a:gd name="T5" fmla="*/ 46 h 81"/>
                  <a:gd name="T6" fmla="*/ 5 w 66"/>
                  <a:gd name="T7" fmla="*/ 62 h 81"/>
                  <a:gd name="T8" fmla="*/ 18 w 66"/>
                  <a:gd name="T9" fmla="*/ 75 h 81"/>
                  <a:gd name="T10" fmla="*/ 32 w 66"/>
                  <a:gd name="T11" fmla="*/ 65 h 81"/>
                  <a:gd name="T12" fmla="*/ 45 w 66"/>
                  <a:gd name="T13" fmla="*/ 49 h 81"/>
                  <a:gd name="T14" fmla="*/ 63 w 66"/>
                  <a:gd name="T15" fmla="*/ 11 h 81"/>
                  <a:gd name="T16" fmla="*/ 51 w 66"/>
                  <a:gd name="T17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81">
                    <a:moveTo>
                      <a:pt x="51" y="4"/>
                    </a:moveTo>
                    <a:cubicBezTo>
                      <a:pt x="41" y="13"/>
                      <a:pt x="32" y="22"/>
                      <a:pt x="24" y="33"/>
                    </a:cubicBezTo>
                    <a:cubicBezTo>
                      <a:pt x="21" y="37"/>
                      <a:pt x="17" y="41"/>
                      <a:pt x="14" y="46"/>
                    </a:cubicBezTo>
                    <a:cubicBezTo>
                      <a:pt x="10" y="51"/>
                      <a:pt x="9" y="57"/>
                      <a:pt x="5" y="62"/>
                    </a:cubicBezTo>
                    <a:cubicBezTo>
                      <a:pt x="0" y="70"/>
                      <a:pt x="10" y="81"/>
                      <a:pt x="18" y="75"/>
                    </a:cubicBezTo>
                    <a:cubicBezTo>
                      <a:pt x="22" y="72"/>
                      <a:pt x="29" y="69"/>
                      <a:pt x="32" y="65"/>
                    </a:cubicBezTo>
                    <a:cubicBezTo>
                      <a:pt x="37" y="60"/>
                      <a:pt x="41" y="55"/>
                      <a:pt x="45" y="49"/>
                    </a:cubicBezTo>
                    <a:cubicBezTo>
                      <a:pt x="53" y="37"/>
                      <a:pt x="59" y="25"/>
                      <a:pt x="63" y="11"/>
                    </a:cubicBezTo>
                    <a:cubicBezTo>
                      <a:pt x="66" y="4"/>
                      <a:pt x="56" y="0"/>
                      <a:pt x="5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3" name="chenying0907 22"/>
              <p:cNvSpPr/>
              <p:nvPr/>
            </p:nvSpPr>
            <p:spPr bwMode="auto">
              <a:xfrm>
                <a:off x="8374063" y="3732213"/>
                <a:ext cx="80963" cy="65088"/>
              </a:xfrm>
              <a:custGeom>
                <a:avLst/>
                <a:gdLst>
                  <a:gd name="T0" fmla="*/ 66 w 79"/>
                  <a:gd name="T1" fmla="*/ 3 h 62"/>
                  <a:gd name="T2" fmla="*/ 35 w 79"/>
                  <a:gd name="T3" fmla="*/ 23 h 62"/>
                  <a:gd name="T4" fmla="*/ 6 w 79"/>
                  <a:gd name="T5" fmla="*/ 48 h 62"/>
                  <a:gd name="T6" fmla="*/ 14 w 79"/>
                  <a:gd name="T7" fmla="*/ 58 h 62"/>
                  <a:gd name="T8" fmla="*/ 45 w 79"/>
                  <a:gd name="T9" fmla="*/ 38 h 62"/>
                  <a:gd name="T10" fmla="*/ 73 w 79"/>
                  <a:gd name="T11" fmla="*/ 13 h 62"/>
                  <a:gd name="T12" fmla="*/ 66 w 79"/>
                  <a:gd name="T13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2">
                    <a:moveTo>
                      <a:pt x="66" y="3"/>
                    </a:moveTo>
                    <a:cubicBezTo>
                      <a:pt x="55" y="9"/>
                      <a:pt x="45" y="15"/>
                      <a:pt x="35" y="23"/>
                    </a:cubicBezTo>
                    <a:cubicBezTo>
                      <a:pt x="25" y="31"/>
                      <a:pt x="16" y="39"/>
                      <a:pt x="6" y="48"/>
                    </a:cubicBezTo>
                    <a:cubicBezTo>
                      <a:pt x="0" y="53"/>
                      <a:pt x="8" y="62"/>
                      <a:pt x="14" y="58"/>
                    </a:cubicBezTo>
                    <a:cubicBezTo>
                      <a:pt x="25" y="52"/>
                      <a:pt x="35" y="46"/>
                      <a:pt x="45" y="38"/>
                    </a:cubicBezTo>
                    <a:cubicBezTo>
                      <a:pt x="55" y="30"/>
                      <a:pt x="64" y="21"/>
                      <a:pt x="73" y="13"/>
                    </a:cubicBezTo>
                    <a:cubicBezTo>
                      <a:pt x="79" y="9"/>
                      <a:pt x="72" y="0"/>
                      <a:pt x="6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4" name="chenying0907 23"/>
              <p:cNvSpPr/>
              <p:nvPr/>
            </p:nvSpPr>
            <p:spPr bwMode="auto">
              <a:xfrm>
                <a:off x="7953376" y="3932238"/>
                <a:ext cx="93663" cy="30163"/>
              </a:xfrm>
              <a:custGeom>
                <a:avLst/>
                <a:gdLst>
                  <a:gd name="T0" fmla="*/ 82 w 91"/>
                  <a:gd name="T1" fmla="*/ 1 h 30"/>
                  <a:gd name="T2" fmla="*/ 42 w 91"/>
                  <a:gd name="T3" fmla="*/ 5 h 30"/>
                  <a:gd name="T4" fmla="*/ 9 w 91"/>
                  <a:gd name="T5" fmla="*/ 11 h 30"/>
                  <a:gd name="T6" fmla="*/ 9 w 91"/>
                  <a:gd name="T7" fmla="*/ 28 h 30"/>
                  <a:gd name="T8" fmla="*/ 45 w 91"/>
                  <a:gd name="T9" fmla="*/ 27 h 30"/>
                  <a:gd name="T10" fmla="*/ 86 w 91"/>
                  <a:gd name="T11" fmla="*/ 9 h 30"/>
                  <a:gd name="T12" fmla="*/ 82 w 91"/>
                  <a:gd name="T13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30">
                    <a:moveTo>
                      <a:pt x="82" y="1"/>
                    </a:moveTo>
                    <a:cubicBezTo>
                      <a:pt x="69" y="3"/>
                      <a:pt x="55" y="3"/>
                      <a:pt x="42" y="5"/>
                    </a:cubicBezTo>
                    <a:cubicBezTo>
                      <a:pt x="31" y="6"/>
                      <a:pt x="20" y="9"/>
                      <a:pt x="9" y="11"/>
                    </a:cubicBezTo>
                    <a:cubicBezTo>
                      <a:pt x="0" y="13"/>
                      <a:pt x="0" y="27"/>
                      <a:pt x="9" y="28"/>
                    </a:cubicBezTo>
                    <a:cubicBezTo>
                      <a:pt x="22" y="30"/>
                      <a:pt x="32" y="30"/>
                      <a:pt x="45" y="27"/>
                    </a:cubicBezTo>
                    <a:cubicBezTo>
                      <a:pt x="60" y="23"/>
                      <a:pt x="72" y="15"/>
                      <a:pt x="86" y="9"/>
                    </a:cubicBezTo>
                    <a:cubicBezTo>
                      <a:pt x="91" y="7"/>
                      <a:pt x="87" y="0"/>
                      <a:pt x="8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5" name="chenying0907 24"/>
              <p:cNvSpPr/>
              <p:nvPr/>
            </p:nvSpPr>
            <p:spPr bwMode="auto">
              <a:xfrm>
                <a:off x="7991476" y="3992563"/>
                <a:ext cx="65088" cy="77788"/>
              </a:xfrm>
              <a:custGeom>
                <a:avLst/>
                <a:gdLst>
                  <a:gd name="T0" fmla="*/ 2 w 63"/>
                  <a:gd name="T1" fmla="*/ 6 h 74"/>
                  <a:gd name="T2" fmla="*/ 12 w 63"/>
                  <a:gd name="T3" fmla="*/ 18 h 74"/>
                  <a:gd name="T4" fmla="*/ 24 w 63"/>
                  <a:gd name="T5" fmla="*/ 34 h 74"/>
                  <a:gd name="T6" fmla="*/ 36 w 63"/>
                  <a:gd name="T7" fmla="*/ 51 h 74"/>
                  <a:gd name="T8" fmla="*/ 47 w 63"/>
                  <a:gd name="T9" fmla="*/ 66 h 74"/>
                  <a:gd name="T10" fmla="*/ 61 w 63"/>
                  <a:gd name="T11" fmla="*/ 60 h 74"/>
                  <a:gd name="T12" fmla="*/ 37 w 63"/>
                  <a:gd name="T13" fmla="*/ 16 h 74"/>
                  <a:gd name="T14" fmla="*/ 18 w 63"/>
                  <a:gd name="T15" fmla="*/ 3 h 74"/>
                  <a:gd name="T16" fmla="*/ 3 w 63"/>
                  <a:gd name="T17" fmla="*/ 2 h 74"/>
                  <a:gd name="T18" fmla="*/ 2 w 63"/>
                  <a:gd name="T19" fmla="*/ 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74">
                    <a:moveTo>
                      <a:pt x="2" y="6"/>
                    </a:moveTo>
                    <a:cubicBezTo>
                      <a:pt x="6" y="7"/>
                      <a:pt x="10" y="15"/>
                      <a:pt x="12" y="18"/>
                    </a:cubicBezTo>
                    <a:cubicBezTo>
                      <a:pt x="15" y="24"/>
                      <a:pt x="20" y="29"/>
                      <a:pt x="24" y="34"/>
                    </a:cubicBezTo>
                    <a:cubicBezTo>
                      <a:pt x="29" y="39"/>
                      <a:pt x="32" y="45"/>
                      <a:pt x="36" y="51"/>
                    </a:cubicBezTo>
                    <a:cubicBezTo>
                      <a:pt x="39" y="56"/>
                      <a:pt x="44" y="60"/>
                      <a:pt x="47" y="66"/>
                    </a:cubicBezTo>
                    <a:cubicBezTo>
                      <a:pt x="51" y="74"/>
                      <a:pt x="63" y="68"/>
                      <a:pt x="61" y="60"/>
                    </a:cubicBezTo>
                    <a:cubicBezTo>
                      <a:pt x="57" y="43"/>
                      <a:pt x="50" y="29"/>
                      <a:pt x="37" y="16"/>
                    </a:cubicBezTo>
                    <a:cubicBezTo>
                      <a:pt x="32" y="10"/>
                      <a:pt x="26" y="6"/>
                      <a:pt x="18" y="3"/>
                    </a:cubicBezTo>
                    <a:cubicBezTo>
                      <a:pt x="13" y="0"/>
                      <a:pt x="8" y="1"/>
                      <a:pt x="3" y="2"/>
                    </a:cubicBezTo>
                    <a:cubicBezTo>
                      <a:pt x="0" y="2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6" name="chenying0907 25"/>
              <p:cNvSpPr/>
              <p:nvPr/>
            </p:nvSpPr>
            <p:spPr bwMode="auto">
              <a:xfrm>
                <a:off x="8085138" y="4160838"/>
                <a:ext cx="26988" cy="95250"/>
              </a:xfrm>
              <a:custGeom>
                <a:avLst/>
                <a:gdLst>
                  <a:gd name="T0" fmla="*/ 0 w 26"/>
                  <a:gd name="T1" fmla="*/ 8 h 91"/>
                  <a:gd name="T2" fmla="*/ 6 w 26"/>
                  <a:gd name="T3" fmla="*/ 83 h 91"/>
                  <a:gd name="T4" fmla="*/ 22 w 26"/>
                  <a:gd name="T5" fmla="*/ 83 h 91"/>
                  <a:gd name="T6" fmla="*/ 13 w 26"/>
                  <a:gd name="T7" fmla="*/ 5 h 91"/>
                  <a:gd name="T8" fmla="*/ 0 w 26"/>
                  <a:gd name="T9" fmla="*/ 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1">
                    <a:moveTo>
                      <a:pt x="0" y="8"/>
                    </a:moveTo>
                    <a:cubicBezTo>
                      <a:pt x="1" y="33"/>
                      <a:pt x="2" y="59"/>
                      <a:pt x="6" y="83"/>
                    </a:cubicBezTo>
                    <a:cubicBezTo>
                      <a:pt x="8" y="91"/>
                      <a:pt x="20" y="91"/>
                      <a:pt x="22" y="83"/>
                    </a:cubicBezTo>
                    <a:cubicBezTo>
                      <a:pt x="26" y="58"/>
                      <a:pt x="26" y="27"/>
                      <a:pt x="13" y="5"/>
                    </a:cubicBezTo>
                    <a:cubicBezTo>
                      <a:pt x="9" y="0"/>
                      <a:pt x="0" y="2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7" name="chenying0907 26"/>
              <p:cNvSpPr/>
              <p:nvPr/>
            </p:nvSpPr>
            <p:spPr bwMode="auto">
              <a:xfrm>
                <a:off x="8034338" y="4348163"/>
                <a:ext cx="44450" cy="106363"/>
              </a:xfrm>
              <a:custGeom>
                <a:avLst/>
                <a:gdLst>
                  <a:gd name="T0" fmla="*/ 8 w 43"/>
                  <a:gd name="T1" fmla="*/ 99 h 102"/>
                  <a:gd name="T2" fmla="*/ 32 w 43"/>
                  <a:gd name="T3" fmla="*/ 61 h 102"/>
                  <a:gd name="T4" fmla="*/ 42 w 43"/>
                  <a:gd name="T5" fmla="*/ 9 h 102"/>
                  <a:gd name="T6" fmla="*/ 27 w 43"/>
                  <a:gd name="T7" fmla="*/ 7 h 102"/>
                  <a:gd name="T8" fmla="*/ 13 w 43"/>
                  <a:gd name="T9" fmla="*/ 50 h 102"/>
                  <a:gd name="T10" fmla="*/ 1 w 43"/>
                  <a:gd name="T11" fmla="*/ 95 h 102"/>
                  <a:gd name="T12" fmla="*/ 8 w 43"/>
                  <a:gd name="T13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02">
                    <a:moveTo>
                      <a:pt x="8" y="99"/>
                    </a:moveTo>
                    <a:cubicBezTo>
                      <a:pt x="19" y="87"/>
                      <a:pt x="26" y="76"/>
                      <a:pt x="32" y="61"/>
                    </a:cubicBezTo>
                    <a:cubicBezTo>
                      <a:pt x="38" y="44"/>
                      <a:pt x="40" y="27"/>
                      <a:pt x="42" y="9"/>
                    </a:cubicBezTo>
                    <a:cubicBezTo>
                      <a:pt x="43" y="0"/>
                      <a:pt x="30" y="0"/>
                      <a:pt x="27" y="7"/>
                    </a:cubicBezTo>
                    <a:cubicBezTo>
                      <a:pt x="21" y="22"/>
                      <a:pt x="16" y="35"/>
                      <a:pt x="13" y="50"/>
                    </a:cubicBezTo>
                    <a:cubicBezTo>
                      <a:pt x="9" y="64"/>
                      <a:pt x="7" y="81"/>
                      <a:pt x="1" y="95"/>
                    </a:cubicBezTo>
                    <a:cubicBezTo>
                      <a:pt x="0" y="99"/>
                      <a:pt x="6" y="102"/>
                      <a:pt x="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8" name="chenying0907 27"/>
              <p:cNvSpPr/>
              <p:nvPr/>
            </p:nvSpPr>
            <p:spPr bwMode="auto">
              <a:xfrm>
                <a:off x="7883526" y="4581526"/>
                <a:ext cx="80963" cy="74613"/>
              </a:xfrm>
              <a:custGeom>
                <a:avLst/>
                <a:gdLst>
                  <a:gd name="T0" fmla="*/ 7 w 78"/>
                  <a:gd name="T1" fmla="*/ 69 h 72"/>
                  <a:gd name="T2" fmla="*/ 45 w 78"/>
                  <a:gd name="T3" fmla="*/ 47 h 72"/>
                  <a:gd name="T4" fmla="*/ 75 w 78"/>
                  <a:gd name="T5" fmla="*/ 11 h 72"/>
                  <a:gd name="T6" fmla="*/ 67 w 78"/>
                  <a:gd name="T7" fmla="*/ 5 h 72"/>
                  <a:gd name="T8" fmla="*/ 37 w 78"/>
                  <a:gd name="T9" fmla="*/ 33 h 72"/>
                  <a:gd name="T10" fmla="*/ 4 w 78"/>
                  <a:gd name="T11" fmla="*/ 63 h 72"/>
                  <a:gd name="T12" fmla="*/ 7 w 78"/>
                  <a:gd name="T13" fmla="*/ 6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2">
                    <a:moveTo>
                      <a:pt x="7" y="69"/>
                    </a:moveTo>
                    <a:cubicBezTo>
                      <a:pt x="20" y="62"/>
                      <a:pt x="33" y="56"/>
                      <a:pt x="45" y="47"/>
                    </a:cubicBezTo>
                    <a:cubicBezTo>
                      <a:pt x="57" y="37"/>
                      <a:pt x="68" y="26"/>
                      <a:pt x="75" y="11"/>
                    </a:cubicBezTo>
                    <a:cubicBezTo>
                      <a:pt x="78" y="6"/>
                      <a:pt x="71" y="0"/>
                      <a:pt x="67" y="5"/>
                    </a:cubicBezTo>
                    <a:cubicBezTo>
                      <a:pt x="57" y="15"/>
                      <a:pt x="47" y="24"/>
                      <a:pt x="37" y="33"/>
                    </a:cubicBezTo>
                    <a:cubicBezTo>
                      <a:pt x="26" y="43"/>
                      <a:pt x="15" y="55"/>
                      <a:pt x="4" y="63"/>
                    </a:cubicBezTo>
                    <a:cubicBezTo>
                      <a:pt x="0" y="66"/>
                      <a:pt x="3" y="72"/>
                      <a:pt x="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79" name="chenying0907 28"/>
              <p:cNvSpPr/>
              <p:nvPr/>
            </p:nvSpPr>
            <p:spPr bwMode="auto">
              <a:xfrm>
                <a:off x="7666038" y="4762501"/>
                <a:ext cx="120650" cy="58738"/>
              </a:xfrm>
              <a:custGeom>
                <a:avLst/>
                <a:gdLst>
                  <a:gd name="T0" fmla="*/ 6 w 117"/>
                  <a:gd name="T1" fmla="*/ 56 h 56"/>
                  <a:gd name="T2" fmla="*/ 111 w 117"/>
                  <a:gd name="T3" fmla="*/ 13 h 56"/>
                  <a:gd name="T4" fmla="*/ 105 w 117"/>
                  <a:gd name="T5" fmla="*/ 2 h 56"/>
                  <a:gd name="T6" fmla="*/ 5 w 117"/>
                  <a:gd name="T7" fmla="*/ 48 h 56"/>
                  <a:gd name="T8" fmla="*/ 6 w 11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56">
                    <a:moveTo>
                      <a:pt x="6" y="56"/>
                    </a:moveTo>
                    <a:cubicBezTo>
                      <a:pt x="44" y="51"/>
                      <a:pt x="81" y="37"/>
                      <a:pt x="111" y="13"/>
                    </a:cubicBezTo>
                    <a:cubicBezTo>
                      <a:pt x="117" y="9"/>
                      <a:pt x="111" y="0"/>
                      <a:pt x="105" y="2"/>
                    </a:cubicBezTo>
                    <a:cubicBezTo>
                      <a:pt x="70" y="12"/>
                      <a:pt x="40" y="36"/>
                      <a:pt x="5" y="48"/>
                    </a:cubicBezTo>
                    <a:cubicBezTo>
                      <a:pt x="0" y="49"/>
                      <a:pt x="1" y="56"/>
                      <a:pt x="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0" name="chenying0907 29"/>
              <p:cNvSpPr/>
              <p:nvPr/>
            </p:nvSpPr>
            <p:spPr bwMode="auto">
              <a:xfrm>
                <a:off x="7434263" y="4868863"/>
                <a:ext cx="123825" cy="47625"/>
              </a:xfrm>
              <a:custGeom>
                <a:avLst/>
                <a:gdLst>
                  <a:gd name="T0" fmla="*/ 4 w 120"/>
                  <a:gd name="T1" fmla="*/ 46 h 46"/>
                  <a:gd name="T2" fmla="*/ 117 w 120"/>
                  <a:gd name="T3" fmla="*/ 10 h 46"/>
                  <a:gd name="T4" fmla="*/ 112 w 120"/>
                  <a:gd name="T5" fmla="*/ 2 h 46"/>
                  <a:gd name="T6" fmla="*/ 3 w 120"/>
                  <a:gd name="T7" fmla="*/ 39 h 46"/>
                  <a:gd name="T8" fmla="*/ 4 w 12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46">
                    <a:moveTo>
                      <a:pt x="4" y="46"/>
                    </a:moveTo>
                    <a:cubicBezTo>
                      <a:pt x="43" y="44"/>
                      <a:pt x="86" y="36"/>
                      <a:pt x="117" y="10"/>
                    </a:cubicBezTo>
                    <a:cubicBezTo>
                      <a:pt x="120" y="7"/>
                      <a:pt x="116" y="0"/>
                      <a:pt x="112" y="2"/>
                    </a:cubicBezTo>
                    <a:cubicBezTo>
                      <a:pt x="75" y="14"/>
                      <a:pt x="40" y="27"/>
                      <a:pt x="3" y="39"/>
                    </a:cubicBezTo>
                    <a:cubicBezTo>
                      <a:pt x="0" y="40"/>
                      <a:pt x="0" y="46"/>
                      <a:pt x="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1" name="chenying0907 30"/>
              <p:cNvSpPr/>
              <p:nvPr/>
            </p:nvSpPr>
            <p:spPr bwMode="auto">
              <a:xfrm>
                <a:off x="7192963" y="4932363"/>
                <a:ext cx="153988" cy="38100"/>
              </a:xfrm>
              <a:custGeom>
                <a:avLst/>
                <a:gdLst>
                  <a:gd name="T0" fmla="*/ 6 w 148"/>
                  <a:gd name="T1" fmla="*/ 36 h 37"/>
                  <a:gd name="T2" fmla="*/ 137 w 148"/>
                  <a:gd name="T3" fmla="*/ 20 h 37"/>
                  <a:gd name="T4" fmla="*/ 133 w 148"/>
                  <a:gd name="T5" fmla="*/ 3 h 37"/>
                  <a:gd name="T6" fmla="*/ 3 w 148"/>
                  <a:gd name="T7" fmla="*/ 31 h 37"/>
                  <a:gd name="T8" fmla="*/ 6 w 148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7">
                    <a:moveTo>
                      <a:pt x="6" y="36"/>
                    </a:moveTo>
                    <a:cubicBezTo>
                      <a:pt x="51" y="28"/>
                      <a:pt x="94" y="36"/>
                      <a:pt x="137" y="20"/>
                    </a:cubicBezTo>
                    <a:cubicBezTo>
                      <a:pt x="148" y="16"/>
                      <a:pt x="144" y="0"/>
                      <a:pt x="133" y="3"/>
                    </a:cubicBezTo>
                    <a:cubicBezTo>
                      <a:pt x="88" y="13"/>
                      <a:pt x="46" y="13"/>
                      <a:pt x="3" y="31"/>
                    </a:cubicBezTo>
                    <a:cubicBezTo>
                      <a:pt x="0" y="32"/>
                      <a:pt x="2" y="37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2" name="chenying0907 31"/>
              <p:cNvSpPr/>
              <p:nvPr/>
            </p:nvSpPr>
            <p:spPr bwMode="auto">
              <a:xfrm>
                <a:off x="6989763" y="4945063"/>
                <a:ext cx="88900" cy="22225"/>
              </a:xfrm>
              <a:custGeom>
                <a:avLst/>
                <a:gdLst>
                  <a:gd name="T0" fmla="*/ 4 w 86"/>
                  <a:gd name="T1" fmla="*/ 18 h 22"/>
                  <a:gd name="T2" fmla="*/ 80 w 86"/>
                  <a:gd name="T3" fmla="*/ 10 h 22"/>
                  <a:gd name="T4" fmla="*/ 77 w 86"/>
                  <a:gd name="T5" fmla="*/ 1 h 22"/>
                  <a:gd name="T6" fmla="*/ 4 w 86"/>
                  <a:gd name="T7" fmla="*/ 8 h 22"/>
                  <a:gd name="T8" fmla="*/ 4 w 86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">
                    <a:moveTo>
                      <a:pt x="4" y="18"/>
                    </a:moveTo>
                    <a:cubicBezTo>
                      <a:pt x="30" y="22"/>
                      <a:pt x="56" y="21"/>
                      <a:pt x="80" y="10"/>
                    </a:cubicBezTo>
                    <a:cubicBezTo>
                      <a:pt x="86" y="8"/>
                      <a:pt x="82" y="0"/>
                      <a:pt x="77" y="1"/>
                    </a:cubicBezTo>
                    <a:cubicBezTo>
                      <a:pt x="53" y="5"/>
                      <a:pt x="28" y="5"/>
                      <a:pt x="4" y="8"/>
                    </a:cubicBezTo>
                    <a:cubicBezTo>
                      <a:pt x="0" y="9"/>
                      <a:pt x="0" y="17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3" name="chenying0907 32"/>
              <p:cNvSpPr/>
              <p:nvPr/>
            </p:nvSpPr>
            <p:spPr bwMode="auto">
              <a:xfrm>
                <a:off x="6748463" y="4924426"/>
                <a:ext cx="80963" cy="31750"/>
              </a:xfrm>
              <a:custGeom>
                <a:avLst/>
                <a:gdLst>
                  <a:gd name="T0" fmla="*/ 6 w 79"/>
                  <a:gd name="T1" fmla="*/ 17 h 31"/>
                  <a:gd name="T2" fmla="*/ 37 w 79"/>
                  <a:gd name="T3" fmla="*/ 24 h 31"/>
                  <a:gd name="T4" fmla="*/ 72 w 79"/>
                  <a:gd name="T5" fmla="*/ 31 h 31"/>
                  <a:gd name="T6" fmla="*/ 75 w 79"/>
                  <a:gd name="T7" fmla="*/ 21 h 31"/>
                  <a:gd name="T8" fmla="*/ 6 w 79"/>
                  <a:gd name="T9" fmla="*/ 6 h 31"/>
                  <a:gd name="T10" fmla="*/ 6 w 79"/>
                  <a:gd name="T11" fmla="*/ 1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31">
                    <a:moveTo>
                      <a:pt x="6" y="17"/>
                    </a:moveTo>
                    <a:cubicBezTo>
                      <a:pt x="16" y="20"/>
                      <a:pt x="27" y="22"/>
                      <a:pt x="37" y="24"/>
                    </a:cubicBezTo>
                    <a:cubicBezTo>
                      <a:pt x="49" y="27"/>
                      <a:pt x="60" y="31"/>
                      <a:pt x="72" y="31"/>
                    </a:cubicBezTo>
                    <a:cubicBezTo>
                      <a:pt x="78" y="31"/>
                      <a:pt x="79" y="24"/>
                      <a:pt x="75" y="21"/>
                    </a:cubicBezTo>
                    <a:cubicBezTo>
                      <a:pt x="56" y="8"/>
                      <a:pt x="28" y="0"/>
                      <a:pt x="6" y="6"/>
                    </a:cubicBezTo>
                    <a:cubicBezTo>
                      <a:pt x="0" y="8"/>
                      <a:pt x="1" y="15"/>
                      <a:pt x="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4" name="chenying0907 33"/>
              <p:cNvSpPr/>
              <p:nvPr/>
            </p:nvSpPr>
            <p:spPr bwMode="auto">
              <a:xfrm>
                <a:off x="6559551" y="4949826"/>
                <a:ext cx="68263" cy="61913"/>
              </a:xfrm>
              <a:custGeom>
                <a:avLst/>
                <a:gdLst>
                  <a:gd name="T0" fmla="*/ 11 w 67"/>
                  <a:gd name="T1" fmla="*/ 56 h 59"/>
                  <a:gd name="T2" fmla="*/ 39 w 67"/>
                  <a:gd name="T3" fmla="*/ 37 h 59"/>
                  <a:gd name="T4" fmla="*/ 63 w 67"/>
                  <a:gd name="T5" fmla="*/ 12 h 59"/>
                  <a:gd name="T6" fmla="*/ 55 w 67"/>
                  <a:gd name="T7" fmla="*/ 4 h 59"/>
                  <a:gd name="T8" fmla="*/ 31 w 67"/>
                  <a:gd name="T9" fmla="*/ 25 h 59"/>
                  <a:gd name="T10" fmla="*/ 4 w 67"/>
                  <a:gd name="T11" fmla="*/ 48 h 59"/>
                  <a:gd name="T12" fmla="*/ 11 w 67"/>
                  <a:gd name="T13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59">
                    <a:moveTo>
                      <a:pt x="11" y="56"/>
                    </a:moveTo>
                    <a:cubicBezTo>
                      <a:pt x="21" y="50"/>
                      <a:pt x="30" y="44"/>
                      <a:pt x="39" y="37"/>
                    </a:cubicBezTo>
                    <a:cubicBezTo>
                      <a:pt x="48" y="29"/>
                      <a:pt x="55" y="21"/>
                      <a:pt x="63" y="12"/>
                    </a:cubicBezTo>
                    <a:cubicBezTo>
                      <a:pt x="67" y="7"/>
                      <a:pt x="60" y="0"/>
                      <a:pt x="55" y="4"/>
                    </a:cubicBezTo>
                    <a:cubicBezTo>
                      <a:pt x="47" y="11"/>
                      <a:pt x="39" y="17"/>
                      <a:pt x="31" y="25"/>
                    </a:cubicBezTo>
                    <a:cubicBezTo>
                      <a:pt x="22" y="33"/>
                      <a:pt x="14" y="41"/>
                      <a:pt x="4" y="48"/>
                    </a:cubicBezTo>
                    <a:cubicBezTo>
                      <a:pt x="0" y="52"/>
                      <a:pt x="6" y="59"/>
                      <a:pt x="11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5" name="chenying0907 34"/>
              <p:cNvSpPr/>
              <p:nvPr/>
            </p:nvSpPr>
            <p:spPr bwMode="auto">
              <a:xfrm>
                <a:off x="6375401" y="5078413"/>
                <a:ext cx="80963" cy="49213"/>
              </a:xfrm>
              <a:custGeom>
                <a:avLst/>
                <a:gdLst>
                  <a:gd name="T0" fmla="*/ 5 w 78"/>
                  <a:gd name="T1" fmla="*/ 46 h 46"/>
                  <a:gd name="T2" fmla="*/ 41 w 78"/>
                  <a:gd name="T3" fmla="*/ 34 h 46"/>
                  <a:gd name="T4" fmla="*/ 73 w 78"/>
                  <a:gd name="T5" fmla="*/ 11 h 46"/>
                  <a:gd name="T6" fmla="*/ 67 w 78"/>
                  <a:gd name="T7" fmla="*/ 2 h 46"/>
                  <a:gd name="T8" fmla="*/ 33 w 78"/>
                  <a:gd name="T9" fmla="*/ 21 h 46"/>
                  <a:gd name="T10" fmla="*/ 3 w 78"/>
                  <a:gd name="T11" fmla="*/ 41 h 46"/>
                  <a:gd name="T12" fmla="*/ 5 w 78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46">
                    <a:moveTo>
                      <a:pt x="5" y="46"/>
                    </a:moveTo>
                    <a:cubicBezTo>
                      <a:pt x="17" y="42"/>
                      <a:pt x="29" y="41"/>
                      <a:pt x="41" y="34"/>
                    </a:cubicBezTo>
                    <a:cubicBezTo>
                      <a:pt x="53" y="28"/>
                      <a:pt x="63" y="20"/>
                      <a:pt x="73" y="11"/>
                    </a:cubicBezTo>
                    <a:cubicBezTo>
                      <a:pt x="78" y="6"/>
                      <a:pt x="72" y="0"/>
                      <a:pt x="67" y="2"/>
                    </a:cubicBezTo>
                    <a:cubicBezTo>
                      <a:pt x="55" y="8"/>
                      <a:pt x="44" y="14"/>
                      <a:pt x="33" y="21"/>
                    </a:cubicBezTo>
                    <a:cubicBezTo>
                      <a:pt x="23" y="28"/>
                      <a:pt x="14" y="37"/>
                      <a:pt x="3" y="41"/>
                    </a:cubicBezTo>
                    <a:cubicBezTo>
                      <a:pt x="0" y="42"/>
                      <a:pt x="2" y="46"/>
                      <a:pt x="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6" name="chenying0907 35"/>
              <p:cNvSpPr/>
              <p:nvPr/>
            </p:nvSpPr>
            <p:spPr bwMode="auto">
              <a:xfrm>
                <a:off x="6167438" y="5192713"/>
                <a:ext cx="114300" cy="50800"/>
              </a:xfrm>
              <a:custGeom>
                <a:avLst/>
                <a:gdLst>
                  <a:gd name="T0" fmla="*/ 10 w 110"/>
                  <a:gd name="T1" fmla="*/ 48 h 50"/>
                  <a:gd name="T2" fmla="*/ 105 w 110"/>
                  <a:gd name="T3" fmla="*/ 11 h 50"/>
                  <a:gd name="T4" fmla="*/ 102 w 110"/>
                  <a:gd name="T5" fmla="*/ 2 h 50"/>
                  <a:gd name="T6" fmla="*/ 7 w 110"/>
                  <a:gd name="T7" fmla="*/ 37 h 50"/>
                  <a:gd name="T8" fmla="*/ 10 w 110"/>
                  <a:gd name="T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0">
                    <a:moveTo>
                      <a:pt x="10" y="48"/>
                    </a:moveTo>
                    <a:cubicBezTo>
                      <a:pt x="45" y="42"/>
                      <a:pt x="75" y="29"/>
                      <a:pt x="105" y="11"/>
                    </a:cubicBezTo>
                    <a:cubicBezTo>
                      <a:pt x="110" y="8"/>
                      <a:pt x="107" y="0"/>
                      <a:pt x="102" y="2"/>
                    </a:cubicBezTo>
                    <a:cubicBezTo>
                      <a:pt x="71" y="15"/>
                      <a:pt x="40" y="30"/>
                      <a:pt x="7" y="37"/>
                    </a:cubicBezTo>
                    <a:cubicBezTo>
                      <a:pt x="0" y="39"/>
                      <a:pt x="3" y="50"/>
                      <a:pt x="1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7" name="chenying0907 36"/>
              <p:cNvSpPr/>
              <p:nvPr/>
            </p:nvSpPr>
            <p:spPr bwMode="auto">
              <a:xfrm>
                <a:off x="5929313" y="5272088"/>
                <a:ext cx="131763" cy="36513"/>
              </a:xfrm>
              <a:custGeom>
                <a:avLst/>
                <a:gdLst>
                  <a:gd name="T0" fmla="*/ 7 w 128"/>
                  <a:gd name="T1" fmla="*/ 30 h 35"/>
                  <a:gd name="T2" fmla="*/ 120 w 128"/>
                  <a:gd name="T3" fmla="*/ 16 h 35"/>
                  <a:gd name="T4" fmla="*/ 114 w 128"/>
                  <a:gd name="T5" fmla="*/ 2 h 35"/>
                  <a:gd name="T6" fmla="*/ 7 w 128"/>
                  <a:gd name="T7" fmla="*/ 18 h 35"/>
                  <a:gd name="T8" fmla="*/ 7 w 128"/>
                  <a:gd name="T9" fmla="*/ 3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35">
                    <a:moveTo>
                      <a:pt x="7" y="30"/>
                    </a:moveTo>
                    <a:cubicBezTo>
                      <a:pt x="47" y="33"/>
                      <a:pt x="84" y="35"/>
                      <a:pt x="120" y="16"/>
                    </a:cubicBezTo>
                    <a:cubicBezTo>
                      <a:pt x="128" y="11"/>
                      <a:pt x="122" y="0"/>
                      <a:pt x="114" y="2"/>
                    </a:cubicBezTo>
                    <a:cubicBezTo>
                      <a:pt x="79" y="10"/>
                      <a:pt x="43" y="15"/>
                      <a:pt x="7" y="18"/>
                    </a:cubicBezTo>
                    <a:cubicBezTo>
                      <a:pt x="0" y="18"/>
                      <a:pt x="0" y="29"/>
                      <a:pt x="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8" name="chenying0907 37"/>
              <p:cNvSpPr/>
              <p:nvPr/>
            </p:nvSpPr>
            <p:spPr bwMode="auto">
              <a:xfrm>
                <a:off x="5719763" y="5281613"/>
                <a:ext cx="104775" cy="34925"/>
              </a:xfrm>
              <a:custGeom>
                <a:avLst/>
                <a:gdLst>
                  <a:gd name="T0" fmla="*/ 3 w 101"/>
                  <a:gd name="T1" fmla="*/ 11 h 33"/>
                  <a:gd name="T2" fmla="*/ 94 w 101"/>
                  <a:gd name="T3" fmla="*/ 29 h 33"/>
                  <a:gd name="T4" fmla="*/ 94 w 101"/>
                  <a:gd name="T5" fmla="*/ 15 h 33"/>
                  <a:gd name="T6" fmla="*/ 6 w 101"/>
                  <a:gd name="T7" fmla="*/ 3 h 33"/>
                  <a:gd name="T8" fmla="*/ 3 w 101"/>
                  <a:gd name="T9" fmla="*/ 1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33">
                    <a:moveTo>
                      <a:pt x="3" y="11"/>
                    </a:moveTo>
                    <a:cubicBezTo>
                      <a:pt x="29" y="28"/>
                      <a:pt x="65" y="33"/>
                      <a:pt x="94" y="29"/>
                    </a:cubicBezTo>
                    <a:cubicBezTo>
                      <a:pt x="101" y="28"/>
                      <a:pt x="101" y="16"/>
                      <a:pt x="94" y="15"/>
                    </a:cubicBezTo>
                    <a:cubicBezTo>
                      <a:pt x="66" y="10"/>
                      <a:pt x="34" y="0"/>
                      <a:pt x="6" y="3"/>
                    </a:cubicBezTo>
                    <a:cubicBezTo>
                      <a:pt x="1" y="3"/>
                      <a:pt x="0" y="9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89" name="chenying0907 38"/>
              <p:cNvSpPr/>
              <p:nvPr/>
            </p:nvSpPr>
            <p:spPr bwMode="auto">
              <a:xfrm>
                <a:off x="5516563" y="5238751"/>
                <a:ext cx="103188" cy="33338"/>
              </a:xfrm>
              <a:custGeom>
                <a:avLst/>
                <a:gdLst>
                  <a:gd name="T0" fmla="*/ 5 w 100"/>
                  <a:gd name="T1" fmla="*/ 9 h 32"/>
                  <a:gd name="T2" fmla="*/ 92 w 100"/>
                  <a:gd name="T3" fmla="*/ 31 h 32"/>
                  <a:gd name="T4" fmla="*/ 94 w 100"/>
                  <a:gd name="T5" fmla="*/ 22 h 32"/>
                  <a:gd name="T6" fmla="*/ 7 w 100"/>
                  <a:gd name="T7" fmla="*/ 1 h 32"/>
                  <a:gd name="T8" fmla="*/ 5 w 100"/>
                  <a:gd name="T9" fmla="*/ 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2">
                    <a:moveTo>
                      <a:pt x="5" y="9"/>
                    </a:moveTo>
                    <a:cubicBezTo>
                      <a:pt x="34" y="18"/>
                      <a:pt x="62" y="26"/>
                      <a:pt x="92" y="31"/>
                    </a:cubicBezTo>
                    <a:cubicBezTo>
                      <a:pt x="98" y="32"/>
                      <a:pt x="100" y="24"/>
                      <a:pt x="94" y="22"/>
                    </a:cubicBezTo>
                    <a:cubicBezTo>
                      <a:pt x="66" y="13"/>
                      <a:pt x="37" y="6"/>
                      <a:pt x="7" y="1"/>
                    </a:cubicBezTo>
                    <a:cubicBezTo>
                      <a:pt x="2" y="0"/>
                      <a:pt x="0" y="7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0" name="chenying0907 39"/>
              <p:cNvSpPr/>
              <p:nvPr/>
            </p:nvSpPr>
            <p:spPr bwMode="auto">
              <a:xfrm>
                <a:off x="5327651" y="5132388"/>
                <a:ext cx="85725" cy="60325"/>
              </a:xfrm>
              <a:custGeom>
                <a:avLst/>
                <a:gdLst>
                  <a:gd name="T0" fmla="*/ 2 w 82"/>
                  <a:gd name="T1" fmla="*/ 8 h 58"/>
                  <a:gd name="T2" fmla="*/ 71 w 82"/>
                  <a:gd name="T3" fmla="*/ 57 h 58"/>
                  <a:gd name="T4" fmla="*/ 74 w 82"/>
                  <a:gd name="T5" fmla="*/ 44 h 58"/>
                  <a:gd name="T6" fmla="*/ 11 w 82"/>
                  <a:gd name="T7" fmla="*/ 3 h 58"/>
                  <a:gd name="T8" fmla="*/ 2 w 82"/>
                  <a:gd name="T9" fmla="*/ 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58">
                    <a:moveTo>
                      <a:pt x="2" y="8"/>
                    </a:moveTo>
                    <a:cubicBezTo>
                      <a:pt x="14" y="38"/>
                      <a:pt x="41" y="52"/>
                      <a:pt x="71" y="57"/>
                    </a:cubicBezTo>
                    <a:cubicBezTo>
                      <a:pt x="79" y="58"/>
                      <a:pt x="82" y="47"/>
                      <a:pt x="74" y="44"/>
                    </a:cubicBezTo>
                    <a:cubicBezTo>
                      <a:pt x="51" y="35"/>
                      <a:pt x="30" y="19"/>
                      <a:pt x="11" y="3"/>
                    </a:cubicBezTo>
                    <a:cubicBezTo>
                      <a:pt x="8" y="0"/>
                      <a:pt x="0" y="3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1" name="chenying0907 40"/>
              <p:cNvSpPr/>
              <p:nvPr/>
            </p:nvSpPr>
            <p:spPr bwMode="auto">
              <a:xfrm>
                <a:off x="5167313" y="4940301"/>
                <a:ext cx="87313" cy="103188"/>
              </a:xfrm>
              <a:custGeom>
                <a:avLst/>
                <a:gdLst>
                  <a:gd name="T0" fmla="*/ 4 w 83"/>
                  <a:gd name="T1" fmla="*/ 13 h 98"/>
                  <a:gd name="T2" fmla="*/ 72 w 83"/>
                  <a:gd name="T3" fmla="*/ 94 h 98"/>
                  <a:gd name="T4" fmla="*/ 80 w 83"/>
                  <a:gd name="T5" fmla="*/ 87 h 98"/>
                  <a:gd name="T6" fmla="*/ 13 w 83"/>
                  <a:gd name="T7" fmla="*/ 4 h 98"/>
                  <a:gd name="T8" fmla="*/ 4 w 83"/>
                  <a:gd name="T9" fmla="*/ 1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98">
                    <a:moveTo>
                      <a:pt x="4" y="13"/>
                    </a:moveTo>
                    <a:cubicBezTo>
                      <a:pt x="23" y="41"/>
                      <a:pt x="44" y="74"/>
                      <a:pt x="72" y="94"/>
                    </a:cubicBezTo>
                    <a:cubicBezTo>
                      <a:pt x="76" y="98"/>
                      <a:pt x="83" y="91"/>
                      <a:pt x="80" y="87"/>
                    </a:cubicBezTo>
                    <a:cubicBezTo>
                      <a:pt x="61" y="58"/>
                      <a:pt x="41" y="25"/>
                      <a:pt x="13" y="4"/>
                    </a:cubicBezTo>
                    <a:cubicBezTo>
                      <a:pt x="8" y="0"/>
                      <a:pt x="0" y="8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2" name="chenying0907 41"/>
              <p:cNvSpPr/>
              <p:nvPr/>
            </p:nvSpPr>
            <p:spPr bwMode="auto">
              <a:xfrm>
                <a:off x="5113338" y="4803776"/>
                <a:ext cx="50800" cy="74613"/>
              </a:xfrm>
              <a:custGeom>
                <a:avLst/>
                <a:gdLst>
                  <a:gd name="T0" fmla="*/ 2 w 49"/>
                  <a:gd name="T1" fmla="*/ 6 h 71"/>
                  <a:gd name="T2" fmla="*/ 15 w 49"/>
                  <a:gd name="T3" fmla="*/ 35 h 71"/>
                  <a:gd name="T4" fmla="*/ 35 w 49"/>
                  <a:gd name="T5" fmla="*/ 65 h 71"/>
                  <a:gd name="T6" fmla="*/ 45 w 49"/>
                  <a:gd name="T7" fmla="*/ 59 h 71"/>
                  <a:gd name="T8" fmla="*/ 26 w 49"/>
                  <a:gd name="T9" fmla="*/ 28 h 71"/>
                  <a:gd name="T10" fmla="*/ 5 w 49"/>
                  <a:gd name="T11" fmla="*/ 3 h 71"/>
                  <a:gd name="T12" fmla="*/ 2 w 49"/>
                  <a:gd name="T13" fmla="*/ 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2" y="6"/>
                    </a:moveTo>
                    <a:cubicBezTo>
                      <a:pt x="6" y="15"/>
                      <a:pt x="10" y="25"/>
                      <a:pt x="15" y="35"/>
                    </a:cubicBezTo>
                    <a:cubicBezTo>
                      <a:pt x="21" y="46"/>
                      <a:pt x="27" y="55"/>
                      <a:pt x="35" y="65"/>
                    </a:cubicBezTo>
                    <a:cubicBezTo>
                      <a:pt x="39" y="71"/>
                      <a:pt x="49" y="66"/>
                      <a:pt x="45" y="59"/>
                    </a:cubicBezTo>
                    <a:cubicBezTo>
                      <a:pt x="39" y="49"/>
                      <a:pt x="33" y="38"/>
                      <a:pt x="26" y="28"/>
                    </a:cubicBezTo>
                    <a:cubicBezTo>
                      <a:pt x="20" y="19"/>
                      <a:pt x="13" y="11"/>
                      <a:pt x="5" y="3"/>
                    </a:cubicBezTo>
                    <a:cubicBezTo>
                      <a:pt x="4" y="0"/>
                      <a:pt x="0" y="3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3" name="chenying0907 42"/>
              <p:cNvSpPr/>
              <p:nvPr/>
            </p:nvSpPr>
            <p:spPr bwMode="auto">
              <a:xfrm>
                <a:off x="5035551" y="4613276"/>
                <a:ext cx="60325" cy="101600"/>
              </a:xfrm>
              <a:custGeom>
                <a:avLst/>
                <a:gdLst>
                  <a:gd name="T0" fmla="*/ 2 w 58"/>
                  <a:gd name="T1" fmla="*/ 8 h 97"/>
                  <a:gd name="T2" fmla="*/ 45 w 58"/>
                  <a:gd name="T3" fmla="*/ 91 h 97"/>
                  <a:gd name="T4" fmla="*/ 56 w 58"/>
                  <a:gd name="T5" fmla="*/ 84 h 97"/>
                  <a:gd name="T6" fmla="*/ 11 w 58"/>
                  <a:gd name="T7" fmla="*/ 4 h 97"/>
                  <a:gd name="T8" fmla="*/ 2 w 58"/>
                  <a:gd name="T9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7">
                    <a:moveTo>
                      <a:pt x="2" y="8"/>
                    </a:moveTo>
                    <a:cubicBezTo>
                      <a:pt x="10" y="37"/>
                      <a:pt x="25" y="67"/>
                      <a:pt x="45" y="91"/>
                    </a:cubicBezTo>
                    <a:cubicBezTo>
                      <a:pt x="50" y="97"/>
                      <a:pt x="58" y="91"/>
                      <a:pt x="56" y="84"/>
                    </a:cubicBezTo>
                    <a:cubicBezTo>
                      <a:pt x="49" y="54"/>
                      <a:pt x="29" y="28"/>
                      <a:pt x="11" y="4"/>
                    </a:cubicBezTo>
                    <a:cubicBezTo>
                      <a:pt x="7" y="0"/>
                      <a:pt x="0" y="2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4" name="chenying0907 43"/>
              <p:cNvSpPr/>
              <p:nvPr/>
            </p:nvSpPr>
            <p:spPr bwMode="auto">
              <a:xfrm>
                <a:off x="4221163" y="4760913"/>
                <a:ext cx="82550" cy="20638"/>
              </a:xfrm>
              <a:custGeom>
                <a:avLst/>
                <a:gdLst>
                  <a:gd name="T0" fmla="*/ 2 w 79"/>
                  <a:gd name="T1" fmla="*/ 4 h 19"/>
                  <a:gd name="T2" fmla="*/ 74 w 79"/>
                  <a:gd name="T3" fmla="*/ 19 h 19"/>
                  <a:gd name="T4" fmla="*/ 76 w 79"/>
                  <a:gd name="T5" fmla="*/ 14 h 19"/>
                  <a:gd name="T6" fmla="*/ 3 w 79"/>
                  <a:gd name="T7" fmla="*/ 0 h 19"/>
                  <a:gd name="T8" fmla="*/ 2 w 7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9">
                    <a:moveTo>
                      <a:pt x="2" y="4"/>
                    </a:moveTo>
                    <a:cubicBezTo>
                      <a:pt x="26" y="11"/>
                      <a:pt x="50" y="14"/>
                      <a:pt x="74" y="19"/>
                    </a:cubicBezTo>
                    <a:cubicBezTo>
                      <a:pt x="77" y="19"/>
                      <a:pt x="79" y="15"/>
                      <a:pt x="76" y="14"/>
                    </a:cubicBezTo>
                    <a:cubicBezTo>
                      <a:pt x="52" y="8"/>
                      <a:pt x="27" y="7"/>
                      <a:pt x="3" y="0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5" name="chenying0907 44"/>
              <p:cNvSpPr/>
              <p:nvPr/>
            </p:nvSpPr>
            <p:spPr bwMode="auto">
              <a:xfrm>
                <a:off x="4384676" y="4772026"/>
                <a:ext cx="106363" cy="17463"/>
              </a:xfrm>
              <a:custGeom>
                <a:avLst/>
                <a:gdLst>
                  <a:gd name="T0" fmla="*/ 5 w 102"/>
                  <a:gd name="T1" fmla="*/ 16 h 17"/>
                  <a:gd name="T2" fmla="*/ 98 w 102"/>
                  <a:gd name="T3" fmla="*/ 10 h 17"/>
                  <a:gd name="T4" fmla="*/ 98 w 102"/>
                  <a:gd name="T5" fmla="*/ 3 h 17"/>
                  <a:gd name="T6" fmla="*/ 3 w 102"/>
                  <a:gd name="T7" fmla="*/ 11 h 17"/>
                  <a:gd name="T8" fmla="*/ 5 w 102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">
                    <a:moveTo>
                      <a:pt x="5" y="16"/>
                    </a:moveTo>
                    <a:cubicBezTo>
                      <a:pt x="35" y="11"/>
                      <a:pt x="67" y="13"/>
                      <a:pt x="98" y="10"/>
                    </a:cubicBezTo>
                    <a:cubicBezTo>
                      <a:pt x="102" y="10"/>
                      <a:pt x="102" y="3"/>
                      <a:pt x="98" y="3"/>
                    </a:cubicBezTo>
                    <a:cubicBezTo>
                      <a:pt x="66" y="0"/>
                      <a:pt x="34" y="2"/>
                      <a:pt x="3" y="11"/>
                    </a:cubicBezTo>
                    <a:cubicBezTo>
                      <a:pt x="0" y="12"/>
                      <a:pt x="1" y="17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6" name="chenying0907 45"/>
              <p:cNvSpPr/>
              <p:nvPr/>
            </p:nvSpPr>
            <p:spPr bwMode="auto">
              <a:xfrm>
                <a:off x="4584701" y="4762501"/>
                <a:ext cx="90488" cy="34925"/>
              </a:xfrm>
              <a:custGeom>
                <a:avLst/>
                <a:gdLst>
                  <a:gd name="T0" fmla="*/ 4 w 87"/>
                  <a:gd name="T1" fmla="*/ 20 h 33"/>
                  <a:gd name="T2" fmla="*/ 83 w 87"/>
                  <a:gd name="T3" fmla="*/ 12 h 33"/>
                  <a:gd name="T4" fmla="*/ 77 w 87"/>
                  <a:gd name="T5" fmla="*/ 2 h 33"/>
                  <a:gd name="T6" fmla="*/ 6 w 87"/>
                  <a:gd name="T7" fmla="*/ 10 h 33"/>
                  <a:gd name="T8" fmla="*/ 4 w 87"/>
                  <a:gd name="T9" fmla="*/ 2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3">
                    <a:moveTo>
                      <a:pt x="4" y="20"/>
                    </a:moveTo>
                    <a:cubicBezTo>
                      <a:pt x="29" y="33"/>
                      <a:pt x="61" y="33"/>
                      <a:pt x="83" y="12"/>
                    </a:cubicBezTo>
                    <a:cubicBezTo>
                      <a:pt x="87" y="9"/>
                      <a:pt x="83" y="0"/>
                      <a:pt x="77" y="2"/>
                    </a:cubicBezTo>
                    <a:cubicBezTo>
                      <a:pt x="55" y="11"/>
                      <a:pt x="30" y="13"/>
                      <a:pt x="6" y="10"/>
                    </a:cubicBezTo>
                    <a:cubicBezTo>
                      <a:pt x="1" y="10"/>
                      <a:pt x="0" y="17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7" name="chenying0907 46"/>
              <p:cNvSpPr/>
              <p:nvPr/>
            </p:nvSpPr>
            <p:spPr bwMode="auto">
              <a:xfrm>
                <a:off x="4751388" y="4727576"/>
                <a:ext cx="88900" cy="25400"/>
              </a:xfrm>
              <a:custGeom>
                <a:avLst/>
                <a:gdLst>
                  <a:gd name="T0" fmla="*/ 5 w 86"/>
                  <a:gd name="T1" fmla="*/ 24 h 25"/>
                  <a:gd name="T2" fmla="*/ 79 w 86"/>
                  <a:gd name="T3" fmla="*/ 11 h 25"/>
                  <a:gd name="T4" fmla="*/ 76 w 86"/>
                  <a:gd name="T5" fmla="*/ 1 h 25"/>
                  <a:gd name="T6" fmla="*/ 41 w 86"/>
                  <a:gd name="T7" fmla="*/ 8 h 25"/>
                  <a:gd name="T8" fmla="*/ 5 w 86"/>
                  <a:gd name="T9" fmla="*/ 17 h 25"/>
                  <a:gd name="T10" fmla="*/ 5 w 86"/>
                  <a:gd name="T11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25">
                    <a:moveTo>
                      <a:pt x="5" y="24"/>
                    </a:moveTo>
                    <a:cubicBezTo>
                      <a:pt x="32" y="25"/>
                      <a:pt x="54" y="20"/>
                      <a:pt x="79" y="11"/>
                    </a:cubicBezTo>
                    <a:cubicBezTo>
                      <a:pt x="86" y="9"/>
                      <a:pt x="83" y="0"/>
                      <a:pt x="76" y="1"/>
                    </a:cubicBezTo>
                    <a:cubicBezTo>
                      <a:pt x="64" y="3"/>
                      <a:pt x="53" y="5"/>
                      <a:pt x="41" y="8"/>
                    </a:cubicBezTo>
                    <a:cubicBezTo>
                      <a:pt x="30" y="11"/>
                      <a:pt x="17" y="16"/>
                      <a:pt x="5" y="17"/>
                    </a:cubicBezTo>
                    <a:cubicBezTo>
                      <a:pt x="0" y="17"/>
                      <a:pt x="0" y="24"/>
                      <a:pt x="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8" name="chenying0907 47"/>
              <p:cNvSpPr/>
              <p:nvPr/>
            </p:nvSpPr>
            <p:spPr bwMode="auto">
              <a:xfrm>
                <a:off x="4892676" y="4657726"/>
                <a:ext cx="92075" cy="52388"/>
              </a:xfrm>
              <a:custGeom>
                <a:avLst/>
                <a:gdLst>
                  <a:gd name="T0" fmla="*/ 9 w 89"/>
                  <a:gd name="T1" fmla="*/ 48 h 50"/>
                  <a:gd name="T2" fmla="*/ 43 w 89"/>
                  <a:gd name="T3" fmla="*/ 32 h 50"/>
                  <a:gd name="T4" fmla="*/ 81 w 89"/>
                  <a:gd name="T5" fmla="*/ 15 h 50"/>
                  <a:gd name="T6" fmla="*/ 77 w 89"/>
                  <a:gd name="T7" fmla="*/ 1 h 50"/>
                  <a:gd name="T8" fmla="*/ 38 w 89"/>
                  <a:gd name="T9" fmla="*/ 14 h 50"/>
                  <a:gd name="T10" fmla="*/ 4 w 89"/>
                  <a:gd name="T11" fmla="*/ 41 h 50"/>
                  <a:gd name="T12" fmla="*/ 9 w 89"/>
                  <a:gd name="T13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" h="50">
                    <a:moveTo>
                      <a:pt x="9" y="48"/>
                    </a:moveTo>
                    <a:cubicBezTo>
                      <a:pt x="20" y="42"/>
                      <a:pt x="32" y="37"/>
                      <a:pt x="43" y="32"/>
                    </a:cubicBezTo>
                    <a:cubicBezTo>
                      <a:pt x="55" y="26"/>
                      <a:pt x="68" y="20"/>
                      <a:pt x="81" y="15"/>
                    </a:cubicBezTo>
                    <a:cubicBezTo>
                      <a:pt x="89" y="11"/>
                      <a:pt x="86" y="0"/>
                      <a:pt x="77" y="1"/>
                    </a:cubicBezTo>
                    <a:cubicBezTo>
                      <a:pt x="62" y="4"/>
                      <a:pt x="51" y="7"/>
                      <a:pt x="38" y="14"/>
                    </a:cubicBezTo>
                    <a:cubicBezTo>
                      <a:pt x="25" y="22"/>
                      <a:pt x="15" y="32"/>
                      <a:pt x="4" y="41"/>
                    </a:cubicBezTo>
                    <a:cubicBezTo>
                      <a:pt x="0" y="44"/>
                      <a:pt x="5" y="50"/>
                      <a:pt x="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99" name="chenying0907 48"/>
              <p:cNvSpPr/>
              <p:nvPr/>
            </p:nvSpPr>
            <p:spPr bwMode="auto">
              <a:xfrm>
                <a:off x="4024313" y="4714876"/>
                <a:ext cx="93663" cy="31750"/>
              </a:xfrm>
              <a:custGeom>
                <a:avLst/>
                <a:gdLst>
                  <a:gd name="T0" fmla="*/ 3 w 91"/>
                  <a:gd name="T1" fmla="*/ 6 h 31"/>
                  <a:gd name="T2" fmla="*/ 83 w 91"/>
                  <a:gd name="T3" fmla="*/ 30 h 31"/>
                  <a:gd name="T4" fmla="*/ 85 w 91"/>
                  <a:gd name="T5" fmla="*/ 21 h 31"/>
                  <a:gd name="T6" fmla="*/ 5 w 91"/>
                  <a:gd name="T7" fmla="*/ 1 h 31"/>
                  <a:gd name="T8" fmla="*/ 3 w 91"/>
                  <a:gd name="T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31">
                    <a:moveTo>
                      <a:pt x="3" y="6"/>
                    </a:moveTo>
                    <a:cubicBezTo>
                      <a:pt x="29" y="18"/>
                      <a:pt x="55" y="25"/>
                      <a:pt x="83" y="30"/>
                    </a:cubicBezTo>
                    <a:cubicBezTo>
                      <a:pt x="89" y="31"/>
                      <a:pt x="91" y="23"/>
                      <a:pt x="85" y="21"/>
                    </a:cubicBezTo>
                    <a:cubicBezTo>
                      <a:pt x="59" y="12"/>
                      <a:pt x="33" y="6"/>
                      <a:pt x="5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0" name="chenying0907 49"/>
              <p:cNvSpPr/>
              <p:nvPr/>
            </p:nvSpPr>
            <p:spPr bwMode="auto">
              <a:xfrm>
                <a:off x="3851276" y="4625976"/>
                <a:ext cx="98425" cy="63500"/>
              </a:xfrm>
              <a:custGeom>
                <a:avLst/>
                <a:gdLst>
                  <a:gd name="T0" fmla="*/ 2 w 94"/>
                  <a:gd name="T1" fmla="*/ 4 h 61"/>
                  <a:gd name="T2" fmla="*/ 82 w 94"/>
                  <a:gd name="T3" fmla="*/ 60 h 61"/>
                  <a:gd name="T4" fmla="*/ 88 w 94"/>
                  <a:gd name="T5" fmla="*/ 49 h 61"/>
                  <a:gd name="T6" fmla="*/ 5 w 94"/>
                  <a:gd name="T7" fmla="*/ 1 h 61"/>
                  <a:gd name="T8" fmla="*/ 2 w 94"/>
                  <a:gd name="T9" fmla="*/ 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61">
                    <a:moveTo>
                      <a:pt x="2" y="4"/>
                    </a:moveTo>
                    <a:cubicBezTo>
                      <a:pt x="26" y="27"/>
                      <a:pt x="50" y="51"/>
                      <a:pt x="82" y="60"/>
                    </a:cubicBezTo>
                    <a:cubicBezTo>
                      <a:pt x="88" y="61"/>
                      <a:pt x="94" y="53"/>
                      <a:pt x="88" y="49"/>
                    </a:cubicBezTo>
                    <a:cubicBezTo>
                      <a:pt x="64" y="28"/>
                      <a:pt x="35" y="13"/>
                      <a:pt x="5" y="1"/>
                    </a:cubicBezTo>
                    <a:cubicBezTo>
                      <a:pt x="3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1" name="chenying0907 50"/>
              <p:cNvSpPr/>
              <p:nvPr/>
            </p:nvSpPr>
            <p:spPr bwMode="auto">
              <a:xfrm>
                <a:off x="3706813" y="4486276"/>
                <a:ext cx="82550" cy="73025"/>
              </a:xfrm>
              <a:custGeom>
                <a:avLst/>
                <a:gdLst>
                  <a:gd name="T0" fmla="*/ 2 w 79"/>
                  <a:gd name="T1" fmla="*/ 9 h 71"/>
                  <a:gd name="T2" fmla="*/ 68 w 79"/>
                  <a:gd name="T3" fmla="*/ 69 h 71"/>
                  <a:gd name="T4" fmla="*/ 75 w 79"/>
                  <a:gd name="T5" fmla="*/ 61 h 71"/>
                  <a:gd name="T6" fmla="*/ 9 w 79"/>
                  <a:gd name="T7" fmla="*/ 4 h 71"/>
                  <a:gd name="T8" fmla="*/ 2 w 79"/>
                  <a:gd name="T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1">
                    <a:moveTo>
                      <a:pt x="2" y="9"/>
                    </a:moveTo>
                    <a:cubicBezTo>
                      <a:pt x="15" y="34"/>
                      <a:pt x="42" y="57"/>
                      <a:pt x="68" y="69"/>
                    </a:cubicBezTo>
                    <a:cubicBezTo>
                      <a:pt x="73" y="71"/>
                      <a:pt x="79" y="65"/>
                      <a:pt x="75" y="61"/>
                    </a:cubicBezTo>
                    <a:cubicBezTo>
                      <a:pt x="53" y="40"/>
                      <a:pt x="28" y="25"/>
                      <a:pt x="9" y="4"/>
                    </a:cubicBezTo>
                    <a:cubicBezTo>
                      <a:pt x="5" y="0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2" name="chenying0907 51"/>
              <p:cNvSpPr/>
              <p:nvPr/>
            </p:nvSpPr>
            <p:spPr bwMode="auto">
              <a:xfrm>
                <a:off x="3595688" y="4313238"/>
                <a:ext cx="57150" cy="82550"/>
              </a:xfrm>
              <a:custGeom>
                <a:avLst/>
                <a:gdLst>
                  <a:gd name="T0" fmla="*/ 1 w 56"/>
                  <a:gd name="T1" fmla="*/ 6 h 79"/>
                  <a:gd name="T2" fmla="*/ 45 w 56"/>
                  <a:gd name="T3" fmla="*/ 75 h 79"/>
                  <a:gd name="T4" fmla="*/ 52 w 56"/>
                  <a:gd name="T5" fmla="*/ 68 h 79"/>
                  <a:gd name="T6" fmla="*/ 9 w 56"/>
                  <a:gd name="T7" fmla="*/ 4 h 79"/>
                  <a:gd name="T8" fmla="*/ 1 w 56"/>
                  <a:gd name="T9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9">
                    <a:moveTo>
                      <a:pt x="1" y="6"/>
                    </a:moveTo>
                    <a:cubicBezTo>
                      <a:pt x="5" y="35"/>
                      <a:pt x="24" y="56"/>
                      <a:pt x="45" y="75"/>
                    </a:cubicBezTo>
                    <a:cubicBezTo>
                      <a:pt x="50" y="79"/>
                      <a:pt x="56" y="73"/>
                      <a:pt x="52" y="68"/>
                    </a:cubicBezTo>
                    <a:cubicBezTo>
                      <a:pt x="35" y="48"/>
                      <a:pt x="22" y="26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3" name="chenying0907 52"/>
              <p:cNvSpPr/>
              <p:nvPr/>
            </p:nvSpPr>
            <p:spPr bwMode="auto">
              <a:xfrm>
                <a:off x="3533776" y="4113213"/>
                <a:ext cx="42863" cy="101600"/>
              </a:xfrm>
              <a:custGeom>
                <a:avLst/>
                <a:gdLst>
                  <a:gd name="T0" fmla="*/ 2 w 42"/>
                  <a:gd name="T1" fmla="*/ 5 h 99"/>
                  <a:gd name="T2" fmla="*/ 31 w 42"/>
                  <a:gd name="T3" fmla="*/ 94 h 99"/>
                  <a:gd name="T4" fmla="*/ 39 w 42"/>
                  <a:gd name="T5" fmla="*/ 89 h 99"/>
                  <a:gd name="T6" fmla="*/ 10 w 42"/>
                  <a:gd name="T7" fmla="*/ 5 h 99"/>
                  <a:gd name="T8" fmla="*/ 2 w 42"/>
                  <a:gd name="T9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99">
                    <a:moveTo>
                      <a:pt x="2" y="5"/>
                    </a:moveTo>
                    <a:cubicBezTo>
                      <a:pt x="0" y="37"/>
                      <a:pt x="13" y="68"/>
                      <a:pt x="31" y="94"/>
                    </a:cubicBezTo>
                    <a:cubicBezTo>
                      <a:pt x="35" y="99"/>
                      <a:pt x="42" y="94"/>
                      <a:pt x="39" y="89"/>
                    </a:cubicBezTo>
                    <a:cubicBezTo>
                      <a:pt x="24" y="64"/>
                      <a:pt x="14" y="34"/>
                      <a:pt x="10" y="5"/>
                    </a:cubicBezTo>
                    <a:cubicBezTo>
                      <a:pt x="9" y="0"/>
                      <a:pt x="3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4" name="chenying0907 53"/>
              <p:cNvSpPr/>
              <p:nvPr/>
            </p:nvSpPr>
            <p:spPr bwMode="auto">
              <a:xfrm>
                <a:off x="3517901" y="3932238"/>
                <a:ext cx="20638" cy="79375"/>
              </a:xfrm>
              <a:custGeom>
                <a:avLst/>
                <a:gdLst>
                  <a:gd name="T0" fmla="*/ 4 w 19"/>
                  <a:gd name="T1" fmla="*/ 4 h 76"/>
                  <a:gd name="T2" fmla="*/ 10 w 19"/>
                  <a:gd name="T3" fmla="*/ 71 h 76"/>
                  <a:gd name="T4" fmla="*/ 18 w 19"/>
                  <a:gd name="T5" fmla="*/ 68 h 76"/>
                  <a:gd name="T6" fmla="*/ 10 w 19"/>
                  <a:gd name="T7" fmla="*/ 4 h 76"/>
                  <a:gd name="T8" fmla="*/ 4 w 19"/>
                  <a:gd name="T9" fmla="*/ 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6">
                    <a:moveTo>
                      <a:pt x="4" y="4"/>
                    </a:moveTo>
                    <a:cubicBezTo>
                      <a:pt x="2" y="27"/>
                      <a:pt x="0" y="50"/>
                      <a:pt x="10" y="71"/>
                    </a:cubicBezTo>
                    <a:cubicBezTo>
                      <a:pt x="13" y="76"/>
                      <a:pt x="19" y="72"/>
                      <a:pt x="18" y="68"/>
                    </a:cubicBezTo>
                    <a:cubicBezTo>
                      <a:pt x="15" y="47"/>
                      <a:pt x="12" y="25"/>
                      <a:pt x="10" y="4"/>
                    </a:cubicBezTo>
                    <a:cubicBezTo>
                      <a:pt x="10" y="0"/>
                      <a:pt x="4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5" name="chenying0907 54"/>
              <p:cNvSpPr/>
              <p:nvPr/>
            </p:nvSpPr>
            <p:spPr bwMode="auto">
              <a:xfrm>
                <a:off x="3522663" y="3695701"/>
                <a:ext cx="47625" cy="131763"/>
              </a:xfrm>
              <a:custGeom>
                <a:avLst/>
                <a:gdLst>
                  <a:gd name="T0" fmla="*/ 4 w 46"/>
                  <a:gd name="T1" fmla="*/ 125 h 127"/>
                  <a:gd name="T2" fmla="*/ 43 w 46"/>
                  <a:gd name="T3" fmla="*/ 12 h 127"/>
                  <a:gd name="T4" fmla="*/ 33 w 46"/>
                  <a:gd name="T5" fmla="*/ 6 h 127"/>
                  <a:gd name="T6" fmla="*/ 0 w 46"/>
                  <a:gd name="T7" fmla="*/ 124 h 127"/>
                  <a:gd name="T8" fmla="*/ 4 w 46"/>
                  <a:gd name="T9" fmla="*/ 125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7">
                    <a:moveTo>
                      <a:pt x="4" y="125"/>
                    </a:moveTo>
                    <a:cubicBezTo>
                      <a:pt x="17" y="88"/>
                      <a:pt x="25" y="47"/>
                      <a:pt x="43" y="12"/>
                    </a:cubicBezTo>
                    <a:cubicBezTo>
                      <a:pt x="46" y="5"/>
                      <a:pt x="37" y="0"/>
                      <a:pt x="33" y="6"/>
                    </a:cubicBezTo>
                    <a:cubicBezTo>
                      <a:pt x="10" y="43"/>
                      <a:pt x="6" y="82"/>
                      <a:pt x="0" y="124"/>
                    </a:cubicBezTo>
                    <a:cubicBezTo>
                      <a:pt x="0" y="126"/>
                      <a:pt x="3" y="127"/>
                      <a:pt x="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6" name="chenying0907 55"/>
              <p:cNvSpPr/>
              <p:nvPr/>
            </p:nvSpPr>
            <p:spPr bwMode="auto">
              <a:xfrm>
                <a:off x="3586163" y="3575051"/>
                <a:ext cx="50800" cy="66675"/>
              </a:xfrm>
              <a:custGeom>
                <a:avLst/>
                <a:gdLst>
                  <a:gd name="T0" fmla="*/ 9 w 48"/>
                  <a:gd name="T1" fmla="*/ 61 h 64"/>
                  <a:gd name="T2" fmla="*/ 21 w 48"/>
                  <a:gd name="T3" fmla="*/ 53 h 64"/>
                  <a:gd name="T4" fmla="*/ 31 w 48"/>
                  <a:gd name="T5" fmla="*/ 40 h 64"/>
                  <a:gd name="T6" fmla="*/ 47 w 48"/>
                  <a:gd name="T7" fmla="*/ 9 h 64"/>
                  <a:gd name="T8" fmla="*/ 39 w 48"/>
                  <a:gd name="T9" fmla="*/ 3 h 64"/>
                  <a:gd name="T10" fmla="*/ 18 w 48"/>
                  <a:gd name="T11" fmla="*/ 29 h 64"/>
                  <a:gd name="T12" fmla="*/ 11 w 48"/>
                  <a:gd name="T13" fmla="*/ 41 h 64"/>
                  <a:gd name="T14" fmla="*/ 3 w 48"/>
                  <a:gd name="T15" fmla="*/ 57 h 64"/>
                  <a:gd name="T16" fmla="*/ 9 w 48"/>
                  <a:gd name="T17" fmla="*/ 6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64">
                    <a:moveTo>
                      <a:pt x="9" y="61"/>
                    </a:moveTo>
                    <a:cubicBezTo>
                      <a:pt x="13" y="58"/>
                      <a:pt x="17" y="56"/>
                      <a:pt x="21" y="53"/>
                    </a:cubicBezTo>
                    <a:cubicBezTo>
                      <a:pt x="25" y="49"/>
                      <a:pt x="28" y="45"/>
                      <a:pt x="31" y="40"/>
                    </a:cubicBezTo>
                    <a:cubicBezTo>
                      <a:pt x="39" y="31"/>
                      <a:pt x="44" y="21"/>
                      <a:pt x="47" y="9"/>
                    </a:cubicBezTo>
                    <a:cubicBezTo>
                      <a:pt x="48" y="5"/>
                      <a:pt x="43" y="0"/>
                      <a:pt x="39" y="3"/>
                    </a:cubicBezTo>
                    <a:cubicBezTo>
                      <a:pt x="30" y="11"/>
                      <a:pt x="24" y="19"/>
                      <a:pt x="18" y="29"/>
                    </a:cubicBezTo>
                    <a:cubicBezTo>
                      <a:pt x="15" y="33"/>
                      <a:pt x="13" y="37"/>
                      <a:pt x="11" y="41"/>
                    </a:cubicBezTo>
                    <a:cubicBezTo>
                      <a:pt x="8" y="46"/>
                      <a:pt x="6" y="52"/>
                      <a:pt x="3" y="57"/>
                    </a:cubicBezTo>
                    <a:cubicBezTo>
                      <a:pt x="0" y="60"/>
                      <a:pt x="5" y="64"/>
                      <a:pt x="9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7" name="chenying0907 56"/>
              <p:cNvSpPr/>
              <p:nvPr/>
            </p:nvSpPr>
            <p:spPr bwMode="auto">
              <a:xfrm>
                <a:off x="3698876" y="3435351"/>
                <a:ext cx="66675" cy="74613"/>
              </a:xfrm>
              <a:custGeom>
                <a:avLst/>
                <a:gdLst>
                  <a:gd name="T0" fmla="*/ 11 w 64"/>
                  <a:gd name="T1" fmla="*/ 66 h 71"/>
                  <a:gd name="T2" fmla="*/ 60 w 64"/>
                  <a:gd name="T3" fmla="*/ 9 h 71"/>
                  <a:gd name="T4" fmla="*/ 56 w 64"/>
                  <a:gd name="T5" fmla="*/ 1 h 71"/>
                  <a:gd name="T6" fmla="*/ 2 w 64"/>
                  <a:gd name="T7" fmla="*/ 62 h 71"/>
                  <a:gd name="T8" fmla="*/ 11 w 64"/>
                  <a:gd name="T9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71">
                    <a:moveTo>
                      <a:pt x="11" y="66"/>
                    </a:moveTo>
                    <a:cubicBezTo>
                      <a:pt x="22" y="42"/>
                      <a:pt x="41" y="26"/>
                      <a:pt x="60" y="9"/>
                    </a:cubicBezTo>
                    <a:cubicBezTo>
                      <a:pt x="64" y="6"/>
                      <a:pt x="60" y="0"/>
                      <a:pt x="56" y="1"/>
                    </a:cubicBezTo>
                    <a:cubicBezTo>
                      <a:pt x="26" y="8"/>
                      <a:pt x="8" y="34"/>
                      <a:pt x="2" y="62"/>
                    </a:cubicBezTo>
                    <a:cubicBezTo>
                      <a:pt x="0" y="67"/>
                      <a:pt x="8" y="71"/>
                      <a:pt x="11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8" name="chenying0907 57"/>
              <p:cNvSpPr/>
              <p:nvPr/>
            </p:nvSpPr>
            <p:spPr bwMode="auto">
              <a:xfrm>
                <a:off x="3798888" y="3357563"/>
                <a:ext cx="57150" cy="34925"/>
              </a:xfrm>
              <a:custGeom>
                <a:avLst/>
                <a:gdLst>
                  <a:gd name="T0" fmla="*/ 5 w 56"/>
                  <a:gd name="T1" fmla="*/ 33 h 34"/>
                  <a:gd name="T2" fmla="*/ 16 w 56"/>
                  <a:gd name="T3" fmla="*/ 32 h 34"/>
                  <a:gd name="T4" fmla="*/ 29 w 56"/>
                  <a:gd name="T5" fmla="*/ 28 h 34"/>
                  <a:gd name="T6" fmla="*/ 51 w 56"/>
                  <a:gd name="T7" fmla="*/ 13 h 34"/>
                  <a:gd name="T8" fmla="*/ 46 w 56"/>
                  <a:gd name="T9" fmla="*/ 2 h 34"/>
                  <a:gd name="T10" fmla="*/ 22 w 56"/>
                  <a:gd name="T11" fmla="*/ 11 h 34"/>
                  <a:gd name="T12" fmla="*/ 10 w 56"/>
                  <a:gd name="T13" fmla="*/ 19 h 34"/>
                  <a:gd name="T14" fmla="*/ 3 w 56"/>
                  <a:gd name="T15" fmla="*/ 27 h 34"/>
                  <a:gd name="T16" fmla="*/ 5 w 56"/>
                  <a:gd name="T17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34">
                    <a:moveTo>
                      <a:pt x="5" y="33"/>
                    </a:moveTo>
                    <a:cubicBezTo>
                      <a:pt x="9" y="32"/>
                      <a:pt x="12" y="33"/>
                      <a:pt x="16" y="32"/>
                    </a:cubicBezTo>
                    <a:cubicBezTo>
                      <a:pt x="20" y="31"/>
                      <a:pt x="24" y="29"/>
                      <a:pt x="29" y="28"/>
                    </a:cubicBezTo>
                    <a:cubicBezTo>
                      <a:pt x="38" y="24"/>
                      <a:pt x="43" y="19"/>
                      <a:pt x="51" y="13"/>
                    </a:cubicBezTo>
                    <a:cubicBezTo>
                      <a:pt x="56" y="10"/>
                      <a:pt x="53" y="0"/>
                      <a:pt x="46" y="2"/>
                    </a:cubicBezTo>
                    <a:cubicBezTo>
                      <a:pt x="37" y="5"/>
                      <a:pt x="30" y="7"/>
                      <a:pt x="22" y="11"/>
                    </a:cubicBezTo>
                    <a:cubicBezTo>
                      <a:pt x="18" y="14"/>
                      <a:pt x="14" y="16"/>
                      <a:pt x="10" y="19"/>
                    </a:cubicBezTo>
                    <a:cubicBezTo>
                      <a:pt x="7" y="21"/>
                      <a:pt x="5" y="25"/>
                      <a:pt x="3" y="27"/>
                    </a:cubicBezTo>
                    <a:cubicBezTo>
                      <a:pt x="0" y="29"/>
                      <a:pt x="1" y="34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09" name="chenying0907 58"/>
              <p:cNvSpPr/>
              <p:nvPr/>
            </p:nvSpPr>
            <p:spPr bwMode="auto">
              <a:xfrm>
                <a:off x="3725863" y="3227388"/>
                <a:ext cx="76200" cy="69850"/>
              </a:xfrm>
              <a:custGeom>
                <a:avLst/>
                <a:gdLst>
                  <a:gd name="T0" fmla="*/ 69 w 74"/>
                  <a:gd name="T1" fmla="*/ 58 h 68"/>
                  <a:gd name="T2" fmla="*/ 42 w 74"/>
                  <a:gd name="T3" fmla="*/ 36 h 68"/>
                  <a:gd name="T4" fmla="*/ 14 w 74"/>
                  <a:gd name="T5" fmla="*/ 6 h 68"/>
                  <a:gd name="T6" fmla="*/ 3 w 74"/>
                  <a:gd name="T7" fmla="*/ 15 h 68"/>
                  <a:gd name="T8" fmla="*/ 66 w 74"/>
                  <a:gd name="T9" fmla="*/ 66 h 68"/>
                  <a:gd name="T10" fmla="*/ 69 w 74"/>
                  <a:gd name="T11" fmla="*/ 5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68">
                    <a:moveTo>
                      <a:pt x="69" y="58"/>
                    </a:moveTo>
                    <a:cubicBezTo>
                      <a:pt x="59" y="53"/>
                      <a:pt x="50" y="44"/>
                      <a:pt x="42" y="36"/>
                    </a:cubicBezTo>
                    <a:cubicBezTo>
                      <a:pt x="32" y="26"/>
                      <a:pt x="23" y="16"/>
                      <a:pt x="14" y="6"/>
                    </a:cubicBezTo>
                    <a:cubicBezTo>
                      <a:pt x="9" y="0"/>
                      <a:pt x="0" y="8"/>
                      <a:pt x="3" y="15"/>
                    </a:cubicBezTo>
                    <a:cubicBezTo>
                      <a:pt x="17" y="41"/>
                      <a:pt x="38" y="58"/>
                      <a:pt x="66" y="66"/>
                    </a:cubicBezTo>
                    <a:cubicBezTo>
                      <a:pt x="71" y="68"/>
                      <a:pt x="74" y="60"/>
                      <a:pt x="6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0" name="chenying0907 59"/>
              <p:cNvSpPr/>
              <p:nvPr/>
            </p:nvSpPr>
            <p:spPr bwMode="auto">
              <a:xfrm>
                <a:off x="3622676" y="3065463"/>
                <a:ext cx="60325" cy="96838"/>
              </a:xfrm>
              <a:custGeom>
                <a:avLst/>
                <a:gdLst>
                  <a:gd name="T0" fmla="*/ 54 w 58"/>
                  <a:gd name="T1" fmla="*/ 85 h 94"/>
                  <a:gd name="T2" fmla="*/ 12 w 58"/>
                  <a:gd name="T3" fmla="*/ 6 h 94"/>
                  <a:gd name="T4" fmla="*/ 2 w 58"/>
                  <a:gd name="T5" fmla="*/ 9 h 94"/>
                  <a:gd name="T6" fmla="*/ 47 w 58"/>
                  <a:gd name="T7" fmla="*/ 91 h 94"/>
                  <a:gd name="T8" fmla="*/ 54 w 58"/>
                  <a:gd name="T9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4">
                    <a:moveTo>
                      <a:pt x="54" y="85"/>
                    </a:moveTo>
                    <a:cubicBezTo>
                      <a:pt x="37" y="61"/>
                      <a:pt x="23" y="35"/>
                      <a:pt x="12" y="6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7" y="41"/>
                      <a:pt x="22" y="71"/>
                      <a:pt x="47" y="91"/>
                    </a:cubicBezTo>
                    <a:cubicBezTo>
                      <a:pt x="51" y="94"/>
                      <a:pt x="58" y="90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1" name="chenying0907 60"/>
              <p:cNvSpPr/>
              <p:nvPr/>
            </p:nvSpPr>
            <p:spPr bwMode="auto">
              <a:xfrm>
                <a:off x="3565526" y="2909888"/>
                <a:ext cx="22225" cy="68263"/>
              </a:xfrm>
              <a:custGeom>
                <a:avLst/>
                <a:gdLst>
                  <a:gd name="T0" fmla="*/ 22 w 22"/>
                  <a:gd name="T1" fmla="*/ 62 h 66"/>
                  <a:gd name="T2" fmla="*/ 9 w 22"/>
                  <a:gd name="T3" fmla="*/ 4 h 66"/>
                  <a:gd name="T4" fmla="*/ 1 w 22"/>
                  <a:gd name="T5" fmla="*/ 6 h 66"/>
                  <a:gd name="T6" fmla="*/ 18 w 22"/>
                  <a:gd name="T7" fmla="*/ 64 h 66"/>
                  <a:gd name="T8" fmla="*/ 22 w 22"/>
                  <a:gd name="T9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66">
                    <a:moveTo>
                      <a:pt x="22" y="62"/>
                    </a:moveTo>
                    <a:cubicBezTo>
                      <a:pt x="17" y="43"/>
                      <a:pt x="16" y="23"/>
                      <a:pt x="9" y="4"/>
                    </a:cubicBezTo>
                    <a:cubicBezTo>
                      <a:pt x="7" y="0"/>
                      <a:pt x="0" y="1"/>
                      <a:pt x="1" y="6"/>
                    </a:cubicBezTo>
                    <a:cubicBezTo>
                      <a:pt x="6" y="25"/>
                      <a:pt x="6" y="47"/>
                      <a:pt x="18" y="64"/>
                    </a:cubicBezTo>
                    <a:cubicBezTo>
                      <a:pt x="19" y="66"/>
                      <a:pt x="22" y="65"/>
                      <a:pt x="2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2" name="chenying0907 61"/>
              <p:cNvSpPr/>
              <p:nvPr/>
            </p:nvSpPr>
            <p:spPr bwMode="auto">
              <a:xfrm>
                <a:off x="3538538" y="2741613"/>
                <a:ext cx="28575" cy="100013"/>
              </a:xfrm>
              <a:custGeom>
                <a:avLst/>
                <a:gdLst>
                  <a:gd name="T0" fmla="*/ 22 w 27"/>
                  <a:gd name="T1" fmla="*/ 89 h 96"/>
                  <a:gd name="T2" fmla="*/ 15 w 27"/>
                  <a:gd name="T3" fmla="*/ 8 h 96"/>
                  <a:gd name="T4" fmla="*/ 2 w 27"/>
                  <a:gd name="T5" fmla="*/ 8 h 96"/>
                  <a:gd name="T6" fmla="*/ 9 w 27"/>
                  <a:gd name="T7" fmla="*/ 89 h 96"/>
                  <a:gd name="T8" fmla="*/ 22 w 27"/>
                  <a:gd name="T9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96">
                    <a:moveTo>
                      <a:pt x="22" y="89"/>
                    </a:moveTo>
                    <a:cubicBezTo>
                      <a:pt x="27" y="62"/>
                      <a:pt x="18" y="35"/>
                      <a:pt x="15" y="8"/>
                    </a:cubicBezTo>
                    <a:cubicBezTo>
                      <a:pt x="14" y="0"/>
                      <a:pt x="3" y="0"/>
                      <a:pt x="2" y="8"/>
                    </a:cubicBezTo>
                    <a:cubicBezTo>
                      <a:pt x="0" y="35"/>
                      <a:pt x="4" y="62"/>
                      <a:pt x="9" y="89"/>
                    </a:cubicBezTo>
                    <a:cubicBezTo>
                      <a:pt x="10" y="96"/>
                      <a:pt x="21" y="96"/>
                      <a:pt x="22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3" name="chenying0907 62"/>
              <p:cNvSpPr/>
              <p:nvPr/>
            </p:nvSpPr>
            <p:spPr bwMode="auto">
              <a:xfrm>
                <a:off x="3546476" y="2592388"/>
                <a:ext cx="22225" cy="73025"/>
              </a:xfrm>
              <a:custGeom>
                <a:avLst/>
                <a:gdLst>
                  <a:gd name="T0" fmla="*/ 13 w 22"/>
                  <a:gd name="T1" fmla="*/ 66 h 70"/>
                  <a:gd name="T2" fmla="*/ 21 w 22"/>
                  <a:gd name="T3" fmla="*/ 8 h 70"/>
                  <a:gd name="T4" fmla="*/ 11 w 22"/>
                  <a:gd name="T5" fmla="*/ 6 h 70"/>
                  <a:gd name="T6" fmla="*/ 5 w 22"/>
                  <a:gd name="T7" fmla="*/ 66 h 70"/>
                  <a:gd name="T8" fmla="*/ 13 w 22"/>
                  <a:gd name="T9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70">
                    <a:moveTo>
                      <a:pt x="13" y="66"/>
                    </a:moveTo>
                    <a:cubicBezTo>
                      <a:pt x="17" y="47"/>
                      <a:pt x="16" y="27"/>
                      <a:pt x="21" y="8"/>
                    </a:cubicBezTo>
                    <a:cubicBezTo>
                      <a:pt x="22" y="2"/>
                      <a:pt x="13" y="0"/>
                      <a:pt x="11" y="6"/>
                    </a:cubicBezTo>
                    <a:cubicBezTo>
                      <a:pt x="4" y="26"/>
                      <a:pt x="0" y="45"/>
                      <a:pt x="5" y="66"/>
                    </a:cubicBezTo>
                    <a:cubicBezTo>
                      <a:pt x="6" y="70"/>
                      <a:pt x="12" y="70"/>
                      <a:pt x="13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4" name="chenying0907 63"/>
              <p:cNvSpPr/>
              <p:nvPr/>
            </p:nvSpPr>
            <p:spPr bwMode="auto">
              <a:xfrm>
                <a:off x="3595688" y="2397126"/>
                <a:ext cx="49213" cy="103188"/>
              </a:xfrm>
              <a:custGeom>
                <a:avLst/>
                <a:gdLst>
                  <a:gd name="T0" fmla="*/ 7 w 47"/>
                  <a:gd name="T1" fmla="*/ 96 h 99"/>
                  <a:gd name="T2" fmla="*/ 45 w 47"/>
                  <a:gd name="T3" fmla="*/ 8 h 99"/>
                  <a:gd name="T4" fmla="*/ 36 w 47"/>
                  <a:gd name="T5" fmla="*/ 5 h 99"/>
                  <a:gd name="T6" fmla="*/ 0 w 47"/>
                  <a:gd name="T7" fmla="*/ 94 h 99"/>
                  <a:gd name="T8" fmla="*/ 7 w 47"/>
                  <a:gd name="T9" fmla="*/ 96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99">
                    <a:moveTo>
                      <a:pt x="7" y="96"/>
                    </a:moveTo>
                    <a:cubicBezTo>
                      <a:pt x="20" y="67"/>
                      <a:pt x="33" y="38"/>
                      <a:pt x="45" y="8"/>
                    </a:cubicBezTo>
                    <a:cubicBezTo>
                      <a:pt x="47" y="3"/>
                      <a:pt x="39" y="0"/>
                      <a:pt x="36" y="5"/>
                    </a:cubicBezTo>
                    <a:cubicBezTo>
                      <a:pt x="19" y="33"/>
                      <a:pt x="4" y="61"/>
                      <a:pt x="0" y="94"/>
                    </a:cubicBezTo>
                    <a:cubicBezTo>
                      <a:pt x="0" y="97"/>
                      <a:pt x="6" y="99"/>
                      <a:pt x="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5" name="chenying0907 64"/>
              <p:cNvSpPr/>
              <p:nvPr/>
            </p:nvSpPr>
            <p:spPr bwMode="auto">
              <a:xfrm>
                <a:off x="3670301" y="2254251"/>
                <a:ext cx="57150" cy="80963"/>
              </a:xfrm>
              <a:custGeom>
                <a:avLst/>
                <a:gdLst>
                  <a:gd name="T0" fmla="*/ 8 w 55"/>
                  <a:gd name="T1" fmla="*/ 74 h 78"/>
                  <a:gd name="T2" fmla="*/ 27 w 55"/>
                  <a:gd name="T3" fmla="*/ 44 h 78"/>
                  <a:gd name="T4" fmla="*/ 52 w 55"/>
                  <a:gd name="T5" fmla="*/ 10 h 78"/>
                  <a:gd name="T6" fmla="*/ 45 w 55"/>
                  <a:gd name="T7" fmla="*/ 3 h 78"/>
                  <a:gd name="T8" fmla="*/ 16 w 55"/>
                  <a:gd name="T9" fmla="*/ 33 h 78"/>
                  <a:gd name="T10" fmla="*/ 1 w 55"/>
                  <a:gd name="T11" fmla="*/ 72 h 78"/>
                  <a:gd name="T12" fmla="*/ 8 w 55"/>
                  <a:gd name="T13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78">
                    <a:moveTo>
                      <a:pt x="8" y="74"/>
                    </a:moveTo>
                    <a:cubicBezTo>
                      <a:pt x="12" y="63"/>
                      <a:pt x="21" y="53"/>
                      <a:pt x="27" y="44"/>
                    </a:cubicBezTo>
                    <a:cubicBezTo>
                      <a:pt x="35" y="32"/>
                      <a:pt x="45" y="22"/>
                      <a:pt x="52" y="10"/>
                    </a:cubicBezTo>
                    <a:cubicBezTo>
                      <a:pt x="55" y="6"/>
                      <a:pt x="50" y="0"/>
                      <a:pt x="45" y="3"/>
                    </a:cubicBezTo>
                    <a:cubicBezTo>
                      <a:pt x="34" y="11"/>
                      <a:pt x="25" y="21"/>
                      <a:pt x="16" y="33"/>
                    </a:cubicBezTo>
                    <a:cubicBezTo>
                      <a:pt x="7" y="45"/>
                      <a:pt x="5" y="57"/>
                      <a:pt x="1" y="72"/>
                    </a:cubicBezTo>
                    <a:cubicBezTo>
                      <a:pt x="0" y="76"/>
                      <a:pt x="6" y="78"/>
                      <a:pt x="8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6" name="chenying0907 65"/>
              <p:cNvSpPr/>
              <p:nvPr/>
            </p:nvSpPr>
            <p:spPr bwMode="auto">
              <a:xfrm>
                <a:off x="3754438" y="2087563"/>
                <a:ext cx="73025" cy="87313"/>
              </a:xfrm>
              <a:custGeom>
                <a:avLst/>
                <a:gdLst>
                  <a:gd name="T0" fmla="*/ 6 w 71"/>
                  <a:gd name="T1" fmla="*/ 84 h 85"/>
                  <a:gd name="T2" fmla="*/ 66 w 71"/>
                  <a:gd name="T3" fmla="*/ 14 h 85"/>
                  <a:gd name="T4" fmla="*/ 58 w 71"/>
                  <a:gd name="T5" fmla="*/ 5 h 85"/>
                  <a:gd name="T6" fmla="*/ 1 w 71"/>
                  <a:gd name="T7" fmla="*/ 81 h 85"/>
                  <a:gd name="T8" fmla="*/ 6 w 71"/>
                  <a:gd name="T9" fmla="*/ 8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5">
                    <a:moveTo>
                      <a:pt x="6" y="84"/>
                    </a:moveTo>
                    <a:cubicBezTo>
                      <a:pt x="31" y="64"/>
                      <a:pt x="46" y="37"/>
                      <a:pt x="66" y="14"/>
                    </a:cubicBezTo>
                    <a:cubicBezTo>
                      <a:pt x="71" y="8"/>
                      <a:pt x="64" y="0"/>
                      <a:pt x="58" y="5"/>
                    </a:cubicBezTo>
                    <a:cubicBezTo>
                      <a:pt x="33" y="26"/>
                      <a:pt x="11" y="49"/>
                      <a:pt x="1" y="81"/>
                    </a:cubicBezTo>
                    <a:cubicBezTo>
                      <a:pt x="0" y="84"/>
                      <a:pt x="4" y="85"/>
                      <a:pt x="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7" name="chenying0907 66"/>
              <p:cNvSpPr/>
              <p:nvPr/>
            </p:nvSpPr>
            <p:spPr bwMode="auto">
              <a:xfrm>
                <a:off x="3865563" y="1936751"/>
                <a:ext cx="80963" cy="104775"/>
              </a:xfrm>
              <a:custGeom>
                <a:avLst/>
                <a:gdLst>
                  <a:gd name="T0" fmla="*/ 8 w 79"/>
                  <a:gd name="T1" fmla="*/ 98 h 101"/>
                  <a:gd name="T2" fmla="*/ 74 w 79"/>
                  <a:gd name="T3" fmla="*/ 12 h 101"/>
                  <a:gd name="T4" fmla="*/ 67 w 79"/>
                  <a:gd name="T5" fmla="*/ 5 h 101"/>
                  <a:gd name="T6" fmla="*/ 31 w 79"/>
                  <a:gd name="T7" fmla="*/ 43 h 101"/>
                  <a:gd name="T8" fmla="*/ 2 w 79"/>
                  <a:gd name="T9" fmla="*/ 94 h 101"/>
                  <a:gd name="T10" fmla="*/ 8 w 79"/>
                  <a:gd name="T11" fmla="*/ 9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8" y="98"/>
                    </a:moveTo>
                    <a:cubicBezTo>
                      <a:pt x="34" y="72"/>
                      <a:pt x="51" y="41"/>
                      <a:pt x="74" y="12"/>
                    </a:cubicBezTo>
                    <a:cubicBezTo>
                      <a:pt x="79" y="7"/>
                      <a:pt x="72" y="0"/>
                      <a:pt x="67" y="5"/>
                    </a:cubicBezTo>
                    <a:cubicBezTo>
                      <a:pt x="53" y="17"/>
                      <a:pt x="41" y="28"/>
                      <a:pt x="31" y="43"/>
                    </a:cubicBezTo>
                    <a:cubicBezTo>
                      <a:pt x="20" y="59"/>
                      <a:pt x="12" y="76"/>
                      <a:pt x="2" y="94"/>
                    </a:cubicBezTo>
                    <a:cubicBezTo>
                      <a:pt x="0" y="97"/>
                      <a:pt x="5" y="101"/>
                      <a:pt x="8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8" name="chenying0907 67"/>
              <p:cNvSpPr/>
              <p:nvPr/>
            </p:nvSpPr>
            <p:spPr bwMode="auto">
              <a:xfrm>
                <a:off x="3984626" y="1827213"/>
                <a:ext cx="87313" cy="65088"/>
              </a:xfrm>
              <a:custGeom>
                <a:avLst/>
                <a:gdLst>
                  <a:gd name="T0" fmla="*/ 8 w 85"/>
                  <a:gd name="T1" fmla="*/ 61 h 63"/>
                  <a:gd name="T2" fmla="*/ 23 w 85"/>
                  <a:gd name="T3" fmla="*/ 57 h 63"/>
                  <a:gd name="T4" fmla="*/ 40 w 85"/>
                  <a:gd name="T5" fmla="*/ 47 h 63"/>
                  <a:gd name="T6" fmla="*/ 76 w 85"/>
                  <a:gd name="T7" fmla="*/ 21 h 63"/>
                  <a:gd name="T8" fmla="*/ 67 w 85"/>
                  <a:gd name="T9" fmla="*/ 6 h 63"/>
                  <a:gd name="T10" fmla="*/ 34 w 85"/>
                  <a:gd name="T11" fmla="*/ 26 h 63"/>
                  <a:gd name="T12" fmla="*/ 18 w 85"/>
                  <a:gd name="T13" fmla="*/ 38 h 63"/>
                  <a:gd name="T14" fmla="*/ 3 w 85"/>
                  <a:gd name="T15" fmla="*/ 53 h 63"/>
                  <a:gd name="T16" fmla="*/ 8 w 85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63">
                    <a:moveTo>
                      <a:pt x="8" y="61"/>
                    </a:moveTo>
                    <a:cubicBezTo>
                      <a:pt x="13" y="59"/>
                      <a:pt x="18" y="59"/>
                      <a:pt x="23" y="57"/>
                    </a:cubicBezTo>
                    <a:cubicBezTo>
                      <a:pt x="29" y="54"/>
                      <a:pt x="35" y="50"/>
                      <a:pt x="40" y="47"/>
                    </a:cubicBezTo>
                    <a:cubicBezTo>
                      <a:pt x="53" y="39"/>
                      <a:pt x="64" y="30"/>
                      <a:pt x="76" y="21"/>
                    </a:cubicBezTo>
                    <a:cubicBezTo>
                      <a:pt x="85" y="14"/>
                      <a:pt x="77" y="0"/>
                      <a:pt x="67" y="6"/>
                    </a:cubicBezTo>
                    <a:cubicBezTo>
                      <a:pt x="56" y="12"/>
                      <a:pt x="44" y="18"/>
                      <a:pt x="34" y="26"/>
                    </a:cubicBezTo>
                    <a:cubicBezTo>
                      <a:pt x="28" y="30"/>
                      <a:pt x="23" y="34"/>
                      <a:pt x="18" y="38"/>
                    </a:cubicBezTo>
                    <a:cubicBezTo>
                      <a:pt x="11" y="42"/>
                      <a:pt x="8" y="48"/>
                      <a:pt x="3" y="53"/>
                    </a:cubicBezTo>
                    <a:cubicBezTo>
                      <a:pt x="0" y="57"/>
                      <a:pt x="3" y="63"/>
                      <a:pt x="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19" name="chenying0907 68"/>
              <p:cNvSpPr/>
              <p:nvPr/>
            </p:nvSpPr>
            <p:spPr bwMode="auto">
              <a:xfrm>
                <a:off x="4127501" y="1725613"/>
                <a:ext cx="109538" cy="76200"/>
              </a:xfrm>
              <a:custGeom>
                <a:avLst/>
                <a:gdLst>
                  <a:gd name="T0" fmla="*/ 9 w 105"/>
                  <a:gd name="T1" fmla="*/ 71 h 74"/>
                  <a:gd name="T2" fmla="*/ 96 w 105"/>
                  <a:gd name="T3" fmla="*/ 16 h 74"/>
                  <a:gd name="T4" fmla="*/ 89 w 105"/>
                  <a:gd name="T5" fmla="*/ 4 h 74"/>
                  <a:gd name="T6" fmla="*/ 2 w 105"/>
                  <a:gd name="T7" fmla="*/ 66 h 74"/>
                  <a:gd name="T8" fmla="*/ 9 w 105"/>
                  <a:gd name="T9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4">
                    <a:moveTo>
                      <a:pt x="9" y="71"/>
                    </a:moveTo>
                    <a:cubicBezTo>
                      <a:pt x="33" y="47"/>
                      <a:pt x="67" y="33"/>
                      <a:pt x="96" y="16"/>
                    </a:cubicBezTo>
                    <a:cubicBezTo>
                      <a:pt x="105" y="12"/>
                      <a:pt x="97" y="0"/>
                      <a:pt x="89" y="4"/>
                    </a:cubicBezTo>
                    <a:cubicBezTo>
                      <a:pt x="55" y="19"/>
                      <a:pt x="22" y="32"/>
                      <a:pt x="2" y="66"/>
                    </a:cubicBezTo>
                    <a:cubicBezTo>
                      <a:pt x="0" y="70"/>
                      <a:pt x="5" y="74"/>
                      <a:pt x="9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0" name="chenying0907 69"/>
              <p:cNvSpPr/>
              <p:nvPr/>
            </p:nvSpPr>
            <p:spPr bwMode="auto">
              <a:xfrm>
                <a:off x="4300538" y="1655763"/>
                <a:ext cx="87313" cy="47625"/>
              </a:xfrm>
              <a:custGeom>
                <a:avLst/>
                <a:gdLst>
                  <a:gd name="T0" fmla="*/ 7 w 84"/>
                  <a:gd name="T1" fmla="*/ 46 h 47"/>
                  <a:gd name="T2" fmla="*/ 80 w 84"/>
                  <a:gd name="T3" fmla="*/ 9 h 47"/>
                  <a:gd name="T4" fmla="*/ 77 w 84"/>
                  <a:gd name="T5" fmla="*/ 3 h 47"/>
                  <a:gd name="T6" fmla="*/ 5 w 84"/>
                  <a:gd name="T7" fmla="*/ 38 h 47"/>
                  <a:gd name="T8" fmla="*/ 7 w 84"/>
                  <a:gd name="T9" fmla="*/ 4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7">
                    <a:moveTo>
                      <a:pt x="7" y="46"/>
                    </a:moveTo>
                    <a:cubicBezTo>
                      <a:pt x="36" y="41"/>
                      <a:pt x="58" y="26"/>
                      <a:pt x="80" y="9"/>
                    </a:cubicBezTo>
                    <a:cubicBezTo>
                      <a:pt x="84" y="6"/>
                      <a:pt x="81" y="0"/>
                      <a:pt x="77" y="3"/>
                    </a:cubicBezTo>
                    <a:cubicBezTo>
                      <a:pt x="54" y="16"/>
                      <a:pt x="30" y="29"/>
                      <a:pt x="5" y="38"/>
                    </a:cubicBezTo>
                    <a:cubicBezTo>
                      <a:pt x="0" y="40"/>
                      <a:pt x="2" y="47"/>
                      <a:pt x="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1" name="chenying0907 70"/>
              <p:cNvSpPr/>
              <p:nvPr/>
            </p:nvSpPr>
            <p:spPr bwMode="auto">
              <a:xfrm>
                <a:off x="4451351" y="1609726"/>
                <a:ext cx="103188" cy="31750"/>
              </a:xfrm>
              <a:custGeom>
                <a:avLst/>
                <a:gdLst>
                  <a:gd name="T0" fmla="*/ 4 w 100"/>
                  <a:gd name="T1" fmla="*/ 25 h 31"/>
                  <a:gd name="T2" fmla="*/ 95 w 100"/>
                  <a:gd name="T3" fmla="*/ 11 h 31"/>
                  <a:gd name="T4" fmla="*/ 92 w 100"/>
                  <a:gd name="T5" fmla="*/ 1 h 31"/>
                  <a:gd name="T6" fmla="*/ 4 w 100"/>
                  <a:gd name="T7" fmla="*/ 17 h 31"/>
                  <a:gd name="T8" fmla="*/ 4 w 100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31">
                    <a:moveTo>
                      <a:pt x="4" y="25"/>
                    </a:moveTo>
                    <a:cubicBezTo>
                      <a:pt x="34" y="31"/>
                      <a:pt x="67" y="23"/>
                      <a:pt x="95" y="11"/>
                    </a:cubicBezTo>
                    <a:cubicBezTo>
                      <a:pt x="100" y="9"/>
                      <a:pt x="97" y="0"/>
                      <a:pt x="92" y="1"/>
                    </a:cubicBezTo>
                    <a:cubicBezTo>
                      <a:pt x="63" y="3"/>
                      <a:pt x="32" y="9"/>
                      <a:pt x="4" y="17"/>
                    </a:cubicBezTo>
                    <a:cubicBezTo>
                      <a:pt x="0" y="18"/>
                      <a:pt x="0" y="24"/>
                      <a:pt x="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2" name="chenying0907 71"/>
              <p:cNvSpPr/>
              <p:nvPr/>
            </p:nvSpPr>
            <p:spPr bwMode="auto">
              <a:xfrm>
                <a:off x="4638676" y="1628776"/>
                <a:ext cx="109538" cy="19050"/>
              </a:xfrm>
              <a:custGeom>
                <a:avLst/>
                <a:gdLst>
                  <a:gd name="T0" fmla="*/ 4 w 105"/>
                  <a:gd name="T1" fmla="*/ 13 h 18"/>
                  <a:gd name="T2" fmla="*/ 99 w 105"/>
                  <a:gd name="T3" fmla="*/ 14 h 18"/>
                  <a:gd name="T4" fmla="*/ 99 w 105"/>
                  <a:gd name="T5" fmla="*/ 4 h 18"/>
                  <a:gd name="T6" fmla="*/ 4 w 105"/>
                  <a:gd name="T7" fmla="*/ 5 h 18"/>
                  <a:gd name="T8" fmla="*/ 4 w 105"/>
                  <a:gd name="T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8">
                    <a:moveTo>
                      <a:pt x="4" y="13"/>
                    </a:moveTo>
                    <a:cubicBezTo>
                      <a:pt x="35" y="18"/>
                      <a:pt x="67" y="17"/>
                      <a:pt x="99" y="14"/>
                    </a:cubicBezTo>
                    <a:cubicBezTo>
                      <a:pt x="105" y="13"/>
                      <a:pt x="105" y="5"/>
                      <a:pt x="99" y="4"/>
                    </a:cubicBezTo>
                    <a:cubicBezTo>
                      <a:pt x="67" y="1"/>
                      <a:pt x="35" y="0"/>
                      <a:pt x="4" y="5"/>
                    </a:cubicBezTo>
                    <a:cubicBezTo>
                      <a:pt x="0" y="6"/>
                      <a:pt x="0" y="12"/>
                      <a:pt x="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3" name="chenying0907 72"/>
              <p:cNvSpPr/>
              <p:nvPr/>
            </p:nvSpPr>
            <p:spPr bwMode="auto">
              <a:xfrm>
                <a:off x="4851401" y="1643063"/>
                <a:ext cx="68263" cy="30163"/>
              </a:xfrm>
              <a:custGeom>
                <a:avLst/>
                <a:gdLst>
                  <a:gd name="T0" fmla="*/ 2 w 65"/>
                  <a:gd name="T1" fmla="*/ 4 h 28"/>
                  <a:gd name="T2" fmla="*/ 59 w 65"/>
                  <a:gd name="T3" fmla="*/ 27 h 28"/>
                  <a:gd name="T4" fmla="*/ 62 w 65"/>
                  <a:gd name="T5" fmla="*/ 21 h 28"/>
                  <a:gd name="T6" fmla="*/ 3 w 65"/>
                  <a:gd name="T7" fmla="*/ 1 h 28"/>
                  <a:gd name="T8" fmla="*/ 2 w 65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8">
                    <a:moveTo>
                      <a:pt x="2" y="4"/>
                    </a:moveTo>
                    <a:cubicBezTo>
                      <a:pt x="19" y="15"/>
                      <a:pt x="40" y="22"/>
                      <a:pt x="59" y="27"/>
                    </a:cubicBezTo>
                    <a:cubicBezTo>
                      <a:pt x="63" y="28"/>
                      <a:pt x="65" y="23"/>
                      <a:pt x="62" y="21"/>
                    </a:cubicBezTo>
                    <a:cubicBezTo>
                      <a:pt x="43" y="13"/>
                      <a:pt x="23" y="7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4" name="chenying0907 73"/>
              <p:cNvSpPr/>
              <p:nvPr/>
            </p:nvSpPr>
            <p:spPr bwMode="auto">
              <a:xfrm>
                <a:off x="5008563" y="1714501"/>
                <a:ext cx="71438" cy="33338"/>
              </a:xfrm>
              <a:custGeom>
                <a:avLst/>
                <a:gdLst>
                  <a:gd name="T0" fmla="*/ 3 w 68"/>
                  <a:gd name="T1" fmla="*/ 10 h 33"/>
                  <a:gd name="T2" fmla="*/ 59 w 68"/>
                  <a:gd name="T3" fmla="*/ 32 h 33"/>
                  <a:gd name="T4" fmla="*/ 64 w 68"/>
                  <a:gd name="T5" fmla="*/ 26 h 33"/>
                  <a:gd name="T6" fmla="*/ 3 w 68"/>
                  <a:gd name="T7" fmla="*/ 4 h 33"/>
                  <a:gd name="T8" fmla="*/ 3 w 68"/>
                  <a:gd name="T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33">
                    <a:moveTo>
                      <a:pt x="3" y="10"/>
                    </a:moveTo>
                    <a:cubicBezTo>
                      <a:pt x="23" y="14"/>
                      <a:pt x="40" y="23"/>
                      <a:pt x="59" y="32"/>
                    </a:cubicBezTo>
                    <a:cubicBezTo>
                      <a:pt x="63" y="33"/>
                      <a:pt x="68" y="29"/>
                      <a:pt x="64" y="26"/>
                    </a:cubicBezTo>
                    <a:cubicBezTo>
                      <a:pt x="46" y="10"/>
                      <a:pt x="26" y="0"/>
                      <a:pt x="3" y="4"/>
                    </a:cubicBezTo>
                    <a:cubicBezTo>
                      <a:pt x="0" y="4"/>
                      <a:pt x="0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5" name="chenying0907 74"/>
              <p:cNvSpPr/>
              <p:nvPr/>
            </p:nvSpPr>
            <p:spPr bwMode="auto">
              <a:xfrm>
                <a:off x="5149851" y="1784351"/>
                <a:ext cx="85725" cy="47625"/>
              </a:xfrm>
              <a:custGeom>
                <a:avLst/>
                <a:gdLst>
                  <a:gd name="T0" fmla="*/ 3 w 83"/>
                  <a:gd name="T1" fmla="*/ 6 h 46"/>
                  <a:gd name="T2" fmla="*/ 75 w 83"/>
                  <a:gd name="T3" fmla="*/ 43 h 46"/>
                  <a:gd name="T4" fmla="*/ 79 w 83"/>
                  <a:gd name="T5" fmla="*/ 37 h 46"/>
                  <a:gd name="T6" fmla="*/ 6 w 83"/>
                  <a:gd name="T7" fmla="*/ 1 h 46"/>
                  <a:gd name="T8" fmla="*/ 3 w 83"/>
                  <a:gd name="T9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46">
                    <a:moveTo>
                      <a:pt x="3" y="6"/>
                    </a:moveTo>
                    <a:cubicBezTo>
                      <a:pt x="28" y="18"/>
                      <a:pt x="52" y="30"/>
                      <a:pt x="75" y="43"/>
                    </a:cubicBezTo>
                    <a:cubicBezTo>
                      <a:pt x="80" y="46"/>
                      <a:pt x="83" y="39"/>
                      <a:pt x="79" y="37"/>
                    </a:cubicBezTo>
                    <a:cubicBezTo>
                      <a:pt x="57" y="20"/>
                      <a:pt x="33" y="7"/>
                      <a:pt x="6" y="1"/>
                    </a:cubicBezTo>
                    <a:cubicBezTo>
                      <a:pt x="2" y="0"/>
                      <a:pt x="0" y="5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6" name="chenying0907 75"/>
              <p:cNvSpPr/>
              <p:nvPr/>
            </p:nvSpPr>
            <p:spPr bwMode="auto">
              <a:xfrm>
                <a:off x="5305426" y="1847851"/>
                <a:ext cx="66675" cy="61913"/>
              </a:xfrm>
              <a:custGeom>
                <a:avLst/>
                <a:gdLst>
                  <a:gd name="T0" fmla="*/ 5 w 65"/>
                  <a:gd name="T1" fmla="*/ 12 h 59"/>
                  <a:gd name="T2" fmla="*/ 55 w 65"/>
                  <a:gd name="T3" fmla="*/ 55 h 59"/>
                  <a:gd name="T4" fmla="*/ 62 w 65"/>
                  <a:gd name="T5" fmla="*/ 49 h 59"/>
                  <a:gd name="T6" fmla="*/ 42 w 65"/>
                  <a:gd name="T7" fmla="*/ 23 h 59"/>
                  <a:gd name="T8" fmla="*/ 10 w 65"/>
                  <a:gd name="T9" fmla="*/ 4 h 59"/>
                  <a:gd name="T10" fmla="*/ 5 w 65"/>
                  <a:gd name="T11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59">
                    <a:moveTo>
                      <a:pt x="5" y="12"/>
                    </a:moveTo>
                    <a:cubicBezTo>
                      <a:pt x="23" y="25"/>
                      <a:pt x="42" y="37"/>
                      <a:pt x="55" y="55"/>
                    </a:cubicBezTo>
                    <a:cubicBezTo>
                      <a:pt x="58" y="59"/>
                      <a:pt x="65" y="53"/>
                      <a:pt x="62" y="49"/>
                    </a:cubicBezTo>
                    <a:cubicBezTo>
                      <a:pt x="57" y="39"/>
                      <a:pt x="50" y="31"/>
                      <a:pt x="42" y="23"/>
                    </a:cubicBezTo>
                    <a:cubicBezTo>
                      <a:pt x="33" y="15"/>
                      <a:pt x="21" y="9"/>
                      <a:pt x="10" y="4"/>
                    </a:cubicBezTo>
                    <a:cubicBezTo>
                      <a:pt x="5" y="0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7" name="chenying0907 76"/>
              <p:cNvSpPr/>
              <p:nvPr/>
            </p:nvSpPr>
            <p:spPr bwMode="auto">
              <a:xfrm>
                <a:off x="5380038" y="1765301"/>
                <a:ext cx="30163" cy="87313"/>
              </a:xfrm>
              <a:custGeom>
                <a:avLst/>
                <a:gdLst>
                  <a:gd name="T0" fmla="*/ 10 w 28"/>
                  <a:gd name="T1" fmla="*/ 81 h 84"/>
                  <a:gd name="T2" fmla="*/ 27 w 28"/>
                  <a:gd name="T3" fmla="*/ 10 h 84"/>
                  <a:gd name="T4" fmla="*/ 17 w 28"/>
                  <a:gd name="T5" fmla="*/ 6 h 84"/>
                  <a:gd name="T6" fmla="*/ 4 w 28"/>
                  <a:gd name="T7" fmla="*/ 81 h 84"/>
                  <a:gd name="T8" fmla="*/ 10 w 28"/>
                  <a:gd name="T9" fmla="*/ 8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84">
                    <a:moveTo>
                      <a:pt x="10" y="81"/>
                    </a:moveTo>
                    <a:cubicBezTo>
                      <a:pt x="15" y="57"/>
                      <a:pt x="22" y="34"/>
                      <a:pt x="27" y="10"/>
                    </a:cubicBezTo>
                    <a:cubicBezTo>
                      <a:pt x="28" y="4"/>
                      <a:pt x="20" y="0"/>
                      <a:pt x="17" y="6"/>
                    </a:cubicBezTo>
                    <a:cubicBezTo>
                      <a:pt x="6" y="29"/>
                      <a:pt x="0" y="55"/>
                      <a:pt x="4" y="81"/>
                    </a:cubicBezTo>
                    <a:cubicBezTo>
                      <a:pt x="5" y="84"/>
                      <a:pt x="10" y="84"/>
                      <a:pt x="1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8" name="chenying0907 77"/>
              <p:cNvSpPr/>
              <p:nvPr/>
            </p:nvSpPr>
            <p:spPr bwMode="auto">
              <a:xfrm>
                <a:off x="5451476" y="1625601"/>
                <a:ext cx="39688" cy="63500"/>
              </a:xfrm>
              <a:custGeom>
                <a:avLst/>
                <a:gdLst>
                  <a:gd name="T0" fmla="*/ 7 w 39"/>
                  <a:gd name="T1" fmla="*/ 58 h 62"/>
                  <a:gd name="T2" fmla="*/ 38 w 39"/>
                  <a:gd name="T3" fmla="*/ 7 h 62"/>
                  <a:gd name="T4" fmla="*/ 29 w 39"/>
                  <a:gd name="T5" fmla="*/ 3 h 62"/>
                  <a:gd name="T6" fmla="*/ 13 w 39"/>
                  <a:gd name="T7" fmla="*/ 25 h 62"/>
                  <a:gd name="T8" fmla="*/ 1 w 39"/>
                  <a:gd name="T9" fmla="*/ 56 h 62"/>
                  <a:gd name="T10" fmla="*/ 7 w 39"/>
                  <a:gd name="T11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62">
                    <a:moveTo>
                      <a:pt x="7" y="58"/>
                    </a:moveTo>
                    <a:cubicBezTo>
                      <a:pt x="16" y="40"/>
                      <a:pt x="30" y="26"/>
                      <a:pt x="38" y="7"/>
                    </a:cubicBezTo>
                    <a:cubicBezTo>
                      <a:pt x="39" y="2"/>
                      <a:pt x="32" y="0"/>
                      <a:pt x="29" y="3"/>
                    </a:cubicBezTo>
                    <a:cubicBezTo>
                      <a:pt x="24" y="11"/>
                      <a:pt x="18" y="18"/>
                      <a:pt x="13" y="25"/>
                    </a:cubicBezTo>
                    <a:cubicBezTo>
                      <a:pt x="7" y="34"/>
                      <a:pt x="4" y="45"/>
                      <a:pt x="1" y="56"/>
                    </a:cubicBezTo>
                    <a:cubicBezTo>
                      <a:pt x="0" y="59"/>
                      <a:pt x="5" y="62"/>
                      <a:pt x="7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29" name="chenying0907 78"/>
              <p:cNvSpPr/>
              <p:nvPr/>
            </p:nvSpPr>
            <p:spPr bwMode="auto">
              <a:xfrm>
                <a:off x="5540376" y="1449388"/>
                <a:ext cx="88900" cy="112713"/>
              </a:xfrm>
              <a:custGeom>
                <a:avLst/>
                <a:gdLst>
                  <a:gd name="T0" fmla="*/ 8 w 86"/>
                  <a:gd name="T1" fmla="*/ 105 h 108"/>
                  <a:gd name="T2" fmla="*/ 81 w 86"/>
                  <a:gd name="T3" fmla="*/ 12 h 108"/>
                  <a:gd name="T4" fmla="*/ 75 w 86"/>
                  <a:gd name="T5" fmla="*/ 4 h 108"/>
                  <a:gd name="T6" fmla="*/ 1 w 86"/>
                  <a:gd name="T7" fmla="*/ 101 h 108"/>
                  <a:gd name="T8" fmla="*/ 8 w 86"/>
                  <a:gd name="T9" fmla="*/ 10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08">
                    <a:moveTo>
                      <a:pt x="8" y="105"/>
                    </a:moveTo>
                    <a:cubicBezTo>
                      <a:pt x="34" y="75"/>
                      <a:pt x="53" y="41"/>
                      <a:pt x="81" y="12"/>
                    </a:cubicBezTo>
                    <a:cubicBezTo>
                      <a:pt x="86" y="8"/>
                      <a:pt x="80" y="0"/>
                      <a:pt x="75" y="4"/>
                    </a:cubicBezTo>
                    <a:cubicBezTo>
                      <a:pt x="39" y="25"/>
                      <a:pt x="16" y="63"/>
                      <a:pt x="1" y="101"/>
                    </a:cubicBezTo>
                    <a:cubicBezTo>
                      <a:pt x="0" y="105"/>
                      <a:pt x="5" y="108"/>
                      <a:pt x="8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0" name="chenying0907 79"/>
              <p:cNvSpPr/>
              <p:nvPr/>
            </p:nvSpPr>
            <p:spPr bwMode="auto">
              <a:xfrm>
                <a:off x="5675313" y="1382713"/>
                <a:ext cx="88900" cy="57150"/>
              </a:xfrm>
              <a:custGeom>
                <a:avLst/>
                <a:gdLst>
                  <a:gd name="T0" fmla="*/ 7 w 86"/>
                  <a:gd name="T1" fmla="*/ 53 h 55"/>
                  <a:gd name="T2" fmla="*/ 79 w 86"/>
                  <a:gd name="T3" fmla="*/ 13 h 55"/>
                  <a:gd name="T4" fmla="*/ 76 w 86"/>
                  <a:gd name="T5" fmla="*/ 2 h 55"/>
                  <a:gd name="T6" fmla="*/ 3 w 86"/>
                  <a:gd name="T7" fmla="*/ 48 h 55"/>
                  <a:gd name="T8" fmla="*/ 7 w 86"/>
                  <a:gd name="T9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55">
                    <a:moveTo>
                      <a:pt x="7" y="53"/>
                    </a:moveTo>
                    <a:cubicBezTo>
                      <a:pt x="32" y="43"/>
                      <a:pt x="53" y="22"/>
                      <a:pt x="79" y="13"/>
                    </a:cubicBezTo>
                    <a:cubicBezTo>
                      <a:pt x="86" y="10"/>
                      <a:pt x="83" y="0"/>
                      <a:pt x="76" y="2"/>
                    </a:cubicBezTo>
                    <a:cubicBezTo>
                      <a:pt x="46" y="8"/>
                      <a:pt x="24" y="27"/>
                      <a:pt x="3" y="48"/>
                    </a:cubicBezTo>
                    <a:cubicBezTo>
                      <a:pt x="0" y="51"/>
                      <a:pt x="4" y="55"/>
                      <a:pt x="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1" name="chenying0907 80"/>
              <p:cNvSpPr/>
              <p:nvPr/>
            </p:nvSpPr>
            <p:spPr bwMode="auto">
              <a:xfrm>
                <a:off x="5895976" y="1304926"/>
                <a:ext cx="57150" cy="28575"/>
              </a:xfrm>
              <a:custGeom>
                <a:avLst/>
                <a:gdLst>
                  <a:gd name="T0" fmla="*/ 4 w 56"/>
                  <a:gd name="T1" fmla="*/ 26 h 27"/>
                  <a:gd name="T2" fmla="*/ 55 w 56"/>
                  <a:gd name="T3" fmla="*/ 4 h 27"/>
                  <a:gd name="T4" fmla="*/ 53 w 56"/>
                  <a:gd name="T5" fmla="*/ 2 h 27"/>
                  <a:gd name="T6" fmla="*/ 2 w 56"/>
                  <a:gd name="T7" fmla="*/ 23 h 27"/>
                  <a:gd name="T8" fmla="*/ 4 w 56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7">
                    <a:moveTo>
                      <a:pt x="4" y="26"/>
                    </a:moveTo>
                    <a:cubicBezTo>
                      <a:pt x="21" y="18"/>
                      <a:pt x="41" y="18"/>
                      <a:pt x="55" y="4"/>
                    </a:cubicBezTo>
                    <a:cubicBezTo>
                      <a:pt x="56" y="2"/>
                      <a:pt x="54" y="0"/>
                      <a:pt x="53" y="2"/>
                    </a:cubicBezTo>
                    <a:cubicBezTo>
                      <a:pt x="38" y="14"/>
                      <a:pt x="19" y="15"/>
                      <a:pt x="2" y="23"/>
                    </a:cubicBezTo>
                    <a:cubicBezTo>
                      <a:pt x="0" y="24"/>
                      <a:pt x="2" y="27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2" name="chenying0907 81"/>
              <p:cNvSpPr/>
              <p:nvPr/>
            </p:nvSpPr>
            <p:spPr bwMode="auto">
              <a:xfrm>
                <a:off x="6059488" y="1247776"/>
                <a:ext cx="125413" cy="41275"/>
              </a:xfrm>
              <a:custGeom>
                <a:avLst/>
                <a:gdLst>
                  <a:gd name="T0" fmla="*/ 6 w 121"/>
                  <a:gd name="T1" fmla="*/ 38 h 40"/>
                  <a:gd name="T2" fmla="*/ 115 w 121"/>
                  <a:gd name="T3" fmla="*/ 13 h 40"/>
                  <a:gd name="T4" fmla="*/ 113 w 121"/>
                  <a:gd name="T5" fmla="*/ 0 h 40"/>
                  <a:gd name="T6" fmla="*/ 3 w 121"/>
                  <a:gd name="T7" fmla="*/ 34 h 40"/>
                  <a:gd name="T8" fmla="*/ 6 w 121"/>
                  <a:gd name="T9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0">
                    <a:moveTo>
                      <a:pt x="6" y="38"/>
                    </a:moveTo>
                    <a:cubicBezTo>
                      <a:pt x="40" y="23"/>
                      <a:pt x="79" y="25"/>
                      <a:pt x="115" y="13"/>
                    </a:cubicBezTo>
                    <a:cubicBezTo>
                      <a:pt x="121" y="11"/>
                      <a:pt x="121" y="0"/>
                      <a:pt x="113" y="0"/>
                    </a:cubicBezTo>
                    <a:cubicBezTo>
                      <a:pt x="72" y="3"/>
                      <a:pt x="37" y="11"/>
                      <a:pt x="3" y="34"/>
                    </a:cubicBezTo>
                    <a:cubicBezTo>
                      <a:pt x="0" y="36"/>
                      <a:pt x="3" y="40"/>
                      <a:pt x="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3" name="chenying0907 82"/>
              <p:cNvSpPr/>
              <p:nvPr/>
            </p:nvSpPr>
            <p:spPr bwMode="auto">
              <a:xfrm>
                <a:off x="6319838" y="1225551"/>
                <a:ext cx="120650" cy="30163"/>
              </a:xfrm>
              <a:custGeom>
                <a:avLst/>
                <a:gdLst>
                  <a:gd name="T0" fmla="*/ 8 w 116"/>
                  <a:gd name="T1" fmla="*/ 25 h 28"/>
                  <a:gd name="T2" fmla="*/ 108 w 116"/>
                  <a:gd name="T3" fmla="*/ 27 h 28"/>
                  <a:gd name="T4" fmla="*/ 110 w 116"/>
                  <a:gd name="T5" fmla="*/ 15 h 28"/>
                  <a:gd name="T6" fmla="*/ 4 w 116"/>
                  <a:gd name="T7" fmla="*/ 17 h 28"/>
                  <a:gd name="T8" fmla="*/ 8 w 116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8">
                    <a:moveTo>
                      <a:pt x="8" y="25"/>
                    </a:moveTo>
                    <a:cubicBezTo>
                      <a:pt x="41" y="16"/>
                      <a:pt x="74" y="23"/>
                      <a:pt x="108" y="27"/>
                    </a:cubicBezTo>
                    <a:cubicBezTo>
                      <a:pt x="115" y="28"/>
                      <a:pt x="116" y="17"/>
                      <a:pt x="110" y="15"/>
                    </a:cubicBezTo>
                    <a:cubicBezTo>
                      <a:pt x="72" y="4"/>
                      <a:pt x="40" y="0"/>
                      <a:pt x="4" y="17"/>
                    </a:cubicBezTo>
                    <a:cubicBezTo>
                      <a:pt x="0" y="19"/>
                      <a:pt x="3" y="26"/>
                      <a:pt x="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4" name="chenying0907 83"/>
              <p:cNvSpPr/>
              <p:nvPr/>
            </p:nvSpPr>
            <p:spPr bwMode="auto">
              <a:xfrm>
                <a:off x="6584951" y="1241426"/>
                <a:ext cx="109538" cy="19050"/>
              </a:xfrm>
              <a:custGeom>
                <a:avLst/>
                <a:gdLst>
                  <a:gd name="T0" fmla="*/ 5 w 106"/>
                  <a:gd name="T1" fmla="*/ 9 h 18"/>
                  <a:gd name="T2" fmla="*/ 98 w 106"/>
                  <a:gd name="T3" fmla="*/ 17 h 18"/>
                  <a:gd name="T4" fmla="*/ 100 w 106"/>
                  <a:gd name="T5" fmla="*/ 9 h 18"/>
                  <a:gd name="T6" fmla="*/ 5 w 106"/>
                  <a:gd name="T7" fmla="*/ 2 h 18"/>
                  <a:gd name="T8" fmla="*/ 5 w 10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8">
                    <a:moveTo>
                      <a:pt x="5" y="9"/>
                    </a:moveTo>
                    <a:cubicBezTo>
                      <a:pt x="35" y="11"/>
                      <a:pt x="68" y="12"/>
                      <a:pt x="98" y="17"/>
                    </a:cubicBezTo>
                    <a:cubicBezTo>
                      <a:pt x="103" y="18"/>
                      <a:pt x="106" y="10"/>
                      <a:pt x="100" y="9"/>
                    </a:cubicBezTo>
                    <a:cubicBezTo>
                      <a:pt x="68" y="0"/>
                      <a:pt x="38" y="1"/>
                      <a:pt x="5" y="2"/>
                    </a:cubicBezTo>
                    <a:cubicBezTo>
                      <a:pt x="0" y="2"/>
                      <a:pt x="0" y="9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5" name="chenying0907 84"/>
              <p:cNvSpPr/>
              <p:nvPr/>
            </p:nvSpPr>
            <p:spPr bwMode="auto">
              <a:xfrm>
                <a:off x="6799263" y="1285876"/>
                <a:ext cx="117475" cy="47625"/>
              </a:xfrm>
              <a:custGeom>
                <a:avLst/>
                <a:gdLst>
                  <a:gd name="T0" fmla="*/ 5 w 112"/>
                  <a:gd name="T1" fmla="*/ 11 h 45"/>
                  <a:gd name="T2" fmla="*/ 100 w 112"/>
                  <a:gd name="T3" fmla="*/ 42 h 45"/>
                  <a:gd name="T4" fmla="*/ 105 w 112"/>
                  <a:gd name="T5" fmla="*/ 29 h 45"/>
                  <a:gd name="T6" fmla="*/ 8 w 112"/>
                  <a:gd name="T7" fmla="*/ 1 h 45"/>
                  <a:gd name="T8" fmla="*/ 5 w 112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45">
                    <a:moveTo>
                      <a:pt x="5" y="11"/>
                    </a:moveTo>
                    <a:cubicBezTo>
                      <a:pt x="35" y="25"/>
                      <a:pt x="69" y="29"/>
                      <a:pt x="100" y="42"/>
                    </a:cubicBezTo>
                    <a:cubicBezTo>
                      <a:pt x="107" y="45"/>
                      <a:pt x="112" y="33"/>
                      <a:pt x="105" y="29"/>
                    </a:cubicBezTo>
                    <a:cubicBezTo>
                      <a:pt x="76" y="13"/>
                      <a:pt x="41" y="2"/>
                      <a:pt x="8" y="1"/>
                    </a:cubicBezTo>
                    <a:cubicBezTo>
                      <a:pt x="2" y="0"/>
                      <a:pt x="0" y="9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6" name="chenying0907 85"/>
              <p:cNvSpPr/>
              <p:nvPr/>
            </p:nvSpPr>
            <p:spPr bwMode="auto">
              <a:xfrm>
                <a:off x="6962776" y="1343026"/>
                <a:ext cx="122238" cy="44450"/>
              </a:xfrm>
              <a:custGeom>
                <a:avLst/>
                <a:gdLst>
                  <a:gd name="T0" fmla="*/ 3 w 117"/>
                  <a:gd name="T1" fmla="*/ 4 h 43"/>
                  <a:gd name="T2" fmla="*/ 109 w 117"/>
                  <a:gd name="T3" fmla="*/ 41 h 43"/>
                  <a:gd name="T4" fmla="*/ 113 w 117"/>
                  <a:gd name="T5" fmla="*/ 35 h 43"/>
                  <a:gd name="T6" fmla="*/ 3 w 117"/>
                  <a:gd name="T7" fmla="*/ 0 h 43"/>
                  <a:gd name="T8" fmla="*/ 3 w 117"/>
                  <a:gd name="T9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43">
                    <a:moveTo>
                      <a:pt x="3" y="4"/>
                    </a:moveTo>
                    <a:cubicBezTo>
                      <a:pt x="41" y="6"/>
                      <a:pt x="76" y="23"/>
                      <a:pt x="109" y="41"/>
                    </a:cubicBezTo>
                    <a:cubicBezTo>
                      <a:pt x="113" y="43"/>
                      <a:pt x="117" y="37"/>
                      <a:pt x="113" y="35"/>
                    </a:cubicBezTo>
                    <a:cubicBezTo>
                      <a:pt x="79" y="13"/>
                      <a:pt x="43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7" name="chenying0907 86"/>
              <p:cNvSpPr/>
              <p:nvPr/>
            </p:nvSpPr>
            <p:spPr bwMode="auto">
              <a:xfrm>
                <a:off x="7148513" y="1409701"/>
                <a:ext cx="104775" cy="49213"/>
              </a:xfrm>
              <a:custGeom>
                <a:avLst/>
                <a:gdLst>
                  <a:gd name="T0" fmla="*/ 3 w 101"/>
                  <a:gd name="T1" fmla="*/ 6 h 47"/>
                  <a:gd name="T2" fmla="*/ 90 w 101"/>
                  <a:gd name="T3" fmla="*/ 45 h 47"/>
                  <a:gd name="T4" fmla="*/ 96 w 101"/>
                  <a:gd name="T5" fmla="*/ 35 h 47"/>
                  <a:gd name="T6" fmla="*/ 4 w 101"/>
                  <a:gd name="T7" fmla="*/ 0 h 47"/>
                  <a:gd name="T8" fmla="*/ 3 w 101"/>
                  <a:gd name="T9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47">
                    <a:moveTo>
                      <a:pt x="3" y="6"/>
                    </a:moveTo>
                    <a:cubicBezTo>
                      <a:pt x="31" y="18"/>
                      <a:pt x="59" y="37"/>
                      <a:pt x="90" y="45"/>
                    </a:cubicBezTo>
                    <a:cubicBezTo>
                      <a:pt x="95" y="47"/>
                      <a:pt x="101" y="39"/>
                      <a:pt x="96" y="35"/>
                    </a:cubicBezTo>
                    <a:cubicBezTo>
                      <a:pt x="70" y="15"/>
                      <a:pt x="36" y="3"/>
                      <a:pt x="4" y="0"/>
                    </a:cubicBezTo>
                    <a:cubicBezTo>
                      <a:pt x="1" y="0"/>
                      <a:pt x="0" y="4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8" name="chenying0907 87"/>
              <p:cNvSpPr/>
              <p:nvPr/>
            </p:nvSpPr>
            <p:spPr bwMode="auto">
              <a:xfrm>
                <a:off x="7273926" y="1504951"/>
                <a:ext cx="114300" cy="74613"/>
              </a:xfrm>
              <a:custGeom>
                <a:avLst/>
                <a:gdLst>
                  <a:gd name="T0" fmla="*/ 6 w 110"/>
                  <a:gd name="T1" fmla="*/ 10 h 71"/>
                  <a:gd name="T2" fmla="*/ 55 w 110"/>
                  <a:gd name="T3" fmla="*/ 40 h 71"/>
                  <a:gd name="T4" fmla="*/ 99 w 110"/>
                  <a:gd name="T5" fmla="*/ 67 h 71"/>
                  <a:gd name="T6" fmla="*/ 104 w 110"/>
                  <a:gd name="T7" fmla="*/ 58 h 71"/>
                  <a:gd name="T8" fmla="*/ 9 w 110"/>
                  <a:gd name="T9" fmla="*/ 0 h 71"/>
                  <a:gd name="T10" fmla="*/ 6 w 110"/>
                  <a:gd name="T11" fmla="*/ 1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1">
                    <a:moveTo>
                      <a:pt x="6" y="10"/>
                    </a:moveTo>
                    <a:cubicBezTo>
                      <a:pt x="24" y="16"/>
                      <a:pt x="41" y="28"/>
                      <a:pt x="55" y="40"/>
                    </a:cubicBezTo>
                    <a:cubicBezTo>
                      <a:pt x="69" y="51"/>
                      <a:pt x="83" y="59"/>
                      <a:pt x="99" y="67"/>
                    </a:cubicBezTo>
                    <a:cubicBezTo>
                      <a:pt x="105" y="71"/>
                      <a:pt x="110" y="62"/>
                      <a:pt x="104" y="58"/>
                    </a:cubicBezTo>
                    <a:cubicBezTo>
                      <a:pt x="73" y="35"/>
                      <a:pt x="49" y="6"/>
                      <a:pt x="9" y="0"/>
                    </a:cubicBezTo>
                    <a:cubicBezTo>
                      <a:pt x="3" y="0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39" name="chenying0907 88"/>
              <p:cNvSpPr/>
              <p:nvPr/>
            </p:nvSpPr>
            <p:spPr bwMode="auto">
              <a:xfrm>
                <a:off x="7424738" y="1631951"/>
                <a:ext cx="88900" cy="96838"/>
              </a:xfrm>
              <a:custGeom>
                <a:avLst/>
                <a:gdLst>
                  <a:gd name="T0" fmla="*/ 3 w 85"/>
                  <a:gd name="T1" fmla="*/ 9 h 93"/>
                  <a:gd name="T2" fmla="*/ 75 w 85"/>
                  <a:gd name="T3" fmla="*/ 89 h 93"/>
                  <a:gd name="T4" fmla="*/ 83 w 85"/>
                  <a:gd name="T5" fmla="*/ 83 h 93"/>
                  <a:gd name="T6" fmla="*/ 8 w 85"/>
                  <a:gd name="T7" fmla="*/ 2 h 93"/>
                  <a:gd name="T8" fmla="*/ 3 w 85"/>
                  <a:gd name="T9" fmla="*/ 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93">
                    <a:moveTo>
                      <a:pt x="3" y="9"/>
                    </a:moveTo>
                    <a:cubicBezTo>
                      <a:pt x="28" y="35"/>
                      <a:pt x="50" y="63"/>
                      <a:pt x="75" y="89"/>
                    </a:cubicBezTo>
                    <a:cubicBezTo>
                      <a:pt x="79" y="93"/>
                      <a:pt x="85" y="88"/>
                      <a:pt x="83" y="83"/>
                    </a:cubicBezTo>
                    <a:cubicBezTo>
                      <a:pt x="64" y="52"/>
                      <a:pt x="41" y="20"/>
                      <a:pt x="8" y="2"/>
                    </a:cubicBezTo>
                    <a:cubicBezTo>
                      <a:pt x="4" y="0"/>
                      <a:pt x="0" y="5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0" name="chenying0907 89"/>
              <p:cNvSpPr/>
              <p:nvPr/>
            </p:nvSpPr>
            <p:spPr bwMode="auto">
              <a:xfrm>
                <a:off x="7540626" y="1792288"/>
                <a:ext cx="53975" cy="84138"/>
              </a:xfrm>
              <a:custGeom>
                <a:avLst/>
                <a:gdLst>
                  <a:gd name="T0" fmla="*/ 2 w 52"/>
                  <a:gd name="T1" fmla="*/ 4 h 81"/>
                  <a:gd name="T2" fmla="*/ 22 w 52"/>
                  <a:gd name="T3" fmla="*/ 44 h 81"/>
                  <a:gd name="T4" fmla="*/ 45 w 52"/>
                  <a:gd name="T5" fmla="*/ 78 h 81"/>
                  <a:gd name="T6" fmla="*/ 50 w 52"/>
                  <a:gd name="T7" fmla="*/ 74 h 81"/>
                  <a:gd name="T8" fmla="*/ 32 w 52"/>
                  <a:gd name="T9" fmla="*/ 39 h 81"/>
                  <a:gd name="T10" fmla="*/ 6 w 52"/>
                  <a:gd name="T11" fmla="*/ 2 h 81"/>
                  <a:gd name="T12" fmla="*/ 2 w 52"/>
                  <a:gd name="T13" fmla="*/ 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81">
                    <a:moveTo>
                      <a:pt x="2" y="4"/>
                    </a:moveTo>
                    <a:cubicBezTo>
                      <a:pt x="9" y="17"/>
                      <a:pt x="15" y="31"/>
                      <a:pt x="22" y="44"/>
                    </a:cubicBezTo>
                    <a:cubicBezTo>
                      <a:pt x="29" y="56"/>
                      <a:pt x="36" y="67"/>
                      <a:pt x="45" y="78"/>
                    </a:cubicBezTo>
                    <a:cubicBezTo>
                      <a:pt x="47" y="81"/>
                      <a:pt x="52" y="77"/>
                      <a:pt x="50" y="74"/>
                    </a:cubicBezTo>
                    <a:cubicBezTo>
                      <a:pt x="44" y="62"/>
                      <a:pt x="38" y="50"/>
                      <a:pt x="32" y="39"/>
                    </a:cubicBezTo>
                    <a:cubicBezTo>
                      <a:pt x="24" y="25"/>
                      <a:pt x="14" y="14"/>
                      <a:pt x="6" y="2"/>
                    </a:cubicBezTo>
                    <a:cubicBezTo>
                      <a:pt x="4" y="0"/>
                      <a:pt x="0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1" name="chenying0907 90"/>
              <p:cNvSpPr/>
              <p:nvPr/>
            </p:nvSpPr>
            <p:spPr bwMode="auto">
              <a:xfrm>
                <a:off x="7627938" y="1963738"/>
                <a:ext cx="57150" cy="109538"/>
              </a:xfrm>
              <a:custGeom>
                <a:avLst/>
                <a:gdLst>
                  <a:gd name="T0" fmla="*/ 2 w 55"/>
                  <a:gd name="T1" fmla="*/ 6 h 106"/>
                  <a:gd name="T2" fmla="*/ 45 w 55"/>
                  <a:gd name="T3" fmla="*/ 102 h 106"/>
                  <a:gd name="T4" fmla="*/ 53 w 55"/>
                  <a:gd name="T5" fmla="*/ 98 h 106"/>
                  <a:gd name="T6" fmla="*/ 9 w 55"/>
                  <a:gd name="T7" fmla="*/ 3 h 106"/>
                  <a:gd name="T8" fmla="*/ 2 w 55"/>
                  <a:gd name="T9" fmla="*/ 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06">
                    <a:moveTo>
                      <a:pt x="2" y="6"/>
                    </a:moveTo>
                    <a:cubicBezTo>
                      <a:pt x="14" y="39"/>
                      <a:pt x="30" y="70"/>
                      <a:pt x="45" y="102"/>
                    </a:cubicBezTo>
                    <a:cubicBezTo>
                      <a:pt x="47" y="106"/>
                      <a:pt x="55" y="103"/>
                      <a:pt x="53" y="98"/>
                    </a:cubicBezTo>
                    <a:cubicBezTo>
                      <a:pt x="42" y="65"/>
                      <a:pt x="28" y="33"/>
                      <a:pt x="9" y="3"/>
                    </a:cubicBezTo>
                    <a:cubicBezTo>
                      <a:pt x="7" y="0"/>
                      <a:pt x="0" y="2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2" name="chenying0907 91"/>
              <p:cNvSpPr/>
              <p:nvPr/>
            </p:nvSpPr>
            <p:spPr bwMode="auto">
              <a:xfrm>
                <a:off x="7700963" y="2119313"/>
                <a:ext cx="49213" cy="73025"/>
              </a:xfrm>
              <a:custGeom>
                <a:avLst/>
                <a:gdLst>
                  <a:gd name="T0" fmla="*/ 2 w 47"/>
                  <a:gd name="T1" fmla="*/ 9 h 70"/>
                  <a:gd name="T2" fmla="*/ 32 w 47"/>
                  <a:gd name="T3" fmla="*/ 63 h 70"/>
                  <a:gd name="T4" fmla="*/ 43 w 47"/>
                  <a:gd name="T5" fmla="*/ 54 h 70"/>
                  <a:gd name="T6" fmla="*/ 13 w 47"/>
                  <a:gd name="T7" fmla="*/ 4 h 70"/>
                  <a:gd name="T8" fmla="*/ 2 w 47"/>
                  <a:gd name="T9" fmla="*/ 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0">
                    <a:moveTo>
                      <a:pt x="2" y="9"/>
                    </a:moveTo>
                    <a:cubicBezTo>
                      <a:pt x="9" y="29"/>
                      <a:pt x="18" y="47"/>
                      <a:pt x="32" y="63"/>
                    </a:cubicBezTo>
                    <a:cubicBezTo>
                      <a:pt x="37" y="70"/>
                      <a:pt x="47" y="61"/>
                      <a:pt x="43" y="54"/>
                    </a:cubicBezTo>
                    <a:cubicBezTo>
                      <a:pt x="34" y="37"/>
                      <a:pt x="24" y="20"/>
                      <a:pt x="13" y="4"/>
                    </a:cubicBezTo>
                    <a:cubicBezTo>
                      <a:pt x="9" y="0"/>
                      <a:pt x="0" y="2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  <p:sp>
            <p:nvSpPr>
              <p:cNvPr id="143" name="chenying0907 92"/>
              <p:cNvSpPr/>
              <p:nvPr/>
            </p:nvSpPr>
            <p:spPr bwMode="auto">
              <a:xfrm>
                <a:off x="8164513" y="3827463"/>
                <a:ext cx="123825" cy="60325"/>
              </a:xfrm>
              <a:custGeom>
                <a:avLst/>
                <a:gdLst>
                  <a:gd name="T0" fmla="*/ 1 w 118"/>
                  <a:gd name="T1" fmla="*/ 59 h 59"/>
                  <a:gd name="T2" fmla="*/ 115 w 118"/>
                  <a:gd name="T3" fmla="*/ 6 h 59"/>
                  <a:gd name="T4" fmla="*/ 112 w 118"/>
                  <a:gd name="T5" fmla="*/ 0 h 59"/>
                  <a:gd name="T6" fmla="*/ 0 w 118"/>
                  <a:gd name="T7" fmla="*/ 58 h 59"/>
                  <a:gd name="T8" fmla="*/ 1 w 118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9">
                    <a:moveTo>
                      <a:pt x="1" y="59"/>
                    </a:moveTo>
                    <a:cubicBezTo>
                      <a:pt x="41" y="56"/>
                      <a:pt x="81" y="26"/>
                      <a:pt x="115" y="6"/>
                    </a:cubicBezTo>
                    <a:cubicBezTo>
                      <a:pt x="118" y="4"/>
                      <a:pt x="116" y="0"/>
                      <a:pt x="112" y="0"/>
                    </a:cubicBezTo>
                    <a:cubicBezTo>
                      <a:pt x="73" y="9"/>
                      <a:pt x="33" y="35"/>
                      <a:pt x="0" y="58"/>
                    </a:cubicBezTo>
                    <a:cubicBezTo>
                      <a:pt x="0" y="58"/>
                      <a:pt x="0" y="59"/>
                      <a:pt x="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400">
                  <a:latin typeface="方正静蕾简体" panose="02000000000000000000" pitchFamily="2" charset="-122"/>
                  <a:ea typeface="方正静蕾简体" panose="02000000000000000000" pitchFamily="2" charset="-122"/>
                </a:endParaRPr>
              </a:p>
            </p:txBody>
          </p:sp>
        </p:grpSp>
      </p:grpSp>
      <p:grpSp>
        <p:nvGrpSpPr>
          <p:cNvPr id="467" name="PA_chenying0907 466"/>
          <p:cNvGrpSpPr/>
          <p:nvPr>
            <p:custDataLst>
              <p:tags r:id="rId5"/>
            </p:custDataLst>
          </p:nvPr>
        </p:nvGrpSpPr>
        <p:grpSpPr>
          <a:xfrm>
            <a:off x="1403648" y="293529"/>
            <a:ext cx="6192688" cy="741402"/>
            <a:chOff x="1492256" y="437545"/>
            <a:chExt cx="6192688" cy="741402"/>
          </a:xfrm>
        </p:grpSpPr>
        <p:sp>
          <p:nvSpPr>
            <p:cNvPr id="468" name="任意多边形 467"/>
            <p:cNvSpPr/>
            <p:nvPr/>
          </p:nvSpPr>
          <p:spPr>
            <a:xfrm>
              <a:off x="1492256" y="994281"/>
              <a:ext cx="6192688" cy="184666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9525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69" name="文本框 7"/>
            <p:cNvSpPr txBox="1">
              <a:spLocks noChangeArrowheads="1"/>
            </p:cNvSpPr>
            <p:nvPr/>
          </p:nvSpPr>
          <p:spPr bwMode="auto">
            <a:xfrm>
              <a:off x="3434746" y="437545"/>
              <a:ext cx="25493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下学期计划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PA_矩形 1"/>
          <p:cNvSpPr/>
          <p:nvPr>
            <p:custDataLst>
              <p:tags r:id="rId6"/>
            </p:custDataLst>
          </p:nvPr>
        </p:nvSpPr>
        <p:spPr>
          <a:xfrm>
            <a:off x="1836713" y="1913997"/>
            <a:ext cx="1681655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认真完成项目的任务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dirty="0"/>
          </a:p>
        </p:txBody>
      </p:sp>
      <p:sp>
        <p:nvSpPr>
          <p:cNvPr id="471" name="PA_矩形 470"/>
          <p:cNvSpPr/>
          <p:nvPr>
            <p:custDataLst>
              <p:tags r:id="rId7"/>
            </p:custDataLst>
          </p:nvPr>
        </p:nvSpPr>
        <p:spPr>
          <a:xfrm>
            <a:off x="5887283" y="1742217"/>
            <a:ext cx="1433721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刷题，为秋招做好准备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dirty="0"/>
          </a:p>
        </p:txBody>
      </p:sp>
      <p:sp>
        <p:nvSpPr>
          <p:cNvPr id="472" name="PA_矩形 471"/>
          <p:cNvSpPr/>
          <p:nvPr>
            <p:custDataLst>
              <p:tags r:id="rId8"/>
            </p:custDataLst>
          </p:nvPr>
        </p:nvSpPr>
        <p:spPr>
          <a:xfrm>
            <a:off x="1821473" y="3419000"/>
            <a:ext cx="1433721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学习情感分析方向的知识，尽快入门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dirty="0"/>
          </a:p>
        </p:txBody>
      </p:sp>
      <p:sp>
        <p:nvSpPr>
          <p:cNvPr id="473" name="PA_矩形 472"/>
          <p:cNvSpPr/>
          <p:nvPr>
            <p:custDataLst>
              <p:tags r:id="rId9"/>
            </p:custDataLst>
          </p:nvPr>
        </p:nvSpPr>
        <p:spPr>
          <a:xfrm>
            <a:off x="6376084" y="3329553"/>
            <a:ext cx="1277299" cy="32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坚持锻炼</a:t>
            </a:r>
            <a:endParaRPr lang="zh-CN" altLang="en-US" sz="1000" dirty="0"/>
          </a:p>
        </p:txBody>
      </p:sp>
      <p:pic>
        <p:nvPicPr>
          <p:cNvPr id="413" name="PA_图片 41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/>
          <a:stretch>
            <a:fillRect/>
          </a:stretch>
        </p:blipFill>
        <p:spPr>
          <a:xfrm>
            <a:off x="3441785" y="1034931"/>
            <a:ext cx="2416027" cy="323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71" grpId="0" animBg="1" autoUpdateAnimBg="0"/>
      <p:bldP spid="472" grpId="0"/>
      <p:bldP spid="4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77" y="-14610"/>
            <a:ext cx="2416027" cy="4348105"/>
          </a:xfrm>
          <a:prstGeom prst="rect">
            <a:avLst/>
          </a:prstGeom>
        </p:spPr>
      </p:pic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3851920" y="2925809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祝大家假期愉快！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  <p:sp>
        <p:nvSpPr>
          <p:cNvPr id="6" name="PA_文本框 5"/>
          <p:cNvSpPr txBox="1"/>
          <p:nvPr>
            <p:custDataLst>
              <p:tags r:id="rId4"/>
            </p:custDataLst>
          </p:nvPr>
        </p:nvSpPr>
        <p:spPr>
          <a:xfrm>
            <a:off x="4693944" y="1831262"/>
            <a:ext cx="3230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新年快乐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落落补 汤圆" pitchFamily="2" charset="-128"/>
              </a:rPr>
              <a:t>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落落补 汤圆" pitchFamily="2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 autoUpdateAnimBg="0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22.xml><?xml version="1.0" encoding="utf-8"?>
<p:tagLst xmlns:p="http://schemas.openxmlformats.org/presentationml/2006/main">
  <p:tag name="PA" val="v3.0.0"/>
</p:tagLst>
</file>

<file path=ppt/tags/tag23.xml><?xml version="1.0" encoding="utf-8"?>
<p:tagLst xmlns:p="http://schemas.openxmlformats.org/presentationml/2006/main">
  <p:tag name="PA" val="v3.0.0"/>
</p:tagLst>
</file>

<file path=ppt/tags/tag24.xml><?xml version="1.0" encoding="utf-8"?>
<p:tagLst xmlns:p="http://schemas.openxmlformats.org/presentationml/2006/main">
  <p:tag name="PA" val="v3.0.0"/>
</p:tagLst>
</file>

<file path=ppt/tags/tag25.xml><?xml version="1.0" encoding="utf-8"?>
<p:tagLst xmlns:p="http://schemas.openxmlformats.org/presentationml/2006/main">
  <p:tag name="PA" val="v3.0.0"/>
</p:tagLst>
</file>

<file path=ppt/tags/tag26.xml><?xml version="1.0" encoding="utf-8"?>
<p:tagLst xmlns:p="http://schemas.openxmlformats.org/presentationml/2006/main">
  <p:tag name="PA" val="v3.0.0"/>
</p:tagLst>
</file>

<file path=ppt/tags/tag27.xml><?xml version="1.0" encoding="utf-8"?>
<p:tagLst xmlns:p="http://schemas.openxmlformats.org/presentationml/2006/main">
  <p:tag name="PA" val="v3.0.0"/>
</p:tagLst>
</file>

<file path=ppt/tags/tag28.xml><?xml version="1.0" encoding="utf-8"?>
<p:tagLst xmlns:p="http://schemas.openxmlformats.org/presentationml/2006/main">
  <p:tag name="PA" val="v3.0.0"/>
</p:tagLst>
</file>

<file path=ppt/tags/tag29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PA" val="v3.0.0"/>
</p:tagLst>
</file>

<file path=ppt/tags/tag31.xml><?xml version="1.0" encoding="utf-8"?>
<p:tagLst xmlns:p="http://schemas.openxmlformats.org/presentationml/2006/main">
  <p:tag name="PA" val="v3.0.0"/>
</p:tagLst>
</file>

<file path=ppt/tags/tag32.xml><?xml version="1.0" encoding="utf-8"?>
<p:tagLst xmlns:p="http://schemas.openxmlformats.org/presentationml/2006/main">
  <p:tag name="PA" val="v3.0.0"/>
</p:tagLst>
</file>

<file path=ppt/tags/tag33.xml><?xml version="1.0" encoding="utf-8"?>
<p:tagLst xmlns:p="http://schemas.openxmlformats.org/presentationml/2006/main">
  <p:tag name="PA" val="v3.0.0"/>
</p:tagLst>
</file>

<file path=ppt/tags/tag34.xml><?xml version="1.0" encoding="utf-8"?>
<p:tagLst xmlns:p="http://schemas.openxmlformats.org/presentationml/2006/main">
  <p:tag name="PA" val="v3.0.0"/>
</p:tagLst>
</file>

<file path=ppt/tags/tag35.xml><?xml version="1.0" encoding="utf-8"?>
<p:tagLst xmlns:p="http://schemas.openxmlformats.org/presentationml/2006/main">
  <p:tag name="PA" val="v3.0.0"/>
</p:tagLst>
</file>

<file path=ppt/tags/tag36.xml><?xml version="1.0" encoding="utf-8"?>
<p:tagLst xmlns:p="http://schemas.openxmlformats.org/presentationml/2006/main">
  <p:tag name="PA" val="v3.0.0"/>
</p:tagLst>
</file>

<file path=ppt/tags/tag37.xml><?xml version="1.0" encoding="utf-8"?>
<p:tagLst xmlns:p="http://schemas.openxmlformats.org/presentationml/2006/main">
  <p:tag name="PA" val="v3.0.0"/>
</p:tagLst>
</file>

<file path=ppt/tags/tag38.xml><?xml version="1.0" encoding="utf-8"?>
<p:tagLst xmlns:p="http://schemas.openxmlformats.org/presentationml/2006/main">
  <p:tag name="PA" val="v3.0.0"/>
</p:tagLst>
</file>

<file path=ppt/tags/tag39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PA" val="v3.0.0"/>
</p:tagLst>
</file>

<file path=ppt/tags/tag41.xml><?xml version="1.0" encoding="utf-8"?>
<p:tagLst xmlns:p="http://schemas.openxmlformats.org/presentationml/2006/main">
  <p:tag name="PA" val="v3.0.0"/>
</p:tagLst>
</file>

<file path=ppt/tags/tag42.xml><?xml version="1.0" encoding="utf-8"?>
<p:tagLst xmlns:p="http://schemas.openxmlformats.org/presentationml/2006/main">
  <p:tag name="PA" val="v3.0.0"/>
</p:tagLst>
</file>

<file path=ppt/tags/tag43.xml><?xml version="1.0" encoding="utf-8"?>
<p:tagLst xmlns:p="http://schemas.openxmlformats.org/presentationml/2006/main">
  <p:tag name="PA" val="v3.0.0"/>
</p:tagLst>
</file>

<file path=ppt/tags/tag44.xml><?xml version="1.0" encoding="utf-8"?>
<p:tagLst xmlns:p="http://schemas.openxmlformats.org/presentationml/2006/main">
  <p:tag name="PA" val="v3.0.0"/>
</p:tagLst>
</file>

<file path=ppt/tags/tag45.xml><?xml version="1.0" encoding="utf-8"?>
<p:tagLst xmlns:p="http://schemas.openxmlformats.org/presentationml/2006/main">
  <p:tag name="PA" val="v3.0.0"/>
</p:tagLst>
</file>

<file path=ppt/tags/tag46.xml><?xml version="1.0" encoding="utf-8"?>
<p:tagLst xmlns:p="http://schemas.openxmlformats.org/presentationml/2006/main">
  <p:tag name="PA" val="v3.0.0"/>
</p:tagLst>
</file>

<file path=ppt/tags/tag47.xml><?xml version="1.0" encoding="utf-8"?>
<p:tagLst xmlns:p="http://schemas.openxmlformats.org/presentationml/2006/main">
  <p:tag name="PA" val="v3.0.0"/>
</p:tagLst>
</file>

<file path=ppt/tags/tag48.xml><?xml version="1.0" encoding="utf-8"?>
<p:tagLst xmlns:p="http://schemas.openxmlformats.org/presentationml/2006/main">
  <p:tag name="PA" val="v3.0.0"/>
</p:tagLst>
</file>

<file path=ppt/tags/tag49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50.xml><?xml version="1.0" encoding="utf-8"?>
<p:tagLst xmlns:p="http://schemas.openxmlformats.org/presentationml/2006/main">
  <p:tag name="PA" val="v3.0.0"/>
</p:tagLst>
</file>

<file path=ppt/tags/tag51.xml><?xml version="1.0" encoding="utf-8"?>
<p:tagLst xmlns:p="http://schemas.openxmlformats.org/presentationml/2006/main">
  <p:tag name="PA" val="v3.0.0"/>
</p:tagLst>
</file>

<file path=ppt/tags/tag52.xml><?xml version="1.0" encoding="utf-8"?>
<p:tagLst xmlns:p="http://schemas.openxmlformats.org/presentationml/2006/main">
  <p:tag name="PA" val="v3.0.0"/>
</p:tagLst>
</file>

<file path=ppt/tags/tag53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全屏显示(16:9)</PresentationFormat>
  <Paragraphs>61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落落补 汤圆</vt:lpstr>
      <vt:lpstr>Yu Gothic</vt:lpstr>
      <vt:lpstr>微软雅黑</vt:lpstr>
      <vt:lpstr>方正静蕾简体</vt:lpstr>
      <vt:lpstr>Arial Unicode MS</vt:lpstr>
      <vt:lpstr>Calibri</vt:lpstr>
      <vt:lpstr>Meiryo</vt:lpstr>
      <vt:lpstr>Yu Gothic UI</vt:lpstr>
      <vt:lpstr>Arial Narrow</vt:lpstr>
      <vt:lpstr>华文仿宋</vt:lpstr>
      <vt:lpstr>Calibri Light</vt:lpstr>
      <vt:lpstr>华文宋体</vt:lpstr>
      <vt:lpstr>华文楷体</vt:lpstr>
      <vt:lpstr>华文琥珀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路飞--学不来的笑</cp:lastModifiedBy>
  <cp:revision>78</cp:revision>
  <dcterms:created xsi:type="dcterms:W3CDTF">2016-05-27T01:57:00Z</dcterms:created>
  <dcterms:modified xsi:type="dcterms:W3CDTF">2020-01-16T11:53:08Z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