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13"/>
  </p:notesMasterIdLst>
  <p:handoutMasterIdLst>
    <p:handoutMasterId r:id="rId14"/>
  </p:handoutMasterIdLst>
  <p:sldIdLst>
    <p:sldId id="259" r:id="rId2"/>
    <p:sldId id="278" r:id="rId3"/>
    <p:sldId id="280" r:id="rId4"/>
    <p:sldId id="282" r:id="rId5"/>
    <p:sldId id="285" r:id="rId6"/>
    <p:sldId id="286" r:id="rId7"/>
    <p:sldId id="281" r:id="rId8"/>
    <p:sldId id="288" r:id="rId9"/>
    <p:sldId id="287" r:id="rId10"/>
    <p:sldId id="283" r:id="rId11"/>
    <p:sldId id="279" r:id="rId12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  <a:srgbClr val="262626"/>
    <a:srgbClr val="27CAD6"/>
    <a:srgbClr val="1DA8E1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1B2B5-60FD-4749-9208-4FB32F3614F2}" v="6" dt="2019-07-17T10:05:00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5" autoAdjust="0"/>
    <p:restoredTop sz="76839" autoAdjust="0"/>
  </p:normalViewPr>
  <p:slideViewPr>
    <p:cSldViewPr snapToGrid="0" snapToObjects="1">
      <p:cViewPr varScale="1">
        <p:scale>
          <a:sx n="84" d="100"/>
          <a:sy n="84" d="100"/>
        </p:scale>
        <p:origin x="1524" y="90"/>
      </p:cViewPr>
      <p:guideLst>
        <p:guide orient="horz" pos="2112"/>
        <p:guide pos="3840"/>
        <p:guide pos="438"/>
        <p:guide orient="horz" pos="346"/>
        <p:guide orient="horz" pos="3960"/>
      </p:guideLst>
    </p:cSldViewPr>
  </p:slideViewPr>
  <p:outlineViewPr>
    <p:cViewPr>
      <p:scale>
        <a:sx n="33" d="100"/>
        <a:sy n="33" d="100"/>
      </p:scale>
      <p:origin x="0" y="-5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4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nxuan Liu" userId="586587b3-05dd-4d6e-b7f9-09287e9fa419" providerId="ADAL" clId="{00B1B2B5-60FD-4749-9208-4FB32F3614F2}"/>
    <pc:docChg chg="undo custSel modSld addSection modSection">
      <pc:chgData name="Yunxuan Liu" userId="586587b3-05dd-4d6e-b7f9-09287e9fa419" providerId="ADAL" clId="{00B1B2B5-60FD-4749-9208-4FB32F3614F2}" dt="2019-07-17T10:05:00.434" v="47"/>
      <pc:docMkLst>
        <pc:docMk/>
      </pc:docMkLst>
      <pc:sldChg chg="addSp delSp modSp modTransition">
        <pc:chgData name="Yunxuan Liu" userId="586587b3-05dd-4d6e-b7f9-09287e9fa419" providerId="ADAL" clId="{00B1B2B5-60FD-4749-9208-4FB32F3614F2}" dt="2019-07-17T10:05:00.434" v="47"/>
        <pc:sldMkLst>
          <pc:docMk/>
          <pc:sldMk cId="1681692777" sldId="256"/>
        </pc:sldMkLst>
        <pc:grpChg chg="add del mod">
          <ac:chgData name="Yunxuan Liu" userId="586587b3-05dd-4d6e-b7f9-09287e9fa419" providerId="ADAL" clId="{00B1B2B5-60FD-4749-9208-4FB32F3614F2}" dt="2019-07-17T10:01:31.414" v="17" actId="478"/>
          <ac:grpSpMkLst>
            <pc:docMk/>
            <pc:sldMk cId="1681692777" sldId="256"/>
            <ac:grpSpMk id="29" creationId="{842B0655-CA7A-4D9A-9037-D075157DE39E}"/>
          </ac:grpSpMkLst>
        </pc:grpChg>
      </pc:sldChg>
      <pc:sldChg chg="modSp mod modTransition chgLayout">
        <pc:chgData name="Yunxuan Liu" userId="586587b3-05dd-4d6e-b7f9-09287e9fa419" providerId="ADAL" clId="{00B1B2B5-60FD-4749-9208-4FB32F3614F2}" dt="2019-07-17T10:05:00.434" v="47"/>
        <pc:sldMkLst>
          <pc:docMk/>
          <pc:sldMk cId="2471741931" sldId="259"/>
        </pc:sldMkLst>
        <pc:spChg chg="mod ord">
          <ac:chgData name="Yunxuan Liu" userId="586587b3-05dd-4d6e-b7f9-09287e9fa419" providerId="ADAL" clId="{00B1B2B5-60FD-4749-9208-4FB32F3614F2}" dt="2019-07-17T10:01:38.606" v="20" actId="700"/>
          <ac:spMkLst>
            <pc:docMk/>
            <pc:sldMk cId="2471741931" sldId="259"/>
            <ac:spMk id="7" creationId="{DFB9A5A8-E49F-4049-9C65-14B2FFF2488C}"/>
          </ac:spMkLst>
        </pc:spChg>
        <pc:spChg chg="mod ord">
          <ac:chgData name="Yunxuan Liu" userId="586587b3-05dd-4d6e-b7f9-09287e9fa419" providerId="ADAL" clId="{00B1B2B5-60FD-4749-9208-4FB32F3614F2}" dt="2019-07-17T10:01:38.606" v="20" actId="700"/>
          <ac:spMkLst>
            <pc:docMk/>
            <pc:sldMk cId="2471741931" sldId="259"/>
            <ac:spMk id="8" creationId="{8D596CBF-7CEC-41F6-BEE4-C2D848436178}"/>
          </ac:spMkLst>
        </pc:spChg>
        <pc:spChg chg="mod ord">
          <ac:chgData name="Yunxuan Liu" userId="586587b3-05dd-4d6e-b7f9-09287e9fa419" providerId="ADAL" clId="{00B1B2B5-60FD-4749-9208-4FB32F3614F2}" dt="2019-07-17T10:01:38.606" v="20" actId="700"/>
          <ac:spMkLst>
            <pc:docMk/>
            <pc:sldMk cId="2471741931" sldId="259"/>
            <ac:spMk id="9" creationId="{4FABEF89-AE50-4B62-992E-EAF1ECDEB7F0}"/>
          </ac:spMkLst>
        </pc:spChg>
      </pc:sldChg>
      <pc:sldChg chg="delSp modSp mod modTransition chgLayout">
        <pc:chgData name="Yunxuan Liu" userId="586587b3-05dd-4d6e-b7f9-09287e9fa419" providerId="ADAL" clId="{00B1B2B5-60FD-4749-9208-4FB32F3614F2}" dt="2019-07-17T10:05:00.434" v="47"/>
        <pc:sldMkLst>
          <pc:docMk/>
          <pc:sldMk cId="108827104" sldId="260"/>
        </pc:sldMkLst>
        <pc:spChg chg="mod ord">
          <ac:chgData name="Yunxuan Liu" userId="586587b3-05dd-4d6e-b7f9-09287e9fa419" providerId="ADAL" clId="{00B1B2B5-60FD-4749-9208-4FB32F3614F2}" dt="2019-07-17T10:01:35.985" v="19" actId="700"/>
          <ac:spMkLst>
            <pc:docMk/>
            <pc:sldMk cId="108827104" sldId="260"/>
            <ac:spMk id="2" creationId="{574A3D85-9D33-4479-8D9C-ADC51F0CC9DC}"/>
          </ac:spMkLst>
        </pc:spChg>
        <pc:spChg chg="mod ord">
          <ac:chgData name="Yunxuan Liu" userId="586587b3-05dd-4d6e-b7f9-09287e9fa419" providerId="ADAL" clId="{00B1B2B5-60FD-4749-9208-4FB32F3614F2}" dt="2019-07-17T10:01:35.985" v="19" actId="700"/>
          <ac:spMkLst>
            <pc:docMk/>
            <pc:sldMk cId="108827104" sldId="260"/>
            <ac:spMk id="3" creationId="{E76C67D6-E53A-441C-9A66-128E321C160F}"/>
          </ac:spMkLst>
        </pc:spChg>
        <pc:spChg chg="mod ord">
          <ac:chgData name="Yunxuan Liu" userId="586587b3-05dd-4d6e-b7f9-09287e9fa419" providerId="ADAL" clId="{00B1B2B5-60FD-4749-9208-4FB32F3614F2}" dt="2019-07-17T10:01:35.985" v="19" actId="700"/>
          <ac:spMkLst>
            <pc:docMk/>
            <pc:sldMk cId="108827104" sldId="260"/>
            <ac:spMk id="4" creationId="{FCBE395D-756C-4456-B769-48481F9DEA39}"/>
          </ac:spMkLst>
        </pc:spChg>
        <pc:spChg chg="mod ord">
          <ac:chgData name="Yunxuan Liu" userId="586587b3-05dd-4d6e-b7f9-09287e9fa419" providerId="ADAL" clId="{00B1B2B5-60FD-4749-9208-4FB32F3614F2}" dt="2019-07-17T10:01:35.985" v="19" actId="700"/>
          <ac:spMkLst>
            <pc:docMk/>
            <pc:sldMk cId="108827104" sldId="260"/>
            <ac:spMk id="5" creationId="{09664FD2-3CAE-412E-BB76-AEB9E7DB1E6D}"/>
          </ac:spMkLst>
        </pc:spChg>
        <pc:grpChg chg="del mod">
          <ac:chgData name="Yunxuan Liu" userId="586587b3-05dd-4d6e-b7f9-09287e9fa419" providerId="ADAL" clId="{00B1B2B5-60FD-4749-9208-4FB32F3614F2}" dt="2019-07-17T10:01:32.824" v="18" actId="478"/>
          <ac:grpSpMkLst>
            <pc:docMk/>
            <pc:sldMk cId="108827104" sldId="260"/>
            <ac:grpSpMk id="53" creationId="{B8DD9138-6385-497C-A9D4-4DAC7F6001C4}"/>
          </ac:grpSpMkLst>
        </pc:grpChg>
      </pc:sldChg>
      <pc:sldChg chg="modSp mod modTransition chgLayout">
        <pc:chgData name="Yunxuan Liu" userId="586587b3-05dd-4d6e-b7f9-09287e9fa419" providerId="ADAL" clId="{00B1B2B5-60FD-4749-9208-4FB32F3614F2}" dt="2019-07-17T10:05:00.434" v="47"/>
        <pc:sldMkLst>
          <pc:docMk/>
          <pc:sldMk cId="2964580851" sldId="261"/>
        </pc:sldMkLst>
        <pc:spChg chg="mod ord">
          <ac:chgData name="Yunxuan Liu" userId="586587b3-05dd-4d6e-b7f9-09287e9fa419" providerId="ADAL" clId="{00B1B2B5-60FD-4749-9208-4FB32F3614F2}" dt="2019-07-17T10:01:43.859" v="21" actId="700"/>
          <ac:spMkLst>
            <pc:docMk/>
            <pc:sldMk cId="2964580851" sldId="261"/>
            <ac:spMk id="35" creationId="{B97C29FD-394A-4987-9E5B-90CABEA5711D}"/>
          </ac:spMkLst>
        </pc:spChg>
        <pc:spChg chg="mod ord">
          <ac:chgData name="Yunxuan Liu" userId="586587b3-05dd-4d6e-b7f9-09287e9fa419" providerId="ADAL" clId="{00B1B2B5-60FD-4749-9208-4FB32F3614F2}" dt="2019-07-17T10:01:43.859" v="21" actId="700"/>
          <ac:spMkLst>
            <pc:docMk/>
            <pc:sldMk cId="2964580851" sldId="261"/>
            <ac:spMk id="36" creationId="{91EF4B6C-D964-4616-BA19-0467C0BA7D48}"/>
          </ac:spMkLst>
        </pc:spChg>
      </pc:sldChg>
      <pc:sldChg chg="modTransition">
        <pc:chgData name="Yunxuan Liu" userId="586587b3-05dd-4d6e-b7f9-09287e9fa419" providerId="ADAL" clId="{00B1B2B5-60FD-4749-9208-4FB32F3614F2}" dt="2019-07-17T10:05:00.434" v="47"/>
        <pc:sldMkLst>
          <pc:docMk/>
          <pc:sldMk cId="2103294166" sldId="262"/>
        </pc:sldMkLst>
      </pc:sldChg>
      <pc:sldChg chg="delSp modTransition">
        <pc:chgData name="Yunxuan Liu" userId="586587b3-05dd-4d6e-b7f9-09287e9fa419" providerId="ADAL" clId="{00B1B2B5-60FD-4749-9208-4FB32F3614F2}" dt="2019-07-17T10:05:00.434" v="47"/>
        <pc:sldMkLst>
          <pc:docMk/>
          <pc:sldMk cId="77967765" sldId="263"/>
        </pc:sldMkLst>
        <pc:picChg chg="del">
          <ac:chgData name="Yunxuan Liu" userId="586587b3-05dd-4d6e-b7f9-09287e9fa419" providerId="ADAL" clId="{00B1B2B5-60FD-4749-9208-4FB32F3614F2}" dt="2019-07-17T10:02:09.185" v="22" actId="478"/>
          <ac:picMkLst>
            <pc:docMk/>
            <pc:sldMk cId="77967765" sldId="263"/>
            <ac:picMk id="4" creationId="{0F9C99CA-477C-4A9A-BC25-DD8D24F0559C}"/>
          </ac:picMkLst>
        </pc:picChg>
      </pc:sldChg>
      <pc:sldChg chg="modTransition">
        <pc:chgData name="Yunxuan Liu" userId="586587b3-05dd-4d6e-b7f9-09287e9fa419" providerId="ADAL" clId="{00B1B2B5-60FD-4749-9208-4FB32F3614F2}" dt="2019-07-17T10:05:00.434" v="47"/>
        <pc:sldMkLst>
          <pc:docMk/>
          <pc:sldMk cId="1468546611" sldId="264"/>
        </pc:sldMkLst>
      </pc:sldChg>
      <pc:sldChg chg="modTransition">
        <pc:chgData name="Yunxuan Liu" userId="586587b3-05dd-4d6e-b7f9-09287e9fa419" providerId="ADAL" clId="{00B1B2B5-60FD-4749-9208-4FB32F3614F2}" dt="2019-07-17T10:05:00.434" v="47"/>
        <pc:sldMkLst>
          <pc:docMk/>
          <pc:sldMk cId="1614990324" sldId="265"/>
        </pc:sldMkLst>
      </pc:sldChg>
      <pc:sldChg chg="modTransition">
        <pc:chgData name="Yunxuan Liu" userId="586587b3-05dd-4d6e-b7f9-09287e9fa419" providerId="ADAL" clId="{00B1B2B5-60FD-4749-9208-4FB32F3614F2}" dt="2019-07-17T10:05:00.434" v="47"/>
        <pc:sldMkLst>
          <pc:docMk/>
          <pc:sldMk cId="3242618326" sldId="266"/>
        </pc:sldMkLst>
      </pc:sldChg>
      <pc:sldChg chg="modTransition">
        <pc:chgData name="Yunxuan Liu" userId="586587b3-05dd-4d6e-b7f9-09287e9fa419" providerId="ADAL" clId="{00B1B2B5-60FD-4749-9208-4FB32F3614F2}" dt="2019-07-17T10:05:00.434" v="47"/>
        <pc:sldMkLst>
          <pc:docMk/>
          <pc:sldMk cId="4185310245" sldId="267"/>
        </pc:sldMkLst>
      </pc:sldChg>
      <pc:sldChg chg="modTransition">
        <pc:chgData name="Yunxuan Liu" userId="586587b3-05dd-4d6e-b7f9-09287e9fa419" providerId="ADAL" clId="{00B1B2B5-60FD-4749-9208-4FB32F3614F2}" dt="2019-07-17T10:05:00.434" v="47"/>
        <pc:sldMkLst>
          <pc:docMk/>
          <pc:sldMk cId="774626004" sldId="268"/>
        </pc:sldMkLst>
      </pc:sldChg>
      <pc:sldChg chg="modTransition">
        <pc:chgData name="Yunxuan Liu" userId="586587b3-05dd-4d6e-b7f9-09287e9fa419" providerId="ADAL" clId="{00B1B2B5-60FD-4749-9208-4FB32F3614F2}" dt="2019-07-17T10:05:00.434" v="47"/>
        <pc:sldMkLst>
          <pc:docMk/>
          <pc:sldMk cId="1082142924" sldId="269"/>
        </pc:sldMkLst>
      </pc:sldChg>
      <pc:sldChg chg="modTransition">
        <pc:chgData name="Yunxuan Liu" userId="586587b3-05dd-4d6e-b7f9-09287e9fa419" providerId="ADAL" clId="{00B1B2B5-60FD-4749-9208-4FB32F3614F2}" dt="2019-07-17T10:05:00.434" v="47"/>
        <pc:sldMkLst>
          <pc:docMk/>
          <pc:sldMk cId="3609682178" sldId="270"/>
        </pc:sldMkLst>
      </pc:sldChg>
      <pc:sldChg chg="modSp modTransition">
        <pc:chgData name="Yunxuan Liu" userId="586587b3-05dd-4d6e-b7f9-09287e9fa419" providerId="ADAL" clId="{00B1B2B5-60FD-4749-9208-4FB32F3614F2}" dt="2019-07-17T10:05:00.434" v="47"/>
        <pc:sldMkLst>
          <pc:docMk/>
          <pc:sldMk cId="1184582337" sldId="271"/>
        </pc:sldMkLst>
        <pc:grpChg chg="mod">
          <ac:chgData name="Yunxuan Liu" userId="586587b3-05dd-4d6e-b7f9-09287e9fa419" providerId="ADAL" clId="{00B1B2B5-60FD-4749-9208-4FB32F3614F2}" dt="2019-07-17T10:02:39.865" v="24" actId="1076"/>
          <ac:grpSpMkLst>
            <pc:docMk/>
            <pc:sldMk cId="1184582337" sldId="271"/>
            <ac:grpSpMk id="44" creationId="{3947C948-3DD2-43C5-B815-629799F1939F}"/>
          </ac:grpSpMkLst>
        </pc:grpChg>
      </pc:sldChg>
      <pc:sldChg chg="delSp modSp modTransition">
        <pc:chgData name="Yunxuan Liu" userId="586587b3-05dd-4d6e-b7f9-09287e9fa419" providerId="ADAL" clId="{00B1B2B5-60FD-4749-9208-4FB32F3614F2}" dt="2019-07-17T10:05:00.434" v="47"/>
        <pc:sldMkLst>
          <pc:docMk/>
          <pc:sldMk cId="2903712072" sldId="272"/>
        </pc:sldMkLst>
        <pc:grpChg chg="del mod">
          <ac:chgData name="Yunxuan Liu" userId="586587b3-05dd-4d6e-b7f9-09287e9fa419" providerId="ADAL" clId="{00B1B2B5-60FD-4749-9208-4FB32F3614F2}" dt="2019-07-17T10:02:42.771" v="26" actId="478"/>
          <ac:grpSpMkLst>
            <pc:docMk/>
            <pc:sldMk cId="2903712072" sldId="272"/>
            <ac:grpSpMk id="53" creationId="{B8DD9138-6385-497C-A9D4-4DAC7F6001C4}"/>
          </ac:grpSpMkLst>
        </pc:grpChg>
      </pc:sldChg>
      <pc:sldChg chg="modTransition">
        <pc:chgData name="Yunxuan Liu" userId="586587b3-05dd-4d6e-b7f9-09287e9fa419" providerId="ADAL" clId="{00B1B2B5-60FD-4749-9208-4FB32F3614F2}" dt="2019-07-17T10:05:00.434" v="47"/>
        <pc:sldMkLst>
          <pc:docMk/>
          <pc:sldMk cId="2719442463" sldId="273"/>
        </pc:sldMkLst>
      </pc:sldChg>
      <pc:sldChg chg="modTransition">
        <pc:chgData name="Yunxuan Liu" userId="586587b3-05dd-4d6e-b7f9-09287e9fa419" providerId="ADAL" clId="{00B1B2B5-60FD-4749-9208-4FB32F3614F2}" dt="2019-07-17T10:05:00.434" v="47"/>
        <pc:sldMkLst>
          <pc:docMk/>
          <pc:sldMk cId="931542725" sldId="274"/>
        </pc:sldMkLst>
      </pc:sldChg>
      <pc:sldChg chg="modSp mod modTransition chgLayout">
        <pc:chgData name="Yunxuan Liu" userId="586587b3-05dd-4d6e-b7f9-09287e9fa419" providerId="ADAL" clId="{00B1B2B5-60FD-4749-9208-4FB32F3614F2}" dt="2019-07-17T10:05:00.434" v="47"/>
        <pc:sldMkLst>
          <pc:docMk/>
          <pc:sldMk cId="924268912" sldId="275"/>
        </pc:sldMkLst>
        <pc:spChg chg="mod ord">
          <ac:chgData name="Yunxuan Liu" userId="586587b3-05dd-4d6e-b7f9-09287e9fa419" providerId="ADAL" clId="{00B1B2B5-60FD-4749-9208-4FB32F3614F2}" dt="2019-07-17T10:03:09.058" v="30" actId="700"/>
          <ac:spMkLst>
            <pc:docMk/>
            <pc:sldMk cId="924268912" sldId="275"/>
            <ac:spMk id="2" creationId="{B88277DA-65A8-4D0B-895C-90271F78265B}"/>
          </ac:spMkLst>
        </pc:spChg>
        <pc:spChg chg="mod ord">
          <ac:chgData name="Yunxuan Liu" userId="586587b3-05dd-4d6e-b7f9-09287e9fa419" providerId="ADAL" clId="{00B1B2B5-60FD-4749-9208-4FB32F3614F2}" dt="2019-07-17T10:03:09.058" v="30" actId="700"/>
          <ac:spMkLst>
            <pc:docMk/>
            <pc:sldMk cId="924268912" sldId="275"/>
            <ac:spMk id="3" creationId="{15509B58-0BFB-4DD9-B90B-5670776A0C3A}"/>
          </ac:spMkLst>
        </pc:spChg>
      </pc:sldChg>
      <pc:sldChg chg="addSp delSp modSp mod modTransition chgLayout">
        <pc:chgData name="Yunxuan Liu" userId="586587b3-05dd-4d6e-b7f9-09287e9fa419" providerId="ADAL" clId="{00B1B2B5-60FD-4749-9208-4FB32F3614F2}" dt="2019-07-17T10:05:00.434" v="47"/>
        <pc:sldMkLst>
          <pc:docMk/>
          <pc:sldMk cId="3584197272" sldId="276"/>
        </pc:sldMkLst>
        <pc:spChg chg="add del mod ord">
          <ac:chgData name="Yunxuan Liu" userId="586587b3-05dd-4d6e-b7f9-09287e9fa419" providerId="ADAL" clId="{00B1B2B5-60FD-4749-9208-4FB32F3614F2}" dt="2019-07-17T10:03:02.543" v="28" actId="700"/>
          <ac:spMkLst>
            <pc:docMk/>
            <pc:sldMk cId="3584197272" sldId="276"/>
            <ac:spMk id="2" creationId="{B25FB704-07E4-411F-9708-44A04E3FB8E9}"/>
          </ac:spMkLst>
        </pc:spChg>
        <pc:spChg chg="del mod">
          <ac:chgData name="Yunxuan Liu" userId="586587b3-05dd-4d6e-b7f9-09287e9fa419" providerId="ADAL" clId="{00B1B2B5-60FD-4749-9208-4FB32F3614F2}" dt="2019-07-17T10:03:37.968" v="42" actId="478"/>
          <ac:spMkLst>
            <pc:docMk/>
            <pc:sldMk cId="3584197272" sldId="276"/>
            <ac:spMk id="3" creationId="{8A00EF98-FF65-4AFA-BCC0-1DE2058E5C4B}"/>
          </ac:spMkLst>
        </pc:spChg>
        <pc:spChg chg="del mod">
          <ac:chgData name="Yunxuan Liu" userId="586587b3-05dd-4d6e-b7f9-09287e9fa419" providerId="ADAL" clId="{00B1B2B5-60FD-4749-9208-4FB32F3614F2}" dt="2019-07-17T10:03:37.968" v="42" actId="478"/>
          <ac:spMkLst>
            <pc:docMk/>
            <pc:sldMk cId="3584197272" sldId="276"/>
            <ac:spMk id="4" creationId="{07E55900-E9AD-4A5A-A36B-7665B0D290ED}"/>
          </ac:spMkLst>
        </pc:spChg>
        <pc:spChg chg="add del mod ord">
          <ac:chgData name="Yunxuan Liu" userId="586587b3-05dd-4d6e-b7f9-09287e9fa419" providerId="ADAL" clId="{00B1B2B5-60FD-4749-9208-4FB32F3614F2}" dt="2019-07-17T10:03:02.543" v="28" actId="700"/>
          <ac:spMkLst>
            <pc:docMk/>
            <pc:sldMk cId="3584197272" sldId="276"/>
            <ac:spMk id="5" creationId="{5CBBF443-A6B5-484D-8920-CEC6F99316FF}"/>
          </ac:spMkLst>
        </pc:spChg>
        <pc:spChg chg="add del mod ord">
          <ac:chgData name="Yunxuan Liu" userId="586587b3-05dd-4d6e-b7f9-09287e9fa419" providerId="ADAL" clId="{00B1B2B5-60FD-4749-9208-4FB32F3614F2}" dt="2019-07-17T10:03:02.543" v="28" actId="700"/>
          <ac:spMkLst>
            <pc:docMk/>
            <pc:sldMk cId="3584197272" sldId="276"/>
            <ac:spMk id="6" creationId="{74169027-3780-4571-92DE-306866E85774}"/>
          </ac:spMkLst>
        </pc:spChg>
        <pc:spChg chg="add mod ord">
          <ac:chgData name="Yunxuan Liu" userId="586587b3-05dd-4d6e-b7f9-09287e9fa419" providerId="ADAL" clId="{00B1B2B5-60FD-4749-9208-4FB32F3614F2}" dt="2019-07-17T10:03:27.935" v="36" actId="20577"/>
          <ac:spMkLst>
            <pc:docMk/>
            <pc:sldMk cId="3584197272" sldId="276"/>
            <ac:spMk id="7" creationId="{CAE555B2-F524-482B-9F93-A5FF36CFCA96}"/>
          </ac:spMkLst>
        </pc:spChg>
        <pc:spChg chg="mod">
          <ac:chgData name="Yunxuan Liu" userId="586587b3-05dd-4d6e-b7f9-09287e9fa419" providerId="ADAL" clId="{00B1B2B5-60FD-4749-9208-4FB32F3614F2}" dt="2019-07-17T10:03:36.010" v="41" actId="1076"/>
          <ac:spMkLst>
            <pc:docMk/>
            <pc:sldMk cId="3584197272" sldId="276"/>
            <ac:spMk id="8" creationId="{DE90AF01-5E97-4ACD-B282-842B3B2232C7}"/>
          </ac:spMkLst>
        </pc:spChg>
        <pc:spChg chg="add mod ord">
          <ac:chgData name="Yunxuan Liu" userId="586587b3-05dd-4d6e-b7f9-09287e9fa419" providerId="ADAL" clId="{00B1B2B5-60FD-4749-9208-4FB32F3614F2}" dt="2019-07-17T10:03:31.963" v="40" actId="20577"/>
          <ac:spMkLst>
            <pc:docMk/>
            <pc:sldMk cId="3584197272" sldId="276"/>
            <ac:spMk id="9" creationId="{FD6C8BF1-8D8B-4A3C-A39D-8067492D0792}"/>
          </ac:spMkLst>
        </pc:spChg>
        <pc:spChg chg="add mod ord">
          <ac:chgData name="Yunxuan Liu" userId="586587b3-05dd-4d6e-b7f9-09287e9fa419" providerId="ADAL" clId="{00B1B2B5-60FD-4749-9208-4FB32F3614F2}" dt="2019-07-17T10:03:21.780" v="33" actId="20577"/>
          <ac:spMkLst>
            <pc:docMk/>
            <pc:sldMk cId="3584197272" sldId="276"/>
            <ac:spMk id="10" creationId="{3AC51C22-F605-4E76-93B0-384DEA669057}"/>
          </ac:spMkLst>
        </pc:spChg>
        <pc:spChg chg="del mod">
          <ac:chgData name="Yunxuan Liu" userId="586587b3-05dd-4d6e-b7f9-09287e9fa419" providerId="ADAL" clId="{00B1B2B5-60FD-4749-9208-4FB32F3614F2}" dt="2019-07-17T10:03:37.968" v="42" actId="478"/>
          <ac:spMkLst>
            <pc:docMk/>
            <pc:sldMk cId="3584197272" sldId="276"/>
            <ac:spMk id="18" creationId="{AE6A36A1-1FB3-4750-A5DC-1FF6A99068F7}"/>
          </ac:spMkLst>
        </pc:spChg>
        <pc:spChg chg="del mod">
          <ac:chgData name="Yunxuan Liu" userId="586587b3-05dd-4d6e-b7f9-09287e9fa419" providerId="ADAL" clId="{00B1B2B5-60FD-4749-9208-4FB32F3614F2}" dt="2019-07-17T10:03:37.968" v="42" actId="478"/>
          <ac:spMkLst>
            <pc:docMk/>
            <pc:sldMk cId="3584197272" sldId="276"/>
            <ac:spMk id="19" creationId="{5EC1D836-0EBF-4ED4-B473-9B81D28EEEEF}"/>
          </ac:spMkLst>
        </pc:spChg>
      </pc:sldChg>
      <pc:sldMasterChg chg="delSldLayout">
        <pc:chgData name="Yunxuan Liu" userId="586587b3-05dd-4d6e-b7f9-09287e9fa419" providerId="ADAL" clId="{00B1B2B5-60FD-4749-9208-4FB32F3614F2}" dt="2019-07-17T09:57:58.659" v="1" actId="2696"/>
        <pc:sldMasterMkLst>
          <pc:docMk/>
          <pc:sldMasterMk cId="760313750" sldId="2147483666"/>
        </pc:sldMasterMkLst>
        <pc:sldLayoutChg chg="del">
          <pc:chgData name="Yunxuan Liu" userId="586587b3-05dd-4d6e-b7f9-09287e9fa419" providerId="ADAL" clId="{00B1B2B5-60FD-4749-9208-4FB32F3614F2}" dt="2019-07-17T09:57:58.659" v="1" actId="2696"/>
          <pc:sldLayoutMkLst>
            <pc:docMk/>
            <pc:sldMasterMk cId="760313750" sldId="2147483666"/>
            <pc:sldLayoutMk cId="491705403" sldId="2147483664"/>
          </pc:sldLayoutMkLst>
        </pc:sldLayoutChg>
        <pc:sldLayoutChg chg="del">
          <pc:chgData name="Yunxuan Liu" userId="586587b3-05dd-4d6e-b7f9-09287e9fa419" providerId="ADAL" clId="{00B1B2B5-60FD-4749-9208-4FB32F3614F2}" dt="2019-07-17T09:57:58.649" v="0" actId="2696"/>
          <pc:sldLayoutMkLst>
            <pc:docMk/>
            <pc:sldMasterMk cId="760313750" sldId="2147483666"/>
            <pc:sldLayoutMk cId="1264095060" sldId="2147483678"/>
          </pc:sldLayoutMkLst>
        </pc:sldLayoutChg>
      </pc:sldMasterChg>
    </pc:docChg>
  </pc:docChgLst>
  <pc:docChgLst>
    <pc:chgData name="Weisheng Zhu" userId="235d122c-3b57-4c5d-826a-7dbf2d1a59d1" providerId="ADAL" clId="{01B372EF-99DF-4836-9B0B-279B2FDFF5FD}"/>
    <pc:docChg chg="custSel modSld">
      <pc:chgData name="Weisheng Zhu" userId="235d122c-3b57-4c5d-826a-7dbf2d1a59d1" providerId="ADAL" clId="{01B372EF-99DF-4836-9B0B-279B2FDFF5FD}" dt="2019-07-18T02:32:18.568" v="0" actId="478"/>
      <pc:docMkLst>
        <pc:docMk/>
      </pc:docMkLst>
      <pc:sldChg chg="delSp">
        <pc:chgData name="Weisheng Zhu" userId="235d122c-3b57-4c5d-826a-7dbf2d1a59d1" providerId="ADAL" clId="{01B372EF-99DF-4836-9B0B-279B2FDFF5FD}" dt="2019-07-18T02:32:18.568" v="0" actId="478"/>
        <pc:sldMkLst>
          <pc:docMk/>
          <pc:sldMk cId="2471741931" sldId="259"/>
        </pc:sldMkLst>
        <pc:spChg chg="del">
          <ac:chgData name="Weisheng Zhu" userId="235d122c-3b57-4c5d-826a-7dbf2d1a59d1" providerId="ADAL" clId="{01B372EF-99DF-4836-9B0B-279B2FDFF5FD}" dt="2019-07-18T02:32:18.568" v="0" actId="478"/>
          <ac:spMkLst>
            <pc:docMk/>
            <pc:sldMk cId="2471741931" sldId="259"/>
            <ac:spMk id="2" creationId="{569AF953-300D-4C89-8107-B8E1E1E2957A}"/>
          </ac:spMkLst>
        </pc:spChg>
      </pc:sldChg>
    </pc:docChg>
  </pc:docChgLst>
  <pc:docChgLst>
    <pc:chgData name="Weisheng Zhu" userId="S::t-weiszh@microsoft.com::235d122c-3b57-4c5d-826a-7dbf2d1a59d1" providerId="AD" clId="Web-{3B3C28A1-34D9-575A-A9AF-955F29D416D2}"/>
    <pc:docChg chg="modSld">
      <pc:chgData name="Weisheng Zhu" userId="S::t-weiszh@microsoft.com::235d122c-3b57-4c5d-826a-7dbf2d1a59d1" providerId="AD" clId="Web-{3B3C28A1-34D9-575A-A9AF-955F29D416D2}" dt="2019-07-18T02:31:47.993" v="0"/>
      <pc:docMkLst>
        <pc:docMk/>
      </pc:docMkLst>
      <pc:sldChg chg="addSp">
        <pc:chgData name="Weisheng Zhu" userId="S::t-weiszh@microsoft.com::235d122c-3b57-4c5d-826a-7dbf2d1a59d1" providerId="AD" clId="Web-{3B3C28A1-34D9-575A-A9AF-955F29D416D2}" dt="2019-07-18T02:31:47.993" v="0"/>
        <pc:sldMkLst>
          <pc:docMk/>
          <pc:sldMk cId="2471741931" sldId="259"/>
        </pc:sldMkLst>
        <pc:spChg chg="add">
          <ac:chgData name="Weisheng Zhu" userId="S::t-weiszh@microsoft.com::235d122c-3b57-4c5d-826a-7dbf2d1a59d1" providerId="AD" clId="Web-{3B3C28A1-34D9-575A-A9AF-955F29D416D2}" dt="2019-07-18T02:31:47.993" v="0"/>
          <ac:spMkLst>
            <pc:docMk/>
            <pc:sldMk cId="2471741931" sldId="259"/>
            <ac:spMk id="2" creationId="{569AF953-300D-4C89-8107-B8E1E1E2957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0D8010-551E-4432-AB1F-390A58DDEB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5F202-58EF-4A6C-9CCE-83F4F43B57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B2C96-B354-D844-8681-5273CF266CE9}" type="datetime1">
              <a:rPr lang="en-US" altLang="zh-CN" smtClean="0"/>
              <a:t>01/17/2020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0BA0-EF5F-4140-8A5F-E0B8B06151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1EC07-EC60-444E-9BC5-3A778EDE3A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CF73E-456D-4045-8BF3-37CEC3C07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53760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899A9-A34C-3E45-972B-E90551D8E272}" type="datetime1">
              <a:rPr lang="en-US" altLang="zh-CN" smtClean="0"/>
              <a:t>01/17/2020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8A97B-1EBD-4E94-A8B7-A1AA621F3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32874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8A97B-1EBD-4E94-A8B7-A1AA621F352B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C2CC4-08C6-7347-A5E7-B743C85F078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CA195CC-08F9-E942-9B28-ED15DA3AA875}" type="datetime1">
              <a:rPr lang="en-US" altLang="zh-CN" smtClean="0"/>
              <a:t>01/17/2020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422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8A97B-1EBD-4E94-A8B7-A1AA621F352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5F371-495E-654B-8C9D-FBE8B179552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41B76FE-531A-2449-AEDB-A167A24FD5EC}" type="datetime1">
              <a:rPr lang="en-US" altLang="zh-CN" smtClean="0"/>
              <a:t>01/17/2020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525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8A97B-1EBD-4E94-A8B7-A1AA621F352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FB893-C140-DC45-B596-1F77E852A87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5A397A4-BD6D-B241-B87E-CA5916E13BFE}" type="datetime1">
              <a:rPr lang="en-US" altLang="zh-CN" smtClean="0"/>
              <a:t>01/17/2020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557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8A97B-1EBD-4E94-A8B7-A1AA621F352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FAA4C-31C2-A246-B828-BA67D8F0255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9CCD87D-B30F-784D-92EF-77D3D9E559BB}" type="datetime1">
              <a:rPr lang="en-US" altLang="zh-CN" smtClean="0"/>
              <a:t>01/17/2020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95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8A97B-1EBD-4E94-A8B7-A1AA621F352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D970D-A571-BD4D-94FE-FC214613B93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FEB9A96-03FF-B54C-ADE3-AC340A42C647}" type="datetime1">
              <a:rPr lang="en-US" altLang="zh-CN" smtClean="0"/>
              <a:t>01/17/2020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712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8A97B-1EBD-4E94-A8B7-A1AA621F352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96D9F-91D8-E544-A99D-1738EB1F040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1E9A8F3-342A-AA4F-9210-5942EE755558}" type="datetime1">
              <a:rPr lang="en-US" altLang="zh-CN" smtClean="0"/>
              <a:t>01/17/2020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106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8A97B-1EBD-4E94-A8B7-A1AA621F352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96D9F-91D8-E544-A99D-1738EB1F040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1E9A8F3-342A-AA4F-9210-5942EE755558}" type="datetime1">
              <a:rPr lang="en-US" altLang="zh-CN" smtClean="0"/>
              <a:t>01/17/2020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80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8A97B-1EBD-4E94-A8B7-A1AA621F352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96D9F-91D8-E544-A99D-1738EB1F040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1E9A8F3-342A-AA4F-9210-5942EE755558}" type="datetime1">
              <a:rPr lang="en-US" altLang="zh-CN" smtClean="0"/>
              <a:t>01/17/2020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486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8A97B-1EBD-4E94-A8B7-A1AA621F352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5F371-495E-654B-8C9D-FBE8B179552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41B76FE-531A-2449-AEDB-A167A24FD5EC}" type="datetime1">
              <a:rPr lang="en-US" altLang="zh-CN" smtClean="0"/>
              <a:t>01/17/2020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492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8A97B-1EBD-4E94-A8B7-A1AA621F352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96D9F-91D8-E544-A99D-1738EB1F040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1E9A8F3-342A-AA4F-9210-5942EE755558}" type="datetime1">
              <a:rPr lang="en-US" altLang="zh-CN" smtClean="0"/>
              <a:t>01/17/2020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134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8A97B-1EBD-4E94-A8B7-A1AA621F352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96D9F-91D8-E544-A99D-1738EB1F040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1E9A8F3-342A-AA4F-9210-5942EE755558}" type="datetime1">
              <a:rPr lang="en-US" altLang="zh-CN" smtClean="0"/>
              <a:t>01/17/2020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3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1AE82BDB-7DD8-48B9-A16B-9B7B01500F94}"/>
              </a:ext>
            </a:extLst>
          </p:cNvPr>
          <p:cNvSpPr/>
          <p:nvPr userDrawn="1"/>
        </p:nvSpPr>
        <p:spPr>
          <a:xfrm flipH="1">
            <a:off x="0" y="2638960"/>
            <a:ext cx="12192000" cy="3651778"/>
          </a:xfrm>
          <a:custGeom>
            <a:avLst/>
            <a:gdLst>
              <a:gd name="connsiteX0" fmla="*/ 0 w 4100052"/>
              <a:gd name="connsiteY0" fmla="*/ 0 h 1151945"/>
              <a:gd name="connsiteX1" fmla="*/ 73742 w 4100052"/>
              <a:gd name="connsiteY1" fmla="*/ 46619 h 1151945"/>
              <a:gd name="connsiteX2" fmla="*/ 2585784 w 4100052"/>
              <a:gd name="connsiteY2" fmla="*/ 809154 h 1151945"/>
              <a:gd name="connsiteX3" fmla="*/ 3975481 w 4100052"/>
              <a:gd name="connsiteY3" fmla="*/ 444256 h 1151945"/>
              <a:gd name="connsiteX4" fmla="*/ 4100052 w 4100052"/>
              <a:gd name="connsiteY4" fmla="*/ 364638 h 1151945"/>
              <a:gd name="connsiteX5" fmla="*/ 4100052 w 4100052"/>
              <a:gd name="connsiteY5" fmla="*/ 666117 h 1151945"/>
              <a:gd name="connsiteX6" fmla="*/ 4056379 w 4100052"/>
              <a:gd name="connsiteY6" fmla="*/ 694006 h 1151945"/>
              <a:gd name="connsiteX7" fmla="*/ 2562924 w 4100052"/>
              <a:gd name="connsiteY7" fmla="*/ 1132156 h 1151945"/>
              <a:gd name="connsiteX8" fmla="*/ 15939 w 4100052"/>
              <a:gd name="connsiteY8" fmla="*/ 970231 h 1151945"/>
              <a:gd name="connsiteX9" fmla="*/ 0 w 4100052"/>
              <a:gd name="connsiteY9" fmla="*/ 969879 h 1151945"/>
              <a:gd name="connsiteX10" fmla="*/ 0 w 4100052"/>
              <a:gd name="connsiteY10" fmla="*/ 0 h 1151945"/>
              <a:gd name="connsiteX0" fmla="*/ 0 w 4100052"/>
              <a:gd name="connsiteY0" fmla="*/ 0 h 1151945"/>
              <a:gd name="connsiteX1" fmla="*/ 73742 w 4100052"/>
              <a:gd name="connsiteY1" fmla="*/ 46619 h 1151945"/>
              <a:gd name="connsiteX2" fmla="*/ 2585784 w 4100052"/>
              <a:gd name="connsiteY2" fmla="*/ 809154 h 1151945"/>
              <a:gd name="connsiteX3" fmla="*/ 3975481 w 4100052"/>
              <a:gd name="connsiteY3" fmla="*/ 444256 h 1151945"/>
              <a:gd name="connsiteX4" fmla="*/ 4100052 w 4100052"/>
              <a:gd name="connsiteY4" fmla="*/ 364638 h 1151945"/>
              <a:gd name="connsiteX5" fmla="*/ 4100052 w 4100052"/>
              <a:gd name="connsiteY5" fmla="*/ 666117 h 1151945"/>
              <a:gd name="connsiteX6" fmla="*/ 4056379 w 4100052"/>
              <a:gd name="connsiteY6" fmla="*/ 694006 h 1151945"/>
              <a:gd name="connsiteX7" fmla="*/ 2562924 w 4100052"/>
              <a:gd name="connsiteY7" fmla="*/ 1132156 h 1151945"/>
              <a:gd name="connsiteX8" fmla="*/ 15939 w 4100052"/>
              <a:gd name="connsiteY8" fmla="*/ 970231 h 1151945"/>
              <a:gd name="connsiteX9" fmla="*/ 0 w 4100052"/>
              <a:gd name="connsiteY9" fmla="*/ 969879 h 1151945"/>
              <a:gd name="connsiteX10" fmla="*/ 0 w 4100052"/>
              <a:gd name="connsiteY10" fmla="*/ 0 h 1151945"/>
              <a:gd name="connsiteX0" fmla="*/ 0 w 4100052"/>
              <a:gd name="connsiteY0" fmla="*/ 0 h 1151945"/>
              <a:gd name="connsiteX1" fmla="*/ 73742 w 4100052"/>
              <a:gd name="connsiteY1" fmla="*/ 46619 h 1151945"/>
              <a:gd name="connsiteX2" fmla="*/ 2585784 w 4100052"/>
              <a:gd name="connsiteY2" fmla="*/ 809154 h 1151945"/>
              <a:gd name="connsiteX3" fmla="*/ 3975481 w 4100052"/>
              <a:gd name="connsiteY3" fmla="*/ 444256 h 1151945"/>
              <a:gd name="connsiteX4" fmla="*/ 4100052 w 4100052"/>
              <a:gd name="connsiteY4" fmla="*/ 364638 h 1151945"/>
              <a:gd name="connsiteX5" fmla="*/ 4100052 w 4100052"/>
              <a:gd name="connsiteY5" fmla="*/ 666117 h 1151945"/>
              <a:gd name="connsiteX6" fmla="*/ 4056379 w 4100052"/>
              <a:gd name="connsiteY6" fmla="*/ 694006 h 1151945"/>
              <a:gd name="connsiteX7" fmla="*/ 2562924 w 4100052"/>
              <a:gd name="connsiteY7" fmla="*/ 1132156 h 1151945"/>
              <a:gd name="connsiteX8" fmla="*/ 15939 w 4100052"/>
              <a:gd name="connsiteY8" fmla="*/ 970231 h 1151945"/>
              <a:gd name="connsiteX9" fmla="*/ 0 w 4100052"/>
              <a:gd name="connsiteY9" fmla="*/ 969879 h 1151945"/>
              <a:gd name="connsiteX10" fmla="*/ 0 w 4100052"/>
              <a:gd name="connsiteY10" fmla="*/ 0 h 1151945"/>
              <a:gd name="connsiteX0" fmla="*/ 0 w 4100052"/>
              <a:gd name="connsiteY0" fmla="*/ 403807 h 1555752"/>
              <a:gd name="connsiteX1" fmla="*/ 69 w 4100052"/>
              <a:gd name="connsiteY1" fmla="*/ 0 h 1555752"/>
              <a:gd name="connsiteX2" fmla="*/ 2585784 w 4100052"/>
              <a:gd name="connsiteY2" fmla="*/ 1212961 h 1555752"/>
              <a:gd name="connsiteX3" fmla="*/ 3975481 w 4100052"/>
              <a:gd name="connsiteY3" fmla="*/ 848063 h 1555752"/>
              <a:gd name="connsiteX4" fmla="*/ 4100052 w 4100052"/>
              <a:gd name="connsiteY4" fmla="*/ 768445 h 1555752"/>
              <a:gd name="connsiteX5" fmla="*/ 4100052 w 4100052"/>
              <a:gd name="connsiteY5" fmla="*/ 1069924 h 1555752"/>
              <a:gd name="connsiteX6" fmla="*/ 4056379 w 4100052"/>
              <a:gd name="connsiteY6" fmla="*/ 1097813 h 1555752"/>
              <a:gd name="connsiteX7" fmla="*/ 2562924 w 4100052"/>
              <a:gd name="connsiteY7" fmla="*/ 1535963 h 1555752"/>
              <a:gd name="connsiteX8" fmla="*/ 15939 w 4100052"/>
              <a:gd name="connsiteY8" fmla="*/ 1374038 h 1555752"/>
              <a:gd name="connsiteX9" fmla="*/ 0 w 4100052"/>
              <a:gd name="connsiteY9" fmla="*/ 1373686 h 1555752"/>
              <a:gd name="connsiteX10" fmla="*/ 0 w 4100052"/>
              <a:gd name="connsiteY10" fmla="*/ 403807 h 1555752"/>
              <a:gd name="connsiteX0" fmla="*/ 0 w 4100052"/>
              <a:gd name="connsiteY0" fmla="*/ 403807 h 1555752"/>
              <a:gd name="connsiteX1" fmla="*/ 69 w 4100052"/>
              <a:gd name="connsiteY1" fmla="*/ 0 h 1555752"/>
              <a:gd name="connsiteX2" fmla="*/ 2585784 w 4100052"/>
              <a:gd name="connsiteY2" fmla="*/ 1212961 h 1555752"/>
              <a:gd name="connsiteX3" fmla="*/ 3975481 w 4100052"/>
              <a:gd name="connsiteY3" fmla="*/ 848063 h 1555752"/>
              <a:gd name="connsiteX4" fmla="*/ 4100052 w 4100052"/>
              <a:gd name="connsiteY4" fmla="*/ 768445 h 1555752"/>
              <a:gd name="connsiteX5" fmla="*/ 4100052 w 4100052"/>
              <a:gd name="connsiteY5" fmla="*/ 1069924 h 1555752"/>
              <a:gd name="connsiteX6" fmla="*/ 4056379 w 4100052"/>
              <a:gd name="connsiteY6" fmla="*/ 1097813 h 1555752"/>
              <a:gd name="connsiteX7" fmla="*/ 2562924 w 4100052"/>
              <a:gd name="connsiteY7" fmla="*/ 1535963 h 1555752"/>
              <a:gd name="connsiteX8" fmla="*/ 15939 w 4100052"/>
              <a:gd name="connsiteY8" fmla="*/ 1374038 h 1555752"/>
              <a:gd name="connsiteX9" fmla="*/ 0 w 4100052"/>
              <a:gd name="connsiteY9" fmla="*/ 1373686 h 1555752"/>
              <a:gd name="connsiteX10" fmla="*/ 0 w 4100052"/>
              <a:gd name="connsiteY10" fmla="*/ 403807 h 1555752"/>
              <a:gd name="connsiteX0" fmla="*/ 0 w 4100052"/>
              <a:gd name="connsiteY0" fmla="*/ 403807 h 1555752"/>
              <a:gd name="connsiteX1" fmla="*/ 69 w 4100052"/>
              <a:gd name="connsiteY1" fmla="*/ 0 h 1555752"/>
              <a:gd name="connsiteX2" fmla="*/ 2585784 w 4100052"/>
              <a:gd name="connsiteY2" fmla="*/ 1212961 h 1555752"/>
              <a:gd name="connsiteX3" fmla="*/ 3975481 w 4100052"/>
              <a:gd name="connsiteY3" fmla="*/ 848063 h 1555752"/>
              <a:gd name="connsiteX4" fmla="*/ 4100052 w 4100052"/>
              <a:gd name="connsiteY4" fmla="*/ 768445 h 1555752"/>
              <a:gd name="connsiteX5" fmla="*/ 4100052 w 4100052"/>
              <a:gd name="connsiteY5" fmla="*/ 1069924 h 1555752"/>
              <a:gd name="connsiteX6" fmla="*/ 4056379 w 4100052"/>
              <a:gd name="connsiteY6" fmla="*/ 1097813 h 1555752"/>
              <a:gd name="connsiteX7" fmla="*/ 2562924 w 4100052"/>
              <a:gd name="connsiteY7" fmla="*/ 1535963 h 1555752"/>
              <a:gd name="connsiteX8" fmla="*/ 15939 w 4100052"/>
              <a:gd name="connsiteY8" fmla="*/ 1374038 h 1555752"/>
              <a:gd name="connsiteX9" fmla="*/ 0 w 4100052"/>
              <a:gd name="connsiteY9" fmla="*/ 1373686 h 1555752"/>
              <a:gd name="connsiteX10" fmla="*/ 0 w 4100052"/>
              <a:gd name="connsiteY10" fmla="*/ 403807 h 1555752"/>
              <a:gd name="connsiteX0" fmla="*/ 0 w 4100052"/>
              <a:gd name="connsiteY0" fmla="*/ 403807 h 1555752"/>
              <a:gd name="connsiteX1" fmla="*/ 69 w 4100052"/>
              <a:gd name="connsiteY1" fmla="*/ 0 h 1555752"/>
              <a:gd name="connsiteX2" fmla="*/ 2585784 w 4100052"/>
              <a:gd name="connsiteY2" fmla="*/ 1212961 h 1555752"/>
              <a:gd name="connsiteX3" fmla="*/ 3975481 w 4100052"/>
              <a:gd name="connsiteY3" fmla="*/ 848063 h 1555752"/>
              <a:gd name="connsiteX4" fmla="*/ 4100052 w 4100052"/>
              <a:gd name="connsiteY4" fmla="*/ 768445 h 1555752"/>
              <a:gd name="connsiteX5" fmla="*/ 4100052 w 4100052"/>
              <a:gd name="connsiteY5" fmla="*/ 1069924 h 1555752"/>
              <a:gd name="connsiteX6" fmla="*/ 4056379 w 4100052"/>
              <a:gd name="connsiteY6" fmla="*/ 1097813 h 1555752"/>
              <a:gd name="connsiteX7" fmla="*/ 2562924 w 4100052"/>
              <a:gd name="connsiteY7" fmla="*/ 1535963 h 1555752"/>
              <a:gd name="connsiteX8" fmla="*/ 15939 w 4100052"/>
              <a:gd name="connsiteY8" fmla="*/ 1374038 h 1555752"/>
              <a:gd name="connsiteX9" fmla="*/ 0 w 4100052"/>
              <a:gd name="connsiteY9" fmla="*/ 1373686 h 1555752"/>
              <a:gd name="connsiteX10" fmla="*/ 0 w 4100052"/>
              <a:gd name="connsiteY10" fmla="*/ 403807 h 1555752"/>
              <a:gd name="connsiteX0" fmla="*/ 0 w 4100052"/>
              <a:gd name="connsiteY0" fmla="*/ 403807 h 1555752"/>
              <a:gd name="connsiteX1" fmla="*/ 69 w 4100052"/>
              <a:gd name="connsiteY1" fmla="*/ 0 h 1555752"/>
              <a:gd name="connsiteX2" fmla="*/ 2585784 w 4100052"/>
              <a:gd name="connsiteY2" fmla="*/ 1212961 h 1555752"/>
              <a:gd name="connsiteX3" fmla="*/ 3975481 w 4100052"/>
              <a:gd name="connsiteY3" fmla="*/ 848063 h 1555752"/>
              <a:gd name="connsiteX4" fmla="*/ 4100052 w 4100052"/>
              <a:gd name="connsiteY4" fmla="*/ 768445 h 1555752"/>
              <a:gd name="connsiteX5" fmla="*/ 4100052 w 4100052"/>
              <a:gd name="connsiteY5" fmla="*/ 1069924 h 1555752"/>
              <a:gd name="connsiteX6" fmla="*/ 4056379 w 4100052"/>
              <a:gd name="connsiteY6" fmla="*/ 1097813 h 1555752"/>
              <a:gd name="connsiteX7" fmla="*/ 2562924 w 4100052"/>
              <a:gd name="connsiteY7" fmla="*/ 1535963 h 1555752"/>
              <a:gd name="connsiteX8" fmla="*/ 15939 w 4100052"/>
              <a:gd name="connsiteY8" fmla="*/ 1374038 h 1555752"/>
              <a:gd name="connsiteX9" fmla="*/ 0 w 4100052"/>
              <a:gd name="connsiteY9" fmla="*/ 1373686 h 1555752"/>
              <a:gd name="connsiteX10" fmla="*/ 0 w 4100052"/>
              <a:gd name="connsiteY10" fmla="*/ 403807 h 155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00052" h="1555752">
                <a:moveTo>
                  <a:pt x="0" y="403807"/>
                </a:moveTo>
                <a:cubicBezTo>
                  <a:pt x="23" y="269205"/>
                  <a:pt x="46" y="134602"/>
                  <a:pt x="69" y="0"/>
                </a:cubicBezTo>
                <a:cubicBezTo>
                  <a:pt x="513922" y="643876"/>
                  <a:pt x="1903733" y="1184539"/>
                  <a:pt x="2585784" y="1212961"/>
                </a:cubicBezTo>
                <a:cubicBezTo>
                  <a:pt x="3049334" y="1225026"/>
                  <a:pt x="3570351" y="1085266"/>
                  <a:pt x="3975481" y="848063"/>
                </a:cubicBezTo>
                <a:lnTo>
                  <a:pt x="4100052" y="768445"/>
                </a:lnTo>
                <a:lnTo>
                  <a:pt x="4100052" y="1069924"/>
                </a:lnTo>
                <a:lnTo>
                  <a:pt x="4056379" y="1097813"/>
                </a:lnTo>
                <a:cubicBezTo>
                  <a:pt x="3708484" y="1300215"/>
                  <a:pt x="3172167" y="1482901"/>
                  <a:pt x="2562924" y="1535963"/>
                </a:cubicBezTo>
                <a:cubicBezTo>
                  <a:pt x="1866647" y="1596605"/>
                  <a:pt x="675704" y="1510881"/>
                  <a:pt x="15939" y="1374038"/>
                </a:cubicBezTo>
                <a:lnTo>
                  <a:pt x="0" y="1373686"/>
                </a:lnTo>
                <a:lnTo>
                  <a:pt x="0" y="403807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  <a:gs pos="5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CABBF5B3-51D6-46DA-812C-6B1BB0BE456C}"/>
              </a:ext>
            </a:extLst>
          </p:cNvPr>
          <p:cNvSpPr/>
          <p:nvPr userDrawn="1"/>
        </p:nvSpPr>
        <p:spPr>
          <a:xfrm flipH="1">
            <a:off x="0" y="3900277"/>
            <a:ext cx="12192000" cy="2515206"/>
          </a:xfrm>
          <a:custGeom>
            <a:avLst/>
            <a:gdLst>
              <a:gd name="connsiteX0" fmla="*/ 0 w 4100052"/>
              <a:gd name="connsiteY0" fmla="*/ 0 h 1151945"/>
              <a:gd name="connsiteX1" fmla="*/ 73742 w 4100052"/>
              <a:gd name="connsiteY1" fmla="*/ 46619 h 1151945"/>
              <a:gd name="connsiteX2" fmla="*/ 2585784 w 4100052"/>
              <a:gd name="connsiteY2" fmla="*/ 809154 h 1151945"/>
              <a:gd name="connsiteX3" fmla="*/ 3975481 w 4100052"/>
              <a:gd name="connsiteY3" fmla="*/ 444256 h 1151945"/>
              <a:gd name="connsiteX4" fmla="*/ 4100052 w 4100052"/>
              <a:gd name="connsiteY4" fmla="*/ 364638 h 1151945"/>
              <a:gd name="connsiteX5" fmla="*/ 4100052 w 4100052"/>
              <a:gd name="connsiteY5" fmla="*/ 666117 h 1151945"/>
              <a:gd name="connsiteX6" fmla="*/ 4056379 w 4100052"/>
              <a:gd name="connsiteY6" fmla="*/ 694006 h 1151945"/>
              <a:gd name="connsiteX7" fmla="*/ 2562924 w 4100052"/>
              <a:gd name="connsiteY7" fmla="*/ 1132156 h 1151945"/>
              <a:gd name="connsiteX8" fmla="*/ 15939 w 4100052"/>
              <a:gd name="connsiteY8" fmla="*/ 970231 h 1151945"/>
              <a:gd name="connsiteX9" fmla="*/ 0 w 4100052"/>
              <a:gd name="connsiteY9" fmla="*/ 969879 h 1151945"/>
              <a:gd name="connsiteX10" fmla="*/ 0 w 4100052"/>
              <a:gd name="connsiteY10" fmla="*/ 0 h 1151945"/>
              <a:gd name="connsiteX0" fmla="*/ 0 w 4100052"/>
              <a:gd name="connsiteY0" fmla="*/ 0 h 1151945"/>
              <a:gd name="connsiteX1" fmla="*/ 73742 w 4100052"/>
              <a:gd name="connsiteY1" fmla="*/ 46619 h 1151945"/>
              <a:gd name="connsiteX2" fmla="*/ 2585784 w 4100052"/>
              <a:gd name="connsiteY2" fmla="*/ 809154 h 1151945"/>
              <a:gd name="connsiteX3" fmla="*/ 3975481 w 4100052"/>
              <a:gd name="connsiteY3" fmla="*/ 444256 h 1151945"/>
              <a:gd name="connsiteX4" fmla="*/ 4100052 w 4100052"/>
              <a:gd name="connsiteY4" fmla="*/ 364638 h 1151945"/>
              <a:gd name="connsiteX5" fmla="*/ 4100052 w 4100052"/>
              <a:gd name="connsiteY5" fmla="*/ 666117 h 1151945"/>
              <a:gd name="connsiteX6" fmla="*/ 4056379 w 4100052"/>
              <a:gd name="connsiteY6" fmla="*/ 694006 h 1151945"/>
              <a:gd name="connsiteX7" fmla="*/ 2562924 w 4100052"/>
              <a:gd name="connsiteY7" fmla="*/ 1132156 h 1151945"/>
              <a:gd name="connsiteX8" fmla="*/ 15939 w 4100052"/>
              <a:gd name="connsiteY8" fmla="*/ 970231 h 1151945"/>
              <a:gd name="connsiteX9" fmla="*/ 0 w 4100052"/>
              <a:gd name="connsiteY9" fmla="*/ 969879 h 1151945"/>
              <a:gd name="connsiteX10" fmla="*/ 0 w 4100052"/>
              <a:gd name="connsiteY10" fmla="*/ 0 h 1151945"/>
              <a:gd name="connsiteX0" fmla="*/ 0 w 4100052"/>
              <a:gd name="connsiteY0" fmla="*/ 0 h 1151945"/>
              <a:gd name="connsiteX1" fmla="*/ 73742 w 4100052"/>
              <a:gd name="connsiteY1" fmla="*/ 46619 h 1151945"/>
              <a:gd name="connsiteX2" fmla="*/ 2585784 w 4100052"/>
              <a:gd name="connsiteY2" fmla="*/ 809154 h 1151945"/>
              <a:gd name="connsiteX3" fmla="*/ 3975481 w 4100052"/>
              <a:gd name="connsiteY3" fmla="*/ 444256 h 1151945"/>
              <a:gd name="connsiteX4" fmla="*/ 4100052 w 4100052"/>
              <a:gd name="connsiteY4" fmla="*/ 364638 h 1151945"/>
              <a:gd name="connsiteX5" fmla="*/ 4100052 w 4100052"/>
              <a:gd name="connsiteY5" fmla="*/ 666117 h 1151945"/>
              <a:gd name="connsiteX6" fmla="*/ 4056379 w 4100052"/>
              <a:gd name="connsiteY6" fmla="*/ 694006 h 1151945"/>
              <a:gd name="connsiteX7" fmla="*/ 2562924 w 4100052"/>
              <a:gd name="connsiteY7" fmla="*/ 1132156 h 1151945"/>
              <a:gd name="connsiteX8" fmla="*/ 15939 w 4100052"/>
              <a:gd name="connsiteY8" fmla="*/ 970231 h 1151945"/>
              <a:gd name="connsiteX9" fmla="*/ 0 w 4100052"/>
              <a:gd name="connsiteY9" fmla="*/ 969879 h 1151945"/>
              <a:gd name="connsiteX10" fmla="*/ 0 w 4100052"/>
              <a:gd name="connsiteY10" fmla="*/ 0 h 115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00052" h="1151945">
                <a:moveTo>
                  <a:pt x="0" y="0"/>
                </a:moveTo>
                <a:lnTo>
                  <a:pt x="73742" y="46619"/>
                </a:lnTo>
                <a:cubicBezTo>
                  <a:pt x="770175" y="459195"/>
                  <a:pt x="1903733" y="780732"/>
                  <a:pt x="2585784" y="809154"/>
                </a:cubicBezTo>
                <a:cubicBezTo>
                  <a:pt x="3049334" y="821219"/>
                  <a:pt x="3570351" y="681459"/>
                  <a:pt x="3975481" y="444256"/>
                </a:cubicBezTo>
                <a:lnTo>
                  <a:pt x="4100052" y="364638"/>
                </a:lnTo>
                <a:lnTo>
                  <a:pt x="4100052" y="666117"/>
                </a:lnTo>
                <a:lnTo>
                  <a:pt x="4056379" y="694006"/>
                </a:lnTo>
                <a:cubicBezTo>
                  <a:pt x="3708484" y="896408"/>
                  <a:pt x="3172167" y="1079094"/>
                  <a:pt x="2562924" y="1132156"/>
                </a:cubicBezTo>
                <a:cubicBezTo>
                  <a:pt x="1866647" y="1192798"/>
                  <a:pt x="675704" y="1107074"/>
                  <a:pt x="15939" y="970231"/>
                </a:cubicBezTo>
                <a:lnTo>
                  <a:pt x="0" y="96987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20000"/>
                </a:schemeClr>
              </a:gs>
              <a:gs pos="100000">
                <a:schemeClr val="accent1">
                  <a:alpha val="1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00A24B74-7A0A-483A-8C66-D6E8B7A633DB}"/>
              </a:ext>
            </a:extLst>
          </p:cNvPr>
          <p:cNvSpPr/>
          <p:nvPr userDrawn="1"/>
        </p:nvSpPr>
        <p:spPr>
          <a:xfrm>
            <a:off x="-1" y="3900277"/>
            <a:ext cx="12192001" cy="2242771"/>
          </a:xfrm>
          <a:custGeom>
            <a:avLst/>
            <a:gdLst>
              <a:gd name="connsiteX0" fmla="*/ 0 w 4100052"/>
              <a:gd name="connsiteY0" fmla="*/ 0 h 1151945"/>
              <a:gd name="connsiteX1" fmla="*/ 73742 w 4100052"/>
              <a:gd name="connsiteY1" fmla="*/ 46619 h 1151945"/>
              <a:gd name="connsiteX2" fmla="*/ 2585784 w 4100052"/>
              <a:gd name="connsiteY2" fmla="*/ 809154 h 1151945"/>
              <a:gd name="connsiteX3" fmla="*/ 3975481 w 4100052"/>
              <a:gd name="connsiteY3" fmla="*/ 444256 h 1151945"/>
              <a:gd name="connsiteX4" fmla="*/ 4100052 w 4100052"/>
              <a:gd name="connsiteY4" fmla="*/ 364638 h 1151945"/>
              <a:gd name="connsiteX5" fmla="*/ 4100052 w 4100052"/>
              <a:gd name="connsiteY5" fmla="*/ 666117 h 1151945"/>
              <a:gd name="connsiteX6" fmla="*/ 4056379 w 4100052"/>
              <a:gd name="connsiteY6" fmla="*/ 694006 h 1151945"/>
              <a:gd name="connsiteX7" fmla="*/ 2562924 w 4100052"/>
              <a:gd name="connsiteY7" fmla="*/ 1132156 h 1151945"/>
              <a:gd name="connsiteX8" fmla="*/ 15939 w 4100052"/>
              <a:gd name="connsiteY8" fmla="*/ 970231 h 1151945"/>
              <a:gd name="connsiteX9" fmla="*/ 0 w 4100052"/>
              <a:gd name="connsiteY9" fmla="*/ 969879 h 1151945"/>
              <a:gd name="connsiteX10" fmla="*/ 0 w 4100052"/>
              <a:gd name="connsiteY10" fmla="*/ 0 h 1151945"/>
              <a:gd name="connsiteX0" fmla="*/ 0 w 4100052"/>
              <a:gd name="connsiteY0" fmla="*/ 0 h 1151945"/>
              <a:gd name="connsiteX1" fmla="*/ 73742 w 4100052"/>
              <a:gd name="connsiteY1" fmla="*/ 46619 h 1151945"/>
              <a:gd name="connsiteX2" fmla="*/ 2585784 w 4100052"/>
              <a:gd name="connsiteY2" fmla="*/ 809154 h 1151945"/>
              <a:gd name="connsiteX3" fmla="*/ 3975481 w 4100052"/>
              <a:gd name="connsiteY3" fmla="*/ 444256 h 1151945"/>
              <a:gd name="connsiteX4" fmla="*/ 4100052 w 4100052"/>
              <a:gd name="connsiteY4" fmla="*/ 364638 h 1151945"/>
              <a:gd name="connsiteX5" fmla="*/ 4100052 w 4100052"/>
              <a:gd name="connsiteY5" fmla="*/ 666117 h 1151945"/>
              <a:gd name="connsiteX6" fmla="*/ 4056379 w 4100052"/>
              <a:gd name="connsiteY6" fmla="*/ 694006 h 1151945"/>
              <a:gd name="connsiteX7" fmla="*/ 2562924 w 4100052"/>
              <a:gd name="connsiteY7" fmla="*/ 1132156 h 1151945"/>
              <a:gd name="connsiteX8" fmla="*/ 15939 w 4100052"/>
              <a:gd name="connsiteY8" fmla="*/ 970231 h 1151945"/>
              <a:gd name="connsiteX9" fmla="*/ 0 w 4100052"/>
              <a:gd name="connsiteY9" fmla="*/ 969879 h 1151945"/>
              <a:gd name="connsiteX10" fmla="*/ 0 w 4100052"/>
              <a:gd name="connsiteY10" fmla="*/ 0 h 1151945"/>
              <a:gd name="connsiteX0" fmla="*/ 0 w 4100052"/>
              <a:gd name="connsiteY0" fmla="*/ 0 h 1151945"/>
              <a:gd name="connsiteX1" fmla="*/ 73742 w 4100052"/>
              <a:gd name="connsiteY1" fmla="*/ 46619 h 1151945"/>
              <a:gd name="connsiteX2" fmla="*/ 2585784 w 4100052"/>
              <a:gd name="connsiteY2" fmla="*/ 809154 h 1151945"/>
              <a:gd name="connsiteX3" fmla="*/ 3975481 w 4100052"/>
              <a:gd name="connsiteY3" fmla="*/ 444256 h 1151945"/>
              <a:gd name="connsiteX4" fmla="*/ 4100052 w 4100052"/>
              <a:gd name="connsiteY4" fmla="*/ 364638 h 1151945"/>
              <a:gd name="connsiteX5" fmla="*/ 4100052 w 4100052"/>
              <a:gd name="connsiteY5" fmla="*/ 666117 h 1151945"/>
              <a:gd name="connsiteX6" fmla="*/ 4056379 w 4100052"/>
              <a:gd name="connsiteY6" fmla="*/ 694006 h 1151945"/>
              <a:gd name="connsiteX7" fmla="*/ 2562924 w 4100052"/>
              <a:gd name="connsiteY7" fmla="*/ 1132156 h 1151945"/>
              <a:gd name="connsiteX8" fmla="*/ 15939 w 4100052"/>
              <a:gd name="connsiteY8" fmla="*/ 970231 h 1151945"/>
              <a:gd name="connsiteX9" fmla="*/ 0 w 4100052"/>
              <a:gd name="connsiteY9" fmla="*/ 969879 h 1151945"/>
              <a:gd name="connsiteX10" fmla="*/ 0 w 4100052"/>
              <a:gd name="connsiteY10" fmla="*/ 0 h 115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00052" h="1151945">
                <a:moveTo>
                  <a:pt x="0" y="0"/>
                </a:moveTo>
                <a:lnTo>
                  <a:pt x="73742" y="46619"/>
                </a:lnTo>
                <a:cubicBezTo>
                  <a:pt x="770175" y="459195"/>
                  <a:pt x="1903733" y="780732"/>
                  <a:pt x="2585784" y="809154"/>
                </a:cubicBezTo>
                <a:cubicBezTo>
                  <a:pt x="3049334" y="821219"/>
                  <a:pt x="3570351" y="681459"/>
                  <a:pt x="3975481" y="444256"/>
                </a:cubicBezTo>
                <a:lnTo>
                  <a:pt x="4100052" y="364638"/>
                </a:lnTo>
                <a:lnTo>
                  <a:pt x="4100052" y="666117"/>
                </a:lnTo>
                <a:lnTo>
                  <a:pt x="4056379" y="694006"/>
                </a:lnTo>
                <a:cubicBezTo>
                  <a:pt x="3708484" y="896408"/>
                  <a:pt x="3172167" y="1079094"/>
                  <a:pt x="2562924" y="1132156"/>
                </a:cubicBezTo>
                <a:cubicBezTo>
                  <a:pt x="1866647" y="1192798"/>
                  <a:pt x="675704" y="1107074"/>
                  <a:pt x="15939" y="970231"/>
                </a:cubicBezTo>
                <a:lnTo>
                  <a:pt x="0" y="96987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20000"/>
                </a:schemeClr>
              </a:gs>
              <a:gs pos="100000">
                <a:schemeClr val="accent1">
                  <a:alpha val="1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2FFA4D5-2737-4B76-8145-27A43D6025D3}"/>
              </a:ext>
            </a:extLst>
          </p:cNvPr>
          <p:cNvSpPr txBox="1"/>
          <p:nvPr userDrawn="1"/>
        </p:nvSpPr>
        <p:spPr>
          <a:xfrm>
            <a:off x="695323" y="1005468"/>
            <a:ext cx="3333213" cy="476071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PM NLP Lab – Wuhan University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DA7498-FDBB-4FA6-A836-6224715AA3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6424" y="3090446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kumimoji="0" lang="zh-CN" altLang="en-US" sz="1600" b="0" i="0" u="none" strike="noStrike" cap="none" spc="0" normalizeH="0" baseline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marR="0" lvl="0" indent="0" defTabSz="91437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汇报人：微软</a:t>
            </a:r>
          </a:p>
        </p:txBody>
      </p:sp>
      <p:sp>
        <p:nvSpPr>
          <p:cNvPr id="14" name="文本占位符 4">
            <a:extLst>
              <a:ext uri="{FF2B5EF4-FFF2-40B4-BE49-F238E27FC236}">
                <a16:creationId xmlns:a16="http://schemas.microsoft.com/office/drawing/2014/main" id="{8C06CD23-B991-4715-A6BD-103BA24A6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6424" y="3470171"/>
            <a:ext cx="2271776" cy="338554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kumimoji="0" lang="zh-CN" altLang="en-US" sz="1600" b="0" i="0" u="none" strike="noStrike" cap="none" spc="0" normalizeH="0" baseline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marR="0" lvl="0" indent="0" defTabSz="91437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汇报时间：</a:t>
            </a:r>
            <a:r>
              <a:rPr lang="en-US" altLang="zh-CN" dirty="0"/>
              <a:t>2019.01.01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B5FA272-F319-4E8E-82C3-B485D9FE6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424" y="1591778"/>
            <a:ext cx="7109639" cy="84023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商务工作汇报通用模板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AB90E5-DFDB-8143-9019-65455D668C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CFFED24-E355-6C45-AE67-C4320CE87FA6}" type="slidenum">
              <a:rPr lang="en-CN" smtClean="0"/>
              <a:t>‹#›</a:t>
            </a:fld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029968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A22FC-5293-624E-8C1F-0C5F06EEF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FED24-E355-6C45-AE67-C4320CE87FA6}" type="slidenum">
              <a:rPr lang="en-CN" smtClean="0"/>
              <a:t>‹#›</a:t>
            </a:fld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98718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1A32D1F-D91F-42F4-B631-5F324B4DACFB}"/>
              </a:ext>
            </a:extLst>
          </p:cNvPr>
          <p:cNvGrpSpPr/>
          <p:nvPr userDrawn="1"/>
        </p:nvGrpSpPr>
        <p:grpSpPr>
          <a:xfrm rot="21199938">
            <a:off x="-244183" y="-3828665"/>
            <a:ext cx="6086831" cy="12978081"/>
            <a:chOff x="-138249" y="-3828665"/>
            <a:chExt cx="6086831" cy="12978081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228F5A9-1B2A-48FB-9EFC-E4B1AE8E4337}"/>
                </a:ext>
              </a:extLst>
            </p:cNvPr>
            <p:cNvSpPr/>
            <p:nvPr/>
          </p:nvSpPr>
          <p:spPr>
            <a:xfrm rot="5400000" flipH="1">
              <a:off x="-3190833" y="-776081"/>
              <a:ext cx="12192000" cy="6086831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555752">
                  <a:moveTo>
                    <a:pt x="0" y="403807"/>
                  </a:moveTo>
                  <a:cubicBezTo>
                    <a:pt x="23" y="269205"/>
                    <a:pt x="46" y="134602"/>
                    <a:pt x="69" y="0"/>
                  </a:cubicBezTo>
                  <a:cubicBezTo>
                    <a:pt x="513922" y="643876"/>
                    <a:pt x="1903733" y="1184539"/>
                    <a:pt x="2585784" y="1212961"/>
                  </a:cubicBezTo>
                  <a:cubicBezTo>
                    <a:pt x="3049334" y="1225026"/>
                    <a:pt x="3570351" y="1085266"/>
                    <a:pt x="3975481" y="848063"/>
                  </a:cubicBezTo>
                  <a:lnTo>
                    <a:pt x="4100052" y="768445"/>
                  </a:lnTo>
                  <a:lnTo>
                    <a:pt x="4100052" y="1069924"/>
                  </a:lnTo>
                  <a:lnTo>
                    <a:pt x="4056379" y="1097813"/>
                  </a:lnTo>
                  <a:cubicBezTo>
                    <a:pt x="3708484" y="1300215"/>
                    <a:pt x="3172167" y="1482901"/>
                    <a:pt x="2562924" y="1535963"/>
                  </a:cubicBezTo>
                  <a:cubicBezTo>
                    <a:pt x="1866647" y="1596605"/>
                    <a:pt x="675704" y="1510881"/>
                    <a:pt x="15939" y="1374038"/>
                  </a:cubicBezTo>
                  <a:lnTo>
                    <a:pt x="0" y="1373686"/>
                  </a:lnTo>
                  <a:lnTo>
                    <a:pt x="0" y="40380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1"/>
                </a:gs>
                <a:gs pos="5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06FA6881-60C0-4419-B39F-696C2FBE6F8B}"/>
                </a:ext>
              </a:extLst>
            </p:cNvPr>
            <p:cNvSpPr/>
            <p:nvPr/>
          </p:nvSpPr>
          <p:spPr>
            <a:xfrm rot="5400000" flipH="1">
              <a:off x="-3558171" y="957227"/>
              <a:ext cx="12192000" cy="4192378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539943FE-C048-4748-B93C-73E5C3180E9C}"/>
                </a:ext>
              </a:extLst>
            </p:cNvPr>
            <p:cNvSpPr/>
            <p:nvPr/>
          </p:nvSpPr>
          <p:spPr>
            <a:xfrm rot="5400000">
              <a:off x="-3646224" y="1070363"/>
              <a:ext cx="12192001" cy="3738280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69A9B867-1035-4464-AFC3-E07496B95EE8}"/>
              </a:ext>
            </a:extLst>
          </p:cNvPr>
          <p:cNvSpPr txBox="1"/>
          <p:nvPr userDrawn="1"/>
        </p:nvSpPr>
        <p:spPr>
          <a:xfrm>
            <a:off x="4453517" y="1046663"/>
            <a:ext cx="1358380" cy="476071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CONTENT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A1A7F8-31EB-45CB-A72F-0A17477A4C80}"/>
              </a:ext>
            </a:extLst>
          </p:cNvPr>
          <p:cNvSpPr txBox="1"/>
          <p:nvPr userDrawn="1"/>
        </p:nvSpPr>
        <p:spPr>
          <a:xfrm>
            <a:off x="4353965" y="1495573"/>
            <a:ext cx="1215218" cy="5954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F6DC91-BABB-40D1-8802-0CE4DD1C29E2}"/>
              </a:ext>
            </a:extLst>
          </p:cNvPr>
          <p:cNvSpPr txBox="1"/>
          <p:nvPr userDrawn="1"/>
        </p:nvSpPr>
        <p:spPr>
          <a:xfrm>
            <a:off x="4353965" y="2576643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1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FE75DF-463C-4A98-9F96-64BAEA0E6943}"/>
              </a:ext>
            </a:extLst>
          </p:cNvPr>
          <p:cNvSpPr txBox="1"/>
          <p:nvPr userDrawn="1"/>
        </p:nvSpPr>
        <p:spPr>
          <a:xfrm>
            <a:off x="7521879" y="2552542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2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6213CB7-1F49-4887-A047-2C42C6823052}"/>
              </a:ext>
            </a:extLst>
          </p:cNvPr>
          <p:cNvSpPr txBox="1"/>
          <p:nvPr userDrawn="1"/>
        </p:nvSpPr>
        <p:spPr>
          <a:xfrm>
            <a:off x="4406202" y="4022027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3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FB216FE-6E86-4A60-9F46-DEC9768684F4}"/>
              </a:ext>
            </a:extLst>
          </p:cNvPr>
          <p:cNvSpPr txBox="1"/>
          <p:nvPr userDrawn="1"/>
        </p:nvSpPr>
        <p:spPr>
          <a:xfrm>
            <a:off x="7530453" y="3992085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4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41C3B06-832E-431F-95EB-16768DD1B922}"/>
              </a:ext>
            </a:extLst>
          </p:cNvPr>
          <p:cNvGrpSpPr/>
          <p:nvPr userDrawn="1"/>
        </p:nvGrpSpPr>
        <p:grpSpPr>
          <a:xfrm rot="19030924" flipH="1" flipV="1">
            <a:off x="6560501" y="-6545999"/>
            <a:ext cx="6086831" cy="12978081"/>
            <a:chOff x="7447436" y="-3828665"/>
            <a:chExt cx="6086831" cy="12978081"/>
          </a:xfrm>
        </p:grpSpPr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FD80EF5-D1CC-434D-88A5-9DD17502684B}"/>
                </a:ext>
              </a:extLst>
            </p:cNvPr>
            <p:cNvSpPr/>
            <p:nvPr/>
          </p:nvSpPr>
          <p:spPr>
            <a:xfrm rot="5400000" flipH="1">
              <a:off x="4394852" y="-776081"/>
              <a:ext cx="12192000" cy="6086831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555752">
                  <a:moveTo>
                    <a:pt x="0" y="403807"/>
                  </a:moveTo>
                  <a:cubicBezTo>
                    <a:pt x="23" y="269205"/>
                    <a:pt x="46" y="134602"/>
                    <a:pt x="69" y="0"/>
                  </a:cubicBezTo>
                  <a:cubicBezTo>
                    <a:pt x="513922" y="643876"/>
                    <a:pt x="1903733" y="1184539"/>
                    <a:pt x="2585784" y="1212961"/>
                  </a:cubicBezTo>
                  <a:cubicBezTo>
                    <a:pt x="3049334" y="1225026"/>
                    <a:pt x="3570351" y="1085266"/>
                    <a:pt x="3975481" y="848063"/>
                  </a:cubicBezTo>
                  <a:lnTo>
                    <a:pt x="4100052" y="768445"/>
                  </a:lnTo>
                  <a:lnTo>
                    <a:pt x="4100052" y="1069924"/>
                  </a:lnTo>
                  <a:lnTo>
                    <a:pt x="4056379" y="1097813"/>
                  </a:lnTo>
                  <a:cubicBezTo>
                    <a:pt x="3708484" y="1300215"/>
                    <a:pt x="3172167" y="1482901"/>
                    <a:pt x="2562924" y="1535963"/>
                  </a:cubicBezTo>
                  <a:cubicBezTo>
                    <a:pt x="1866647" y="1596605"/>
                    <a:pt x="675704" y="1510881"/>
                    <a:pt x="15939" y="1374038"/>
                  </a:cubicBezTo>
                  <a:lnTo>
                    <a:pt x="0" y="1373686"/>
                  </a:lnTo>
                  <a:lnTo>
                    <a:pt x="0" y="40380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1"/>
                </a:gs>
                <a:gs pos="5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56738FC3-3D82-4873-90AA-190218527492}"/>
                </a:ext>
              </a:extLst>
            </p:cNvPr>
            <p:cNvSpPr/>
            <p:nvPr/>
          </p:nvSpPr>
          <p:spPr>
            <a:xfrm rot="5400000" flipH="1">
              <a:off x="4027514" y="957227"/>
              <a:ext cx="12192000" cy="4192378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8DCC761F-5A35-489F-9370-4D8F01B254FA}"/>
                </a:ext>
              </a:extLst>
            </p:cNvPr>
            <p:cNvSpPr/>
            <p:nvPr/>
          </p:nvSpPr>
          <p:spPr>
            <a:xfrm rot="5400000">
              <a:off x="3939461" y="1070363"/>
              <a:ext cx="12192001" cy="3738280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E00A3886-1827-488C-AB64-2EF7900EFB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19386" y="2675345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08F5ED8D-8270-41FA-9855-2EDE50BD1F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19386" y="3063625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34" name="文本占位符 27">
            <a:extLst>
              <a:ext uri="{FF2B5EF4-FFF2-40B4-BE49-F238E27FC236}">
                <a16:creationId xmlns:a16="http://schemas.microsoft.com/office/drawing/2014/main" id="{B3C24F92-8BEA-427D-95D6-03BA0D1017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26438" y="2675345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35" name="文本占位符 32">
            <a:extLst>
              <a:ext uri="{FF2B5EF4-FFF2-40B4-BE49-F238E27FC236}">
                <a16:creationId xmlns:a16="http://schemas.microsoft.com/office/drawing/2014/main" id="{00DD0FA3-B399-43B8-A19A-AA47FD9A68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26438" y="3063625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36" name="文本占位符 27">
            <a:extLst>
              <a:ext uri="{FF2B5EF4-FFF2-40B4-BE49-F238E27FC236}">
                <a16:creationId xmlns:a16="http://schemas.microsoft.com/office/drawing/2014/main" id="{E59518D4-287D-4782-8707-21560662B21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6438" y="4154431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37" name="文本占位符 32">
            <a:extLst>
              <a:ext uri="{FF2B5EF4-FFF2-40B4-BE49-F238E27FC236}">
                <a16:creationId xmlns:a16="http://schemas.microsoft.com/office/drawing/2014/main" id="{605748FB-9D47-4B85-A0F0-D813071012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26438" y="4542711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38" name="文本占位符 27">
            <a:extLst>
              <a:ext uri="{FF2B5EF4-FFF2-40B4-BE49-F238E27FC236}">
                <a16:creationId xmlns:a16="http://schemas.microsoft.com/office/drawing/2014/main" id="{CBBD098A-6896-4FA6-9989-F4218AFCCF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16970" y="4154431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39" name="文本占位符 32">
            <a:extLst>
              <a:ext uri="{FF2B5EF4-FFF2-40B4-BE49-F238E27FC236}">
                <a16:creationId xmlns:a16="http://schemas.microsoft.com/office/drawing/2014/main" id="{70DDAD8E-5330-4AD9-BE82-4F408B4D3E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16970" y="4542711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EBFFB5-1DD8-394E-BF7F-88A585761E3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CFFED24-E355-6C45-AE67-C4320CE87FA6}" type="slidenum">
              <a:rPr lang="en-CN" smtClean="0"/>
              <a:t>‹#›</a:t>
            </a:fld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7248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1A32D1F-D91F-42F4-B631-5F324B4DACFB}"/>
              </a:ext>
            </a:extLst>
          </p:cNvPr>
          <p:cNvGrpSpPr/>
          <p:nvPr userDrawn="1"/>
        </p:nvGrpSpPr>
        <p:grpSpPr>
          <a:xfrm rot="21199938">
            <a:off x="-244183" y="-3828665"/>
            <a:ext cx="6086831" cy="12978081"/>
            <a:chOff x="-138249" y="-3828665"/>
            <a:chExt cx="6086831" cy="12978081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228F5A9-1B2A-48FB-9EFC-E4B1AE8E4337}"/>
                </a:ext>
              </a:extLst>
            </p:cNvPr>
            <p:cNvSpPr/>
            <p:nvPr/>
          </p:nvSpPr>
          <p:spPr>
            <a:xfrm rot="5400000" flipH="1">
              <a:off x="-3190833" y="-776081"/>
              <a:ext cx="12192000" cy="6086831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555752">
                  <a:moveTo>
                    <a:pt x="0" y="403807"/>
                  </a:moveTo>
                  <a:cubicBezTo>
                    <a:pt x="23" y="269205"/>
                    <a:pt x="46" y="134602"/>
                    <a:pt x="69" y="0"/>
                  </a:cubicBezTo>
                  <a:cubicBezTo>
                    <a:pt x="513922" y="643876"/>
                    <a:pt x="1903733" y="1184539"/>
                    <a:pt x="2585784" y="1212961"/>
                  </a:cubicBezTo>
                  <a:cubicBezTo>
                    <a:pt x="3049334" y="1225026"/>
                    <a:pt x="3570351" y="1085266"/>
                    <a:pt x="3975481" y="848063"/>
                  </a:cubicBezTo>
                  <a:lnTo>
                    <a:pt x="4100052" y="768445"/>
                  </a:lnTo>
                  <a:lnTo>
                    <a:pt x="4100052" y="1069924"/>
                  </a:lnTo>
                  <a:lnTo>
                    <a:pt x="4056379" y="1097813"/>
                  </a:lnTo>
                  <a:cubicBezTo>
                    <a:pt x="3708484" y="1300215"/>
                    <a:pt x="3172167" y="1482901"/>
                    <a:pt x="2562924" y="1535963"/>
                  </a:cubicBezTo>
                  <a:cubicBezTo>
                    <a:pt x="1866647" y="1596605"/>
                    <a:pt x="675704" y="1510881"/>
                    <a:pt x="15939" y="1374038"/>
                  </a:cubicBezTo>
                  <a:lnTo>
                    <a:pt x="0" y="1373686"/>
                  </a:lnTo>
                  <a:lnTo>
                    <a:pt x="0" y="40380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1"/>
                </a:gs>
                <a:gs pos="5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06FA6881-60C0-4419-B39F-696C2FBE6F8B}"/>
                </a:ext>
              </a:extLst>
            </p:cNvPr>
            <p:cNvSpPr/>
            <p:nvPr/>
          </p:nvSpPr>
          <p:spPr>
            <a:xfrm rot="5400000" flipH="1">
              <a:off x="-3558171" y="957227"/>
              <a:ext cx="12192000" cy="4192378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539943FE-C048-4748-B93C-73E5C3180E9C}"/>
                </a:ext>
              </a:extLst>
            </p:cNvPr>
            <p:cNvSpPr/>
            <p:nvPr/>
          </p:nvSpPr>
          <p:spPr>
            <a:xfrm rot="5400000">
              <a:off x="-3646224" y="1070363"/>
              <a:ext cx="12192001" cy="3738280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69A9B867-1035-4464-AFC3-E07496B95EE8}"/>
              </a:ext>
            </a:extLst>
          </p:cNvPr>
          <p:cNvSpPr txBox="1"/>
          <p:nvPr userDrawn="1"/>
        </p:nvSpPr>
        <p:spPr>
          <a:xfrm>
            <a:off x="4453517" y="1046663"/>
            <a:ext cx="1358380" cy="476071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CONTENT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A1A7F8-31EB-45CB-A72F-0A17477A4C80}"/>
              </a:ext>
            </a:extLst>
          </p:cNvPr>
          <p:cNvSpPr txBox="1"/>
          <p:nvPr userDrawn="1"/>
        </p:nvSpPr>
        <p:spPr>
          <a:xfrm>
            <a:off x="4353965" y="1495573"/>
            <a:ext cx="1215218" cy="5954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F6DC91-BABB-40D1-8802-0CE4DD1C29E2}"/>
              </a:ext>
            </a:extLst>
          </p:cNvPr>
          <p:cNvSpPr txBox="1"/>
          <p:nvPr userDrawn="1"/>
        </p:nvSpPr>
        <p:spPr>
          <a:xfrm>
            <a:off x="4353965" y="2407822"/>
            <a:ext cx="6559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accent2"/>
                </a:solidFill>
              </a:rPr>
              <a:t>1</a:t>
            </a:r>
            <a:endParaRPr lang="zh-CN" altLang="en-US" sz="6600" b="1" dirty="0">
              <a:solidFill>
                <a:schemeClr val="accent2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41C3B06-832E-431F-95EB-16768DD1B922}"/>
              </a:ext>
            </a:extLst>
          </p:cNvPr>
          <p:cNvGrpSpPr/>
          <p:nvPr userDrawn="1"/>
        </p:nvGrpSpPr>
        <p:grpSpPr>
          <a:xfrm rot="19030924" flipH="1" flipV="1">
            <a:off x="6560501" y="-6545999"/>
            <a:ext cx="6086831" cy="12978081"/>
            <a:chOff x="7447436" y="-3828665"/>
            <a:chExt cx="6086831" cy="12978081"/>
          </a:xfrm>
        </p:grpSpPr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FD80EF5-D1CC-434D-88A5-9DD17502684B}"/>
                </a:ext>
              </a:extLst>
            </p:cNvPr>
            <p:cNvSpPr/>
            <p:nvPr/>
          </p:nvSpPr>
          <p:spPr>
            <a:xfrm rot="5400000" flipH="1">
              <a:off x="4394852" y="-776081"/>
              <a:ext cx="12192000" cy="6086831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555752">
                  <a:moveTo>
                    <a:pt x="0" y="403807"/>
                  </a:moveTo>
                  <a:cubicBezTo>
                    <a:pt x="23" y="269205"/>
                    <a:pt x="46" y="134602"/>
                    <a:pt x="69" y="0"/>
                  </a:cubicBezTo>
                  <a:cubicBezTo>
                    <a:pt x="513922" y="643876"/>
                    <a:pt x="1903733" y="1184539"/>
                    <a:pt x="2585784" y="1212961"/>
                  </a:cubicBezTo>
                  <a:cubicBezTo>
                    <a:pt x="3049334" y="1225026"/>
                    <a:pt x="3570351" y="1085266"/>
                    <a:pt x="3975481" y="848063"/>
                  </a:cubicBezTo>
                  <a:lnTo>
                    <a:pt x="4100052" y="768445"/>
                  </a:lnTo>
                  <a:lnTo>
                    <a:pt x="4100052" y="1069924"/>
                  </a:lnTo>
                  <a:lnTo>
                    <a:pt x="4056379" y="1097813"/>
                  </a:lnTo>
                  <a:cubicBezTo>
                    <a:pt x="3708484" y="1300215"/>
                    <a:pt x="3172167" y="1482901"/>
                    <a:pt x="2562924" y="1535963"/>
                  </a:cubicBezTo>
                  <a:cubicBezTo>
                    <a:pt x="1866647" y="1596605"/>
                    <a:pt x="675704" y="1510881"/>
                    <a:pt x="15939" y="1374038"/>
                  </a:cubicBezTo>
                  <a:lnTo>
                    <a:pt x="0" y="1373686"/>
                  </a:lnTo>
                  <a:lnTo>
                    <a:pt x="0" y="40380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1"/>
                </a:gs>
                <a:gs pos="5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56738FC3-3D82-4873-90AA-190218527492}"/>
                </a:ext>
              </a:extLst>
            </p:cNvPr>
            <p:cNvSpPr/>
            <p:nvPr/>
          </p:nvSpPr>
          <p:spPr>
            <a:xfrm rot="5400000" flipH="1">
              <a:off x="4027514" y="957227"/>
              <a:ext cx="12192000" cy="4192378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8DCC761F-5A35-489F-9370-4D8F01B254FA}"/>
                </a:ext>
              </a:extLst>
            </p:cNvPr>
            <p:cNvSpPr/>
            <p:nvPr/>
          </p:nvSpPr>
          <p:spPr>
            <a:xfrm rot="5400000">
              <a:off x="3939461" y="1070363"/>
              <a:ext cx="12192001" cy="3738280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占位符 27">
            <a:extLst>
              <a:ext uri="{FF2B5EF4-FFF2-40B4-BE49-F238E27FC236}">
                <a16:creationId xmlns:a16="http://schemas.microsoft.com/office/drawing/2014/main" id="{B3C24F92-8BEA-427D-95D6-03BA0D1017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2929" y="2497990"/>
            <a:ext cx="1826141" cy="59541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35" name="文本占位符 32">
            <a:extLst>
              <a:ext uri="{FF2B5EF4-FFF2-40B4-BE49-F238E27FC236}">
                <a16:creationId xmlns:a16="http://schemas.microsoft.com/office/drawing/2014/main" id="{00DD0FA3-B399-43B8-A19A-AA47FD9A68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2929" y="3144051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24" name="文本框 11">
            <a:extLst>
              <a:ext uri="{FF2B5EF4-FFF2-40B4-BE49-F238E27FC236}">
                <a16:creationId xmlns:a16="http://schemas.microsoft.com/office/drawing/2014/main" id="{6BA65190-4930-41D8-9D23-470BFF42F5AA}"/>
              </a:ext>
            </a:extLst>
          </p:cNvPr>
          <p:cNvSpPr txBox="1"/>
          <p:nvPr userDrawn="1"/>
        </p:nvSpPr>
        <p:spPr>
          <a:xfrm>
            <a:off x="4353965" y="3923453"/>
            <a:ext cx="6559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accent2"/>
                </a:solidFill>
              </a:rPr>
              <a:t>2</a:t>
            </a:r>
            <a:endParaRPr lang="zh-CN" altLang="en-US" sz="6600" b="1" dirty="0">
              <a:solidFill>
                <a:schemeClr val="accent2"/>
              </a:solidFill>
            </a:endParaRPr>
          </a:p>
        </p:txBody>
      </p:sp>
      <p:sp>
        <p:nvSpPr>
          <p:cNvPr id="25" name="文本占位符 27">
            <a:extLst>
              <a:ext uri="{FF2B5EF4-FFF2-40B4-BE49-F238E27FC236}">
                <a16:creationId xmlns:a16="http://schemas.microsoft.com/office/drawing/2014/main" id="{A36CE0FE-CB82-4754-9E6F-EBF2E1328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82929" y="4013621"/>
            <a:ext cx="1826141" cy="59541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26" name="文本占位符 32">
            <a:extLst>
              <a:ext uri="{FF2B5EF4-FFF2-40B4-BE49-F238E27FC236}">
                <a16:creationId xmlns:a16="http://schemas.microsoft.com/office/drawing/2014/main" id="{073F6647-7A43-40FE-BF35-FF844A0CF67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2929" y="4659682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EAEC22-6949-9D44-8F34-7E914F9F9A1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CFFED24-E355-6C45-AE67-C4320CE87FA6}" type="slidenum">
              <a:rPr lang="en-CN" smtClean="0"/>
              <a:t>‹#›</a:t>
            </a:fld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29860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1A32D1F-D91F-42F4-B631-5F324B4DACFB}"/>
              </a:ext>
            </a:extLst>
          </p:cNvPr>
          <p:cNvGrpSpPr/>
          <p:nvPr userDrawn="1"/>
        </p:nvGrpSpPr>
        <p:grpSpPr>
          <a:xfrm rot="21199938">
            <a:off x="-244183" y="-3828665"/>
            <a:ext cx="6086831" cy="12978081"/>
            <a:chOff x="-138249" y="-3828665"/>
            <a:chExt cx="6086831" cy="12978081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228F5A9-1B2A-48FB-9EFC-E4B1AE8E4337}"/>
                </a:ext>
              </a:extLst>
            </p:cNvPr>
            <p:cNvSpPr/>
            <p:nvPr/>
          </p:nvSpPr>
          <p:spPr>
            <a:xfrm rot="5400000" flipH="1">
              <a:off x="-3190833" y="-776081"/>
              <a:ext cx="12192000" cy="6086831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555752">
                  <a:moveTo>
                    <a:pt x="0" y="403807"/>
                  </a:moveTo>
                  <a:cubicBezTo>
                    <a:pt x="23" y="269205"/>
                    <a:pt x="46" y="134602"/>
                    <a:pt x="69" y="0"/>
                  </a:cubicBezTo>
                  <a:cubicBezTo>
                    <a:pt x="513922" y="643876"/>
                    <a:pt x="1903733" y="1184539"/>
                    <a:pt x="2585784" y="1212961"/>
                  </a:cubicBezTo>
                  <a:cubicBezTo>
                    <a:pt x="3049334" y="1225026"/>
                    <a:pt x="3570351" y="1085266"/>
                    <a:pt x="3975481" y="848063"/>
                  </a:cubicBezTo>
                  <a:lnTo>
                    <a:pt x="4100052" y="768445"/>
                  </a:lnTo>
                  <a:lnTo>
                    <a:pt x="4100052" y="1069924"/>
                  </a:lnTo>
                  <a:lnTo>
                    <a:pt x="4056379" y="1097813"/>
                  </a:lnTo>
                  <a:cubicBezTo>
                    <a:pt x="3708484" y="1300215"/>
                    <a:pt x="3172167" y="1482901"/>
                    <a:pt x="2562924" y="1535963"/>
                  </a:cubicBezTo>
                  <a:cubicBezTo>
                    <a:pt x="1866647" y="1596605"/>
                    <a:pt x="675704" y="1510881"/>
                    <a:pt x="15939" y="1374038"/>
                  </a:cubicBezTo>
                  <a:lnTo>
                    <a:pt x="0" y="1373686"/>
                  </a:lnTo>
                  <a:lnTo>
                    <a:pt x="0" y="40380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1"/>
                </a:gs>
                <a:gs pos="5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06FA6881-60C0-4419-B39F-696C2FBE6F8B}"/>
                </a:ext>
              </a:extLst>
            </p:cNvPr>
            <p:cNvSpPr/>
            <p:nvPr/>
          </p:nvSpPr>
          <p:spPr>
            <a:xfrm rot="5400000" flipH="1">
              <a:off x="-3558171" y="957227"/>
              <a:ext cx="12192000" cy="4192378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539943FE-C048-4748-B93C-73E5C3180E9C}"/>
                </a:ext>
              </a:extLst>
            </p:cNvPr>
            <p:cNvSpPr/>
            <p:nvPr/>
          </p:nvSpPr>
          <p:spPr>
            <a:xfrm rot="5400000">
              <a:off x="-3646224" y="1070363"/>
              <a:ext cx="12192001" cy="3738280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69A9B867-1035-4464-AFC3-E07496B95EE8}"/>
              </a:ext>
            </a:extLst>
          </p:cNvPr>
          <p:cNvSpPr txBox="1"/>
          <p:nvPr userDrawn="1"/>
        </p:nvSpPr>
        <p:spPr>
          <a:xfrm>
            <a:off x="3148573" y="1046663"/>
            <a:ext cx="1358380" cy="476071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CONTENT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A1A7F8-31EB-45CB-A72F-0A17477A4C80}"/>
              </a:ext>
            </a:extLst>
          </p:cNvPr>
          <p:cNvSpPr txBox="1"/>
          <p:nvPr userDrawn="1"/>
        </p:nvSpPr>
        <p:spPr>
          <a:xfrm>
            <a:off x="3049021" y="1495573"/>
            <a:ext cx="1215218" cy="5954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F6DC91-BABB-40D1-8802-0CE4DD1C29E2}"/>
              </a:ext>
            </a:extLst>
          </p:cNvPr>
          <p:cNvSpPr txBox="1"/>
          <p:nvPr userDrawn="1"/>
        </p:nvSpPr>
        <p:spPr>
          <a:xfrm>
            <a:off x="3049021" y="2576643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1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FE75DF-463C-4A98-9F96-64BAEA0E6943}"/>
              </a:ext>
            </a:extLst>
          </p:cNvPr>
          <p:cNvSpPr txBox="1"/>
          <p:nvPr userDrawn="1"/>
        </p:nvSpPr>
        <p:spPr>
          <a:xfrm>
            <a:off x="6013783" y="2552542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2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6213CB7-1F49-4887-A047-2C42C6823052}"/>
              </a:ext>
            </a:extLst>
          </p:cNvPr>
          <p:cNvSpPr txBox="1"/>
          <p:nvPr userDrawn="1"/>
        </p:nvSpPr>
        <p:spPr>
          <a:xfrm>
            <a:off x="9055060" y="2542941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3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FB216FE-6E86-4A60-9F46-DEC9768684F4}"/>
              </a:ext>
            </a:extLst>
          </p:cNvPr>
          <p:cNvSpPr txBox="1"/>
          <p:nvPr userDrawn="1"/>
        </p:nvSpPr>
        <p:spPr>
          <a:xfrm>
            <a:off x="3058691" y="3586160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4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41C3B06-832E-431F-95EB-16768DD1B922}"/>
              </a:ext>
            </a:extLst>
          </p:cNvPr>
          <p:cNvGrpSpPr/>
          <p:nvPr userDrawn="1"/>
        </p:nvGrpSpPr>
        <p:grpSpPr>
          <a:xfrm rot="19030924" flipH="1" flipV="1">
            <a:off x="6560501" y="-6545999"/>
            <a:ext cx="6086831" cy="12978081"/>
            <a:chOff x="7447436" y="-3828665"/>
            <a:chExt cx="6086831" cy="12978081"/>
          </a:xfrm>
        </p:grpSpPr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FD80EF5-D1CC-434D-88A5-9DD17502684B}"/>
                </a:ext>
              </a:extLst>
            </p:cNvPr>
            <p:cNvSpPr/>
            <p:nvPr/>
          </p:nvSpPr>
          <p:spPr>
            <a:xfrm rot="5400000" flipH="1">
              <a:off x="4394852" y="-776081"/>
              <a:ext cx="12192000" cy="6086831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555752">
                  <a:moveTo>
                    <a:pt x="0" y="403807"/>
                  </a:moveTo>
                  <a:cubicBezTo>
                    <a:pt x="23" y="269205"/>
                    <a:pt x="46" y="134602"/>
                    <a:pt x="69" y="0"/>
                  </a:cubicBezTo>
                  <a:cubicBezTo>
                    <a:pt x="513922" y="643876"/>
                    <a:pt x="1903733" y="1184539"/>
                    <a:pt x="2585784" y="1212961"/>
                  </a:cubicBezTo>
                  <a:cubicBezTo>
                    <a:pt x="3049334" y="1225026"/>
                    <a:pt x="3570351" y="1085266"/>
                    <a:pt x="3975481" y="848063"/>
                  </a:cubicBezTo>
                  <a:lnTo>
                    <a:pt x="4100052" y="768445"/>
                  </a:lnTo>
                  <a:lnTo>
                    <a:pt x="4100052" y="1069924"/>
                  </a:lnTo>
                  <a:lnTo>
                    <a:pt x="4056379" y="1097813"/>
                  </a:lnTo>
                  <a:cubicBezTo>
                    <a:pt x="3708484" y="1300215"/>
                    <a:pt x="3172167" y="1482901"/>
                    <a:pt x="2562924" y="1535963"/>
                  </a:cubicBezTo>
                  <a:cubicBezTo>
                    <a:pt x="1866647" y="1596605"/>
                    <a:pt x="675704" y="1510881"/>
                    <a:pt x="15939" y="1374038"/>
                  </a:cubicBezTo>
                  <a:lnTo>
                    <a:pt x="0" y="1373686"/>
                  </a:lnTo>
                  <a:lnTo>
                    <a:pt x="0" y="40380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1"/>
                </a:gs>
                <a:gs pos="5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56738FC3-3D82-4873-90AA-190218527492}"/>
                </a:ext>
              </a:extLst>
            </p:cNvPr>
            <p:cNvSpPr/>
            <p:nvPr/>
          </p:nvSpPr>
          <p:spPr>
            <a:xfrm rot="5400000" flipH="1">
              <a:off x="4027514" y="957227"/>
              <a:ext cx="12192000" cy="4192378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8DCC761F-5A35-489F-9370-4D8F01B254FA}"/>
                </a:ext>
              </a:extLst>
            </p:cNvPr>
            <p:cNvSpPr/>
            <p:nvPr/>
          </p:nvSpPr>
          <p:spPr>
            <a:xfrm rot="5400000">
              <a:off x="3939461" y="1070363"/>
              <a:ext cx="12192001" cy="3738280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E00A3886-1827-488C-AB64-2EF7900EFB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11289" y="2675345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08F5ED8D-8270-41FA-9855-2EDE50BD1F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11289" y="3063625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34" name="文本占位符 27">
            <a:extLst>
              <a:ext uri="{FF2B5EF4-FFF2-40B4-BE49-F238E27FC236}">
                <a16:creationId xmlns:a16="http://schemas.microsoft.com/office/drawing/2014/main" id="{B3C24F92-8BEA-427D-95D6-03BA0D1017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21494" y="2675345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35" name="文本占位符 32">
            <a:extLst>
              <a:ext uri="{FF2B5EF4-FFF2-40B4-BE49-F238E27FC236}">
                <a16:creationId xmlns:a16="http://schemas.microsoft.com/office/drawing/2014/main" id="{00DD0FA3-B399-43B8-A19A-AA47FD9A68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21493" y="3063625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36" name="文本占位符 27">
            <a:extLst>
              <a:ext uri="{FF2B5EF4-FFF2-40B4-BE49-F238E27FC236}">
                <a16:creationId xmlns:a16="http://schemas.microsoft.com/office/drawing/2014/main" id="{E59518D4-287D-4782-8707-21560662B21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75296" y="2675345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37" name="文本占位符 32">
            <a:extLst>
              <a:ext uri="{FF2B5EF4-FFF2-40B4-BE49-F238E27FC236}">
                <a16:creationId xmlns:a16="http://schemas.microsoft.com/office/drawing/2014/main" id="{605748FB-9D47-4B85-A0F0-D813071012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75296" y="3063625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38" name="文本占位符 27">
            <a:extLst>
              <a:ext uri="{FF2B5EF4-FFF2-40B4-BE49-F238E27FC236}">
                <a16:creationId xmlns:a16="http://schemas.microsoft.com/office/drawing/2014/main" id="{CBBD098A-6896-4FA6-9989-F4218AFCCF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45208" y="3748506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39" name="文本占位符 32">
            <a:extLst>
              <a:ext uri="{FF2B5EF4-FFF2-40B4-BE49-F238E27FC236}">
                <a16:creationId xmlns:a16="http://schemas.microsoft.com/office/drawing/2014/main" id="{70DDAD8E-5330-4AD9-BE82-4F408B4D3E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45208" y="4136786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0B8690A-27D9-464B-A8C3-C15DA412E1E0}"/>
              </a:ext>
            </a:extLst>
          </p:cNvPr>
          <p:cNvSpPr txBox="1"/>
          <p:nvPr userDrawn="1"/>
        </p:nvSpPr>
        <p:spPr>
          <a:xfrm>
            <a:off x="6013783" y="3607632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5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C627C80-A96A-4F0B-B493-128C71FBDBF9}"/>
              </a:ext>
            </a:extLst>
          </p:cNvPr>
          <p:cNvSpPr txBox="1"/>
          <p:nvPr userDrawn="1"/>
        </p:nvSpPr>
        <p:spPr>
          <a:xfrm>
            <a:off x="9055060" y="3598031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6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30" name="文本占位符 27">
            <a:extLst>
              <a:ext uri="{FF2B5EF4-FFF2-40B4-BE49-F238E27FC236}">
                <a16:creationId xmlns:a16="http://schemas.microsoft.com/office/drawing/2014/main" id="{BA8618AE-3BA5-408C-88BE-CA0B3C9FEE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11290" y="3730435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31" name="文本占位符 32">
            <a:extLst>
              <a:ext uri="{FF2B5EF4-FFF2-40B4-BE49-F238E27FC236}">
                <a16:creationId xmlns:a16="http://schemas.microsoft.com/office/drawing/2014/main" id="{488ADC9A-8F4F-4745-93D8-75CDF17602D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11290" y="4118715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32" name="文本占位符 27">
            <a:extLst>
              <a:ext uri="{FF2B5EF4-FFF2-40B4-BE49-F238E27FC236}">
                <a16:creationId xmlns:a16="http://schemas.microsoft.com/office/drawing/2014/main" id="{3005029B-3518-4702-80F4-6F6658CE5D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75296" y="3730435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40" name="文本占位符 32">
            <a:extLst>
              <a:ext uri="{FF2B5EF4-FFF2-40B4-BE49-F238E27FC236}">
                <a16:creationId xmlns:a16="http://schemas.microsoft.com/office/drawing/2014/main" id="{9B7E7FB9-FEBA-4C77-9AEA-8DCE8E03AF1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75296" y="4118715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A06B6F-6ED9-024E-844D-0862DCA35BE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CFFED24-E355-6C45-AE67-C4320CE87FA6}" type="slidenum">
              <a:rPr lang="en-CN" smtClean="0"/>
              <a:t>‹#›</a:t>
            </a:fld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98843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天空, 户外, 建筑物, 城市&#10;&#10;描述已自动生成">
            <a:extLst>
              <a:ext uri="{FF2B5EF4-FFF2-40B4-BE49-F238E27FC236}">
                <a16:creationId xmlns:a16="http://schemas.microsoft.com/office/drawing/2014/main" id="{C65071D6-BBF0-4E08-B006-25253EBE24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49736" t="8364" b="4137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F17A98E-A178-4D05-901F-62A97EA983A0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B0CC89-8E89-46B3-BE73-A3F50E8832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40000"/>
                  <a:lumOff val="60000"/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5708978-9387-46E4-A6A1-7EDC21C811FE}"/>
              </a:ext>
            </a:extLst>
          </p:cNvPr>
          <p:cNvGrpSpPr/>
          <p:nvPr userDrawn="1"/>
        </p:nvGrpSpPr>
        <p:grpSpPr>
          <a:xfrm rot="400062" flipH="1">
            <a:off x="6978191" y="-3895998"/>
            <a:ext cx="6086831" cy="12978081"/>
            <a:chOff x="-138249" y="-3828665"/>
            <a:chExt cx="6086831" cy="12978081"/>
          </a:xfrm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43914257-6B25-495E-A635-EFF55ED71156}"/>
                </a:ext>
              </a:extLst>
            </p:cNvPr>
            <p:cNvSpPr/>
            <p:nvPr/>
          </p:nvSpPr>
          <p:spPr>
            <a:xfrm rot="5400000" flipH="1">
              <a:off x="-3190833" y="-776081"/>
              <a:ext cx="12192000" cy="6086831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555752">
                  <a:moveTo>
                    <a:pt x="0" y="403807"/>
                  </a:moveTo>
                  <a:cubicBezTo>
                    <a:pt x="23" y="269205"/>
                    <a:pt x="46" y="134602"/>
                    <a:pt x="69" y="0"/>
                  </a:cubicBezTo>
                  <a:cubicBezTo>
                    <a:pt x="513922" y="643876"/>
                    <a:pt x="1903733" y="1184539"/>
                    <a:pt x="2585784" y="1212961"/>
                  </a:cubicBezTo>
                  <a:cubicBezTo>
                    <a:pt x="3049334" y="1225026"/>
                    <a:pt x="3570351" y="1085266"/>
                    <a:pt x="3975481" y="848063"/>
                  </a:cubicBezTo>
                  <a:lnTo>
                    <a:pt x="4100052" y="768445"/>
                  </a:lnTo>
                  <a:lnTo>
                    <a:pt x="4100052" y="1069924"/>
                  </a:lnTo>
                  <a:lnTo>
                    <a:pt x="4056379" y="1097813"/>
                  </a:lnTo>
                  <a:cubicBezTo>
                    <a:pt x="3708484" y="1300215"/>
                    <a:pt x="3172167" y="1482901"/>
                    <a:pt x="2562924" y="1535963"/>
                  </a:cubicBezTo>
                  <a:cubicBezTo>
                    <a:pt x="1866647" y="1596605"/>
                    <a:pt x="675704" y="1510881"/>
                    <a:pt x="15939" y="1374038"/>
                  </a:cubicBezTo>
                  <a:lnTo>
                    <a:pt x="0" y="1373686"/>
                  </a:lnTo>
                  <a:lnTo>
                    <a:pt x="0" y="40380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1"/>
                </a:gs>
                <a:gs pos="5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B251EF51-59B7-46EC-9DD0-842CAAE26DF4}"/>
                </a:ext>
              </a:extLst>
            </p:cNvPr>
            <p:cNvSpPr/>
            <p:nvPr/>
          </p:nvSpPr>
          <p:spPr>
            <a:xfrm rot="5400000" flipH="1">
              <a:off x="-3558171" y="957227"/>
              <a:ext cx="12192000" cy="4192378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DD86E0E5-3C0B-48B2-8E47-7AC39152310E}"/>
                </a:ext>
              </a:extLst>
            </p:cNvPr>
            <p:cNvSpPr/>
            <p:nvPr/>
          </p:nvSpPr>
          <p:spPr>
            <a:xfrm rot="5400000">
              <a:off x="-3646224" y="1070363"/>
              <a:ext cx="12192001" cy="3738280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BD424260-ECF0-4CB5-9A9D-4275844A05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08677" y="2255717"/>
            <a:ext cx="2031325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18" name="文本占位符 16">
            <a:extLst>
              <a:ext uri="{FF2B5EF4-FFF2-40B4-BE49-F238E27FC236}">
                <a16:creationId xmlns:a16="http://schemas.microsoft.com/office/drawing/2014/main" id="{08B46F05-77F4-473D-8B9E-EB7934D04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6024" y="1847652"/>
            <a:ext cx="1603324" cy="28484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9900" b="1" dirty="0">
                <a:gradFill flip="none" rotWithShape="1">
                  <a:gsLst>
                    <a:gs pos="0">
                      <a:schemeClr val="accent1"/>
                    </a:gs>
                    <a:gs pos="50000">
                      <a:schemeClr val="accent2"/>
                    </a:gs>
                    <a:gs pos="100000">
                      <a:schemeClr val="accent3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defRPr>
            </a:lvl1pPr>
          </a:lstStyle>
          <a:p>
            <a:pPr marL="0" lvl="0" defTabSz="914377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文本占位符 16">
            <a:extLst>
              <a:ext uri="{FF2B5EF4-FFF2-40B4-BE49-F238E27FC236}">
                <a16:creationId xmlns:a16="http://schemas.microsoft.com/office/drawing/2014/main" id="{F178D227-C80A-4E28-8DAD-CD9CCE9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677" y="2866311"/>
            <a:ext cx="1056700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24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Add tit</a:t>
            </a:r>
            <a:endParaRPr lang="zh-CN" altLang="en-US" dirty="0"/>
          </a:p>
        </p:txBody>
      </p:sp>
      <p:sp>
        <p:nvSpPr>
          <p:cNvPr id="21" name="文本占位符 16">
            <a:extLst>
              <a:ext uri="{FF2B5EF4-FFF2-40B4-BE49-F238E27FC236}">
                <a16:creationId xmlns:a16="http://schemas.microsoft.com/office/drawing/2014/main" id="{ECF6A403-763B-41B5-B54D-A5C4C274A3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677" y="3423877"/>
            <a:ext cx="5743689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pic>
        <p:nvPicPr>
          <p:cNvPr id="20" name="Picture 2" descr="185D7">
            <a:extLst>
              <a:ext uri="{FF2B5EF4-FFF2-40B4-BE49-F238E27FC236}">
                <a16:creationId xmlns:a16="http://schemas.microsoft.com/office/drawing/2014/main" id="{7311C7B5-053B-4A8F-B1AC-430418E736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630" y="215932"/>
            <a:ext cx="787886" cy="78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FF8D7-D526-1C4A-8EBA-99450987F15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CFFED24-E355-6C45-AE67-C4320CE87FA6}" type="slidenum">
              <a:rPr lang="en-CN" smtClean="0"/>
              <a:t>‹#›</a:t>
            </a:fld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13655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99A6050F-096B-4109-8BA0-40B050F23667}"/>
              </a:ext>
            </a:extLst>
          </p:cNvPr>
          <p:cNvSpPr/>
          <p:nvPr userDrawn="1"/>
        </p:nvSpPr>
        <p:spPr>
          <a:xfrm>
            <a:off x="-455479" y="553666"/>
            <a:ext cx="1352145" cy="37937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accent3"/>
              </a:gs>
              <a:gs pos="0">
                <a:schemeClr val="accent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0A1EE566-C1A6-4E6F-8A63-5464EFD161D5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50005" y="530806"/>
            <a:ext cx="2646878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单击此处输入标题</a:t>
            </a: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E60DB1BC-7D5A-4787-AAB4-BE30DD036E49}"/>
              </a:ext>
            </a:extLst>
          </p:cNvPr>
          <p:cNvSpPr/>
          <p:nvPr userDrawn="1"/>
        </p:nvSpPr>
        <p:spPr>
          <a:xfrm>
            <a:off x="-414998" y="553666"/>
            <a:ext cx="1151955" cy="379380"/>
          </a:xfrm>
          <a:custGeom>
            <a:avLst/>
            <a:gdLst>
              <a:gd name="connsiteX0" fmla="*/ 848650 w 1151955"/>
              <a:gd name="connsiteY0" fmla="*/ 0 h 379380"/>
              <a:gd name="connsiteX1" fmla="*/ 1121509 w 1151955"/>
              <a:gd name="connsiteY1" fmla="*/ 0 h 379380"/>
              <a:gd name="connsiteX2" fmla="*/ 1151955 w 1151955"/>
              <a:gd name="connsiteY2" fmla="*/ 3069 h 379380"/>
              <a:gd name="connsiteX3" fmla="*/ 1043994 w 1151955"/>
              <a:gd name="connsiteY3" fmla="*/ 107490 h 379380"/>
              <a:gd name="connsiteX4" fmla="*/ 786915 w 1151955"/>
              <a:gd name="connsiteY4" fmla="*/ 303444 h 379380"/>
              <a:gd name="connsiteX5" fmla="*/ 673472 w 1151955"/>
              <a:gd name="connsiteY5" fmla="*/ 379380 h 379380"/>
              <a:gd name="connsiteX6" fmla="*/ 148743 w 1151955"/>
              <a:gd name="connsiteY6" fmla="*/ 379379 h 379380"/>
              <a:gd name="connsiteX7" fmla="*/ 14612 w 1151955"/>
              <a:gd name="connsiteY7" fmla="*/ 323820 h 379380"/>
              <a:gd name="connsiteX8" fmla="*/ 0 w 1151955"/>
              <a:gd name="connsiteY8" fmla="*/ 302147 h 379380"/>
              <a:gd name="connsiteX9" fmla="*/ 125591 w 1151955"/>
              <a:gd name="connsiteY9" fmla="*/ 273808 h 379380"/>
              <a:gd name="connsiteX10" fmla="*/ 814919 w 1151955"/>
              <a:gd name="connsiteY10" fmla="*/ 19350 h 37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1955" h="379380">
                <a:moveTo>
                  <a:pt x="848650" y="0"/>
                </a:moveTo>
                <a:lnTo>
                  <a:pt x="1121509" y="0"/>
                </a:lnTo>
                <a:lnTo>
                  <a:pt x="1151955" y="3069"/>
                </a:lnTo>
                <a:lnTo>
                  <a:pt x="1043994" y="107490"/>
                </a:lnTo>
                <a:cubicBezTo>
                  <a:pt x="972503" y="168999"/>
                  <a:pt x="884288" y="235743"/>
                  <a:pt x="786915" y="303444"/>
                </a:cubicBezTo>
                <a:lnTo>
                  <a:pt x="673472" y="379380"/>
                </a:lnTo>
                <a:lnTo>
                  <a:pt x="148743" y="379379"/>
                </a:lnTo>
                <a:cubicBezTo>
                  <a:pt x="96362" y="379379"/>
                  <a:pt x="48939" y="358147"/>
                  <a:pt x="14612" y="323820"/>
                </a:cubicBezTo>
                <a:lnTo>
                  <a:pt x="0" y="302147"/>
                </a:lnTo>
                <a:lnTo>
                  <a:pt x="125591" y="273808"/>
                </a:lnTo>
                <a:cubicBezTo>
                  <a:pt x="377275" y="209631"/>
                  <a:pt x="626216" y="117324"/>
                  <a:pt x="814919" y="193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20000"/>
                </a:schemeClr>
              </a:gs>
              <a:gs pos="100000">
                <a:schemeClr val="accent1">
                  <a:alpha val="1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6D04C788-E1FB-4761-A8ED-07EBBEB4BDE2}"/>
              </a:ext>
            </a:extLst>
          </p:cNvPr>
          <p:cNvSpPr/>
          <p:nvPr userDrawn="1"/>
        </p:nvSpPr>
        <p:spPr>
          <a:xfrm>
            <a:off x="-444699" y="553665"/>
            <a:ext cx="1275809" cy="379380"/>
          </a:xfrm>
          <a:custGeom>
            <a:avLst/>
            <a:gdLst>
              <a:gd name="connsiteX0" fmla="*/ 889859 w 1275809"/>
              <a:gd name="connsiteY0" fmla="*/ 0 h 379380"/>
              <a:gd name="connsiteX1" fmla="*/ 1147961 w 1275809"/>
              <a:gd name="connsiteY1" fmla="*/ 0 h 379380"/>
              <a:gd name="connsiteX2" fmla="*/ 1221797 w 1275809"/>
              <a:gd name="connsiteY2" fmla="*/ 14907 h 379380"/>
              <a:gd name="connsiteX3" fmla="*/ 1275809 w 1275809"/>
              <a:gd name="connsiteY3" fmla="*/ 51322 h 379380"/>
              <a:gd name="connsiteX4" fmla="*/ 1178533 w 1275809"/>
              <a:gd name="connsiteY4" fmla="*/ 131658 h 379380"/>
              <a:gd name="connsiteX5" fmla="*/ 879741 w 1275809"/>
              <a:gd name="connsiteY5" fmla="*/ 352499 h 379380"/>
              <a:gd name="connsiteX6" fmla="*/ 839745 w 1275809"/>
              <a:gd name="connsiteY6" fmla="*/ 379380 h 379380"/>
              <a:gd name="connsiteX7" fmla="*/ 175195 w 1275809"/>
              <a:gd name="connsiteY7" fmla="*/ 379379 h 379380"/>
              <a:gd name="connsiteX8" fmla="*/ 412 w 1275809"/>
              <a:gd name="connsiteY8" fmla="*/ 263525 h 379380"/>
              <a:gd name="connsiteX9" fmla="*/ 0 w 1275809"/>
              <a:gd name="connsiteY9" fmla="*/ 261486 h 379380"/>
              <a:gd name="connsiteX10" fmla="*/ 149519 w 1275809"/>
              <a:gd name="connsiteY10" fmla="*/ 239033 h 379380"/>
              <a:gd name="connsiteX11" fmla="*/ 877036 w 1275809"/>
              <a:gd name="connsiteY11" fmla="*/ 6101 h 37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5809" h="379380">
                <a:moveTo>
                  <a:pt x="889859" y="0"/>
                </a:moveTo>
                <a:lnTo>
                  <a:pt x="1147961" y="0"/>
                </a:lnTo>
                <a:cubicBezTo>
                  <a:pt x="1174152" y="0"/>
                  <a:pt x="1199103" y="5308"/>
                  <a:pt x="1221797" y="14907"/>
                </a:cubicBezTo>
                <a:lnTo>
                  <a:pt x="1275809" y="51322"/>
                </a:lnTo>
                <a:lnTo>
                  <a:pt x="1178533" y="131658"/>
                </a:lnTo>
                <a:cubicBezTo>
                  <a:pt x="1085590" y="205324"/>
                  <a:pt x="983566" y="280519"/>
                  <a:pt x="879741" y="352499"/>
                </a:cubicBezTo>
                <a:lnTo>
                  <a:pt x="839745" y="379380"/>
                </a:lnTo>
                <a:lnTo>
                  <a:pt x="175195" y="379379"/>
                </a:lnTo>
                <a:cubicBezTo>
                  <a:pt x="96623" y="379379"/>
                  <a:pt x="29208" y="331608"/>
                  <a:pt x="412" y="263525"/>
                </a:cubicBezTo>
                <a:lnTo>
                  <a:pt x="0" y="261486"/>
                </a:lnTo>
                <a:lnTo>
                  <a:pt x="149519" y="239033"/>
                </a:lnTo>
                <a:cubicBezTo>
                  <a:pt x="387194" y="193630"/>
                  <a:pt x="648358" y="107312"/>
                  <a:pt x="877036" y="610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20000"/>
                </a:schemeClr>
              </a:gs>
              <a:gs pos="100000">
                <a:schemeClr val="accent1">
                  <a:alpha val="1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51D04F3-47D1-4D53-BC05-85DC43AB0AE5}"/>
              </a:ext>
            </a:extLst>
          </p:cNvPr>
          <p:cNvSpPr/>
          <p:nvPr userDrawn="1"/>
        </p:nvSpPr>
        <p:spPr>
          <a:xfrm>
            <a:off x="533400" y="594500"/>
            <a:ext cx="297710" cy="2977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文本占位符 12">
            <a:extLst>
              <a:ext uri="{FF2B5EF4-FFF2-40B4-BE49-F238E27FC236}">
                <a16:creationId xmlns:a16="http://schemas.microsoft.com/office/drawing/2014/main" id="{5B4277FA-13A7-4D1E-8683-D4A58BB24F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1020" y="594183"/>
            <a:ext cx="308490" cy="3139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20C1A9-85D7-614A-A0C3-DFB25E2C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ED24-E355-6C45-AE67-C4320CE87FA6}" type="slidenum">
              <a:rPr lang="en-CN" smtClean="0"/>
              <a:t>‹#›</a:t>
            </a:fld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3869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92E272DE-A49B-45B7-86EC-B2537693160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289050"/>
            <a:ext cx="9537700" cy="230981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62C07C5-46BB-43B5-911A-7F5A6CC75403}"/>
              </a:ext>
            </a:extLst>
          </p:cNvPr>
          <p:cNvSpPr/>
          <p:nvPr userDrawn="1"/>
        </p:nvSpPr>
        <p:spPr>
          <a:xfrm>
            <a:off x="-455479" y="553666"/>
            <a:ext cx="1352145" cy="37937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accent3"/>
              </a:gs>
              <a:gs pos="0">
                <a:schemeClr val="accent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12">
            <a:extLst>
              <a:ext uri="{FF2B5EF4-FFF2-40B4-BE49-F238E27FC236}">
                <a16:creationId xmlns:a16="http://schemas.microsoft.com/office/drawing/2014/main" id="{A4DB529D-5696-47A7-A6E7-922CEFE603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0005" y="530806"/>
            <a:ext cx="2646878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单击此处输入标题</a:t>
            </a: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A3A1578F-8FD6-455F-ADBB-BC9249D4DB6E}"/>
              </a:ext>
            </a:extLst>
          </p:cNvPr>
          <p:cNvSpPr/>
          <p:nvPr userDrawn="1"/>
        </p:nvSpPr>
        <p:spPr>
          <a:xfrm>
            <a:off x="-414998" y="553666"/>
            <a:ext cx="1151955" cy="379380"/>
          </a:xfrm>
          <a:custGeom>
            <a:avLst/>
            <a:gdLst>
              <a:gd name="connsiteX0" fmla="*/ 848650 w 1151955"/>
              <a:gd name="connsiteY0" fmla="*/ 0 h 379380"/>
              <a:gd name="connsiteX1" fmla="*/ 1121509 w 1151955"/>
              <a:gd name="connsiteY1" fmla="*/ 0 h 379380"/>
              <a:gd name="connsiteX2" fmla="*/ 1151955 w 1151955"/>
              <a:gd name="connsiteY2" fmla="*/ 3069 h 379380"/>
              <a:gd name="connsiteX3" fmla="*/ 1043994 w 1151955"/>
              <a:gd name="connsiteY3" fmla="*/ 107490 h 379380"/>
              <a:gd name="connsiteX4" fmla="*/ 786915 w 1151955"/>
              <a:gd name="connsiteY4" fmla="*/ 303444 h 379380"/>
              <a:gd name="connsiteX5" fmla="*/ 673472 w 1151955"/>
              <a:gd name="connsiteY5" fmla="*/ 379380 h 379380"/>
              <a:gd name="connsiteX6" fmla="*/ 148743 w 1151955"/>
              <a:gd name="connsiteY6" fmla="*/ 379379 h 379380"/>
              <a:gd name="connsiteX7" fmla="*/ 14612 w 1151955"/>
              <a:gd name="connsiteY7" fmla="*/ 323820 h 379380"/>
              <a:gd name="connsiteX8" fmla="*/ 0 w 1151955"/>
              <a:gd name="connsiteY8" fmla="*/ 302147 h 379380"/>
              <a:gd name="connsiteX9" fmla="*/ 125591 w 1151955"/>
              <a:gd name="connsiteY9" fmla="*/ 273808 h 379380"/>
              <a:gd name="connsiteX10" fmla="*/ 814919 w 1151955"/>
              <a:gd name="connsiteY10" fmla="*/ 19350 h 37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1955" h="379380">
                <a:moveTo>
                  <a:pt x="848650" y="0"/>
                </a:moveTo>
                <a:lnTo>
                  <a:pt x="1121509" y="0"/>
                </a:lnTo>
                <a:lnTo>
                  <a:pt x="1151955" y="3069"/>
                </a:lnTo>
                <a:lnTo>
                  <a:pt x="1043994" y="107490"/>
                </a:lnTo>
                <a:cubicBezTo>
                  <a:pt x="972503" y="168999"/>
                  <a:pt x="884288" y="235743"/>
                  <a:pt x="786915" y="303444"/>
                </a:cubicBezTo>
                <a:lnTo>
                  <a:pt x="673472" y="379380"/>
                </a:lnTo>
                <a:lnTo>
                  <a:pt x="148743" y="379379"/>
                </a:lnTo>
                <a:cubicBezTo>
                  <a:pt x="96362" y="379379"/>
                  <a:pt x="48939" y="358147"/>
                  <a:pt x="14612" y="323820"/>
                </a:cubicBezTo>
                <a:lnTo>
                  <a:pt x="0" y="302147"/>
                </a:lnTo>
                <a:lnTo>
                  <a:pt x="125591" y="273808"/>
                </a:lnTo>
                <a:cubicBezTo>
                  <a:pt x="377275" y="209631"/>
                  <a:pt x="626216" y="117324"/>
                  <a:pt x="814919" y="193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20000"/>
                </a:schemeClr>
              </a:gs>
              <a:gs pos="100000">
                <a:schemeClr val="accent1">
                  <a:alpha val="1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0548736-2FA2-4421-8561-E3D32810B067}"/>
              </a:ext>
            </a:extLst>
          </p:cNvPr>
          <p:cNvSpPr/>
          <p:nvPr userDrawn="1"/>
        </p:nvSpPr>
        <p:spPr>
          <a:xfrm>
            <a:off x="-444699" y="553665"/>
            <a:ext cx="1275809" cy="379380"/>
          </a:xfrm>
          <a:custGeom>
            <a:avLst/>
            <a:gdLst>
              <a:gd name="connsiteX0" fmla="*/ 889859 w 1275809"/>
              <a:gd name="connsiteY0" fmla="*/ 0 h 379380"/>
              <a:gd name="connsiteX1" fmla="*/ 1147961 w 1275809"/>
              <a:gd name="connsiteY1" fmla="*/ 0 h 379380"/>
              <a:gd name="connsiteX2" fmla="*/ 1221797 w 1275809"/>
              <a:gd name="connsiteY2" fmla="*/ 14907 h 379380"/>
              <a:gd name="connsiteX3" fmla="*/ 1275809 w 1275809"/>
              <a:gd name="connsiteY3" fmla="*/ 51322 h 379380"/>
              <a:gd name="connsiteX4" fmla="*/ 1178533 w 1275809"/>
              <a:gd name="connsiteY4" fmla="*/ 131658 h 379380"/>
              <a:gd name="connsiteX5" fmla="*/ 879741 w 1275809"/>
              <a:gd name="connsiteY5" fmla="*/ 352499 h 379380"/>
              <a:gd name="connsiteX6" fmla="*/ 839745 w 1275809"/>
              <a:gd name="connsiteY6" fmla="*/ 379380 h 379380"/>
              <a:gd name="connsiteX7" fmla="*/ 175195 w 1275809"/>
              <a:gd name="connsiteY7" fmla="*/ 379379 h 379380"/>
              <a:gd name="connsiteX8" fmla="*/ 412 w 1275809"/>
              <a:gd name="connsiteY8" fmla="*/ 263525 h 379380"/>
              <a:gd name="connsiteX9" fmla="*/ 0 w 1275809"/>
              <a:gd name="connsiteY9" fmla="*/ 261486 h 379380"/>
              <a:gd name="connsiteX10" fmla="*/ 149519 w 1275809"/>
              <a:gd name="connsiteY10" fmla="*/ 239033 h 379380"/>
              <a:gd name="connsiteX11" fmla="*/ 877036 w 1275809"/>
              <a:gd name="connsiteY11" fmla="*/ 6101 h 37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5809" h="379380">
                <a:moveTo>
                  <a:pt x="889859" y="0"/>
                </a:moveTo>
                <a:lnTo>
                  <a:pt x="1147961" y="0"/>
                </a:lnTo>
                <a:cubicBezTo>
                  <a:pt x="1174152" y="0"/>
                  <a:pt x="1199103" y="5308"/>
                  <a:pt x="1221797" y="14907"/>
                </a:cubicBezTo>
                <a:lnTo>
                  <a:pt x="1275809" y="51322"/>
                </a:lnTo>
                <a:lnTo>
                  <a:pt x="1178533" y="131658"/>
                </a:lnTo>
                <a:cubicBezTo>
                  <a:pt x="1085590" y="205324"/>
                  <a:pt x="983566" y="280519"/>
                  <a:pt x="879741" y="352499"/>
                </a:cubicBezTo>
                <a:lnTo>
                  <a:pt x="839745" y="379380"/>
                </a:lnTo>
                <a:lnTo>
                  <a:pt x="175195" y="379379"/>
                </a:lnTo>
                <a:cubicBezTo>
                  <a:pt x="96623" y="379379"/>
                  <a:pt x="29208" y="331608"/>
                  <a:pt x="412" y="263525"/>
                </a:cubicBezTo>
                <a:lnTo>
                  <a:pt x="0" y="261486"/>
                </a:lnTo>
                <a:lnTo>
                  <a:pt x="149519" y="239033"/>
                </a:lnTo>
                <a:cubicBezTo>
                  <a:pt x="387194" y="193630"/>
                  <a:pt x="648358" y="107312"/>
                  <a:pt x="877036" y="610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20000"/>
                </a:schemeClr>
              </a:gs>
              <a:gs pos="100000">
                <a:schemeClr val="accent1">
                  <a:alpha val="1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628FD0C-7C34-448E-9405-36C727324EC3}"/>
              </a:ext>
            </a:extLst>
          </p:cNvPr>
          <p:cNvSpPr/>
          <p:nvPr userDrawn="1"/>
        </p:nvSpPr>
        <p:spPr>
          <a:xfrm>
            <a:off x="533400" y="594500"/>
            <a:ext cx="297710" cy="2977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占位符 12">
            <a:extLst>
              <a:ext uri="{FF2B5EF4-FFF2-40B4-BE49-F238E27FC236}">
                <a16:creationId xmlns:a16="http://schemas.microsoft.com/office/drawing/2014/main" id="{93E7F2C3-FC6A-4201-B4E8-95C339E7CA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1020" y="594183"/>
            <a:ext cx="308490" cy="3139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87C53F-B482-4648-B21D-AEDD601374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CFFED24-E355-6C45-AE67-C4320CE87FA6}" type="slidenum">
              <a:rPr lang="en-CN" smtClean="0"/>
              <a:t>‹#›</a:t>
            </a:fld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32921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29691A40-08F2-4793-97B9-7FDED70EDD2E}"/>
              </a:ext>
            </a:extLst>
          </p:cNvPr>
          <p:cNvGrpSpPr/>
          <p:nvPr userDrawn="1"/>
        </p:nvGrpSpPr>
        <p:grpSpPr>
          <a:xfrm rot="5400000" flipH="1">
            <a:off x="4519360" y="-2708310"/>
            <a:ext cx="4686643" cy="16203763"/>
            <a:chOff x="-138249" y="-3828665"/>
            <a:chExt cx="6086831" cy="12978081"/>
          </a:xfrm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F9CBEBC1-1BFE-44E3-8043-38B8DC756707}"/>
                </a:ext>
              </a:extLst>
            </p:cNvPr>
            <p:cNvSpPr/>
            <p:nvPr/>
          </p:nvSpPr>
          <p:spPr>
            <a:xfrm rot="5400000" flipH="1">
              <a:off x="-3190833" y="-776081"/>
              <a:ext cx="12192000" cy="6086831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555752">
                  <a:moveTo>
                    <a:pt x="0" y="403807"/>
                  </a:moveTo>
                  <a:cubicBezTo>
                    <a:pt x="23" y="269205"/>
                    <a:pt x="46" y="134602"/>
                    <a:pt x="69" y="0"/>
                  </a:cubicBezTo>
                  <a:cubicBezTo>
                    <a:pt x="513922" y="643876"/>
                    <a:pt x="1903733" y="1184539"/>
                    <a:pt x="2585784" y="1212961"/>
                  </a:cubicBezTo>
                  <a:cubicBezTo>
                    <a:pt x="3049334" y="1225026"/>
                    <a:pt x="3570351" y="1085266"/>
                    <a:pt x="3975481" y="848063"/>
                  </a:cubicBezTo>
                  <a:lnTo>
                    <a:pt x="4100052" y="768445"/>
                  </a:lnTo>
                  <a:lnTo>
                    <a:pt x="4100052" y="1069924"/>
                  </a:lnTo>
                  <a:lnTo>
                    <a:pt x="4056379" y="1097813"/>
                  </a:lnTo>
                  <a:cubicBezTo>
                    <a:pt x="3708484" y="1300215"/>
                    <a:pt x="3172167" y="1482901"/>
                    <a:pt x="2562924" y="1535963"/>
                  </a:cubicBezTo>
                  <a:cubicBezTo>
                    <a:pt x="1866647" y="1596605"/>
                    <a:pt x="675704" y="1510881"/>
                    <a:pt x="15939" y="1374038"/>
                  </a:cubicBezTo>
                  <a:lnTo>
                    <a:pt x="0" y="1373686"/>
                  </a:lnTo>
                  <a:lnTo>
                    <a:pt x="0" y="40380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1"/>
                </a:gs>
                <a:gs pos="5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ED9C1DE4-006F-4821-837A-3817765545C3}"/>
                </a:ext>
              </a:extLst>
            </p:cNvPr>
            <p:cNvSpPr/>
            <p:nvPr/>
          </p:nvSpPr>
          <p:spPr>
            <a:xfrm rot="5400000" flipH="1">
              <a:off x="-3558171" y="957227"/>
              <a:ext cx="12192000" cy="4192378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71999B77-0698-4049-9114-EF5700D57A3C}"/>
                </a:ext>
              </a:extLst>
            </p:cNvPr>
            <p:cNvSpPr/>
            <p:nvPr/>
          </p:nvSpPr>
          <p:spPr>
            <a:xfrm rot="4701535">
              <a:off x="-3646224" y="1070363"/>
              <a:ext cx="12192001" cy="3738280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CF77D7CE-36C9-4198-A5EE-49A59A3AA0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66731" y="1359705"/>
            <a:ext cx="3674706" cy="4719774"/>
          </a:xfrm>
          <a:prstGeom prst="roundRect">
            <a:avLst>
              <a:gd name="adj" fmla="val 3188"/>
            </a:avLst>
          </a:prstGeom>
          <a:effectLst>
            <a:outerShdw blurRad="152400" algn="ctr" rotWithShape="0">
              <a:schemeClr val="accent2">
                <a:lumMod val="50000"/>
                <a:alpha val="20000"/>
              </a:scheme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16E5A8B-4AD5-4DAA-AAF7-D055BB33E5BE}"/>
              </a:ext>
            </a:extLst>
          </p:cNvPr>
          <p:cNvSpPr/>
          <p:nvPr userDrawn="1"/>
        </p:nvSpPr>
        <p:spPr>
          <a:xfrm>
            <a:off x="-455479" y="553666"/>
            <a:ext cx="1352145" cy="37937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accent3"/>
              </a:gs>
              <a:gs pos="0">
                <a:schemeClr val="accent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12">
            <a:extLst>
              <a:ext uri="{FF2B5EF4-FFF2-40B4-BE49-F238E27FC236}">
                <a16:creationId xmlns:a16="http://schemas.microsoft.com/office/drawing/2014/main" id="{901F90FD-B8C3-4091-9AA1-1FF8A6DEAD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0005" y="530806"/>
            <a:ext cx="2646878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单击此处输入标题</a:t>
            </a: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3B0F04D4-DEED-4412-8D8A-010BF72BD1AF}"/>
              </a:ext>
            </a:extLst>
          </p:cNvPr>
          <p:cNvSpPr/>
          <p:nvPr userDrawn="1"/>
        </p:nvSpPr>
        <p:spPr>
          <a:xfrm>
            <a:off x="-414998" y="553666"/>
            <a:ext cx="1151955" cy="379380"/>
          </a:xfrm>
          <a:custGeom>
            <a:avLst/>
            <a:gdLst>
              <a:gd name="connsiteX0" fmla="*/ 848650 w 1151955"/>
              <a:gd name="connsiteY0" fmla="*/ 0 h 379380"/>
              <a:gd name="connsiteX1" fmla="*/ 1121509 w 1151955"/>
              <a:gd name="connsiteY1" fmla="*/ 0 h 379380"/>
              <a:gd name="connsiteX2" fmla="*/ 1151955 w 1151955"/>
              <a:gd name="connsiteY2" fmla="*/ 3069 h 379380"/>
              <a:gd name="connsiteX3" fmla="*/ 1043994 w 1151955"/>
              <a:gd name="connsiteY3" fmla="*/ 107490 h 379380"/>
              <a:gd name="connsiteX4" fmla="*/ 786915 w 1151955"/>
              <a:gd name="connsiteY4" fmla="*/ 303444 h 379380"/>
              <a:gd name="connsiteX5" fmla="*/ 673472 w 1151955"/>
              <a:gd name="connsiteY5" fmla="*/ 379380 h 379380"/>
              <a:gd name="connsiteX6" fmla="*/ 148743 w 1151955"/>
              <a:gd name="connsiteY6" fmla="*/ 379379 h 379380"/>
              <a:gd name="connsiteX7" fmla="*/ 14612 w 1151955"/>
              <a:gd name="connsiteY7" fmla="*/ 323820 h 379380"/>
              <a:gd name="connsiteX8" fmla="*/ 0 w 1151955"/>
              <a:gd name="connsiteY8" fmla="*/ 302147 h 379380"/>
              <a:gd name="connsiteX9" fmla="*/ 125591 w 1151955"/>
              <a:gd name="connsiteY9" fmla="*/ 273808 h 379380"/>
              <a:gd name="connsiteX10" fmla="*/ 814919 w 1151955"/>
              <a:gd name="connsiteY10" fmla="*/ 19350 h 37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1955" h="379380">
                <a:moveTo>
                  <a:pt x="848650" y="0"/>
                </a:moveTo>
                <a:lnTo>
                  <a:pt x="1121509" y="0"/>
                </a:lnTo>
                <a:lnTo>
                  <a:pt x="1151955" y="3069"/>
                </a:lnTo>
                <a:lnTo>
                  <a:pt x="1043994" y="107490"/>
                </a:lnTo>
                <a:cubicBezTo>
                  <a:pt x="972503" y="168999"/>
                  <a:pt x="884288" y="235743"/>
                  <a:pt x="786915" y="303444"/>
                </a:cubicBezTo>
                <a:lnTo>
                  <a:pt x="673472" y="379380"/>
                </a:lnTo>
                <a:lnTo>
                  <a:pt x="148743" y="379379"/>
                </a:lnTo>
                <a:cubicBezTo>
                  <a:pt x="96362" y="379379"/>
                  <a:pt x="48939" y="358147"/>
                  <a:pt x="14612" y="323820"/>
                </a:cubicBezTo>
                <a:lnTo>
                  <a:pt x="0" y="302147"/>
                </a:lnTo>
                <a:lnTo>
                  <a:pt x="125591" y="273808"/>
                </a:lnTo>
                <a:cubicBezTo>
                  <a:pt x="377275" y="209631"/>
                  <a:pt x="626216" y="117324"/>
                  <a:pt x="814919" y="193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20000"/>
                </a:schemeClr>
              </a:gs>
              <a:gs pos="100000">
                <a:schemeClr val="accent1">
                  <a:alpha val="1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182D86AC-3B0F-48E5-ADF2-95BC2795E480}"/>
              </a:ext>
            </a:extLst>
          </p:cNvPr>
          <p:cNvSpPr/>
          <p:nvPr userDrawn="1"/>
        </p:nvSpPr>
        <p:spPr>
          <a:xfrm>
            <a:off x="-444699" y="553665"/>
            <a:ext cx="1275809" cy="379380"/>
          </a:xfrm>
          <a:custGeom>
            <a:avLst/>
            <a:gdLst>
              <a:gd name="connsiteX0" fmla="*/ 889859 w 1275809"/>
              <a:gd name="connsiteY0" fmla="*/ 0 h 379380"/>
              <a:gd name="connsiteX1" fmla="*/ 1147961 w 1275809"/>
              <a:gd name="connsiteY1" fmla="*/ 0 h 379380"/>
              <a:gd name="connsiteX2" fmla="*/ 1221797 w 1275809"/>
              <a:gd name="connsiteY2" fmla="*/ 14907 h 379380"/>
              <a:gd name="connsiteX3" fmla="*/ 1275809 w 1275809"/>
              <a:gd name="connsiteY3" fmla="*/ 51322 h 379380"/>
              <a:gd name="connsiteX4" fmla="*/ 1178533 w 1275809"/>
              <a:gd name="connsiteY4" fmla="*/ 131658 h 379380"/>
              <a:gd name="connsiteX5" fmla="*/ 879741 w 1275809"/>
              <a:gd name="connsiteY5" fmla="*/ 352499 h 379380"/>
              <a:gd name="connsiteX6" fmla="*/ 839745 w 1275809"/>
              <a:gd name="connsiteY6" fmla="*/ 379380 h 379380"/>
              <a:gd name="connsiteX7" fmla="*/ 175195 w 1275809"/>
              <a:gd name="connsiteY7" fmla="*/ 379379 h 379380"/>
              <a:gd name="connsiteX8" fmla="*/ 412 w 1275809"/>
              <a:gd name="connsiteY8" fmla="*/ 263525 h 379380"/>
              <a:gd name="connsiteX9" fmla="*/ 0 w 1275809"/>
              <a:gd name="connsiteY9" fmla="*/ 261486 h 379380"/>
              <a:gd name="connsiteX10" fmla="*/ 149519 w 1275809"/>
              <a:gd name="connsiteY10" fmla="*/ 239033 h 379380"/>
              <a:gd name="connsiteX11" fmla="*/ 877036 w 1275809"/>
              <a:gd name="connsiteY11" fmla="*/ 6101 h 37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5809" h="379380">
                <a:moveTo>
                  <a:pt x="889859" y="0"/>
                </a:moveTo>
                <a:lnTo>
                  <a:pt x="1147961" y="0"/>
                </a:lnTo>
                <a:cubicBezTo>
                  <a:pt x="1174152" y="0"/>
                  <a:pt x="1199103" y="5308"/>
                  <a:pt x="1221797" y="14907"/>
                </a:cubicBezTo>
                <a:lnTo>
                  <a:pt x="1275809" y="51322"/>
                </a:lnTo>
                <a:lnTo>
                  <a:pt x="1178533" y="131658"/>
                </a:lnTo>
                <a:cubicBezTo>
                  <a:pt x="1085590" y="205324"/>
                  <a:pt x="983566" y="280519"/>
                  <a:pt x="879741" y="352499"/>
                </a:cubicBezTo>
                <a:lnTo>
                  <a:pt x="839745" y="379380"/>
                </a:lnTo>
                <a:lnTo>
                  <a:pt x="175195" y="379379"/>
                </a:lnTo>
                <a:cubicBezTo>
                  <a:pt x="96623" y="379379"/>
                  <a:pt x="29208" y="331608"/>
                  <a:pt x="412" y="263525"/>
                </a:cubicBezTo>
                <a:lnTo>
                  <a:pt x="0" y="261486"/>
                </a:lnTo>
                <a:lnTo>
                  <a:pt x="149519" y="239033"/>
                </a:lnTo>
                <a:cubicBezTo>
                  <a:pt x="387194" y="193630"/>
                  <a:pt x="648358" y="107312"/>
                  <a:pt x="877036" y="610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20000"/>
                </a:schemeClr>
              </a:gs>
              <a:gs pos="100000">
                <a:schemeClr val="accent1">
                  <a:alpha val="1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ED4971F-5958-44D5-8B1B-587AD7CBFE85}"/>
              </a:ext>
            </a:extLst>
          </p:cNvPr>
          <p:cNvSpPr/>
          <p:nvPr userDrawn="1"/>
        </p:nvSpPr>
        <p:spPr>
          <a:xfrm>
            <a:off x="533400" y="594500"/>
            <a:ext cx="297710" cy="2977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本占位符 12">
            <a:extLst>
              <a:ext uri="{FF2B5EF4-FFF2-40B4-BE49-F238E27FC236}">
                <a16:creationId xmlns:a16="http://schemas.microsoft.com/office/drawing/2014/main" id="{1C87B4E4-C7D2-4313-8888-5D509B30B7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1020" y="594183"/>
            <a:ext cx="308490" cy="3139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6AAF1A-BF98-714C-A861-95534B91789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CFFED24-E355-6C45-AE67-C4320CE87FA6}" type="slidenum">
              <a:rPr lang="en-CN" smtClean="0"/>
              <a:t>‹#›</a:t>
            </a:fld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98037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A8666581-06B8-4A96-A549-FF98FB53E83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14438" y="1511300"/>
            <a:ext cx="1125537" cy="1123950"/>
          </a:xfrm>
          <a:prstGeom prst="roundRect">
            <a:avLst>
              <a:gd name="adj" fmla="val 15471"/>
            </a:avLst>
          </a:prstGeom>
          <a:effectLst>
            <a:outerShdw blurRad="190500" algn="ctr" rotWithShape="0">
              <a:schemeClr val="tx2">
                <a:lumMod val="50000"/>
                <a:alpha val="20000"/>
              </a:scheme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5" name="图片占位符 13">
            <a:extLst>
              <a:ext uri="{FF2B5EF4-FFF2-40B4-BE49-F238E27FC236}">
                <a16:creationId xmlns:a16="http://schemas.microsoft.com/office/drawing/2014/main" id="{34049B6D-E041-4996-BE68-A0B8C46272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87235" y="1511300"/>
            <a:ext cx="1125537" cy="1123950"/>
          </a:xfrm>
          <a:prstGeom prst="roundRect">
            <a:avLst>
              <a:gd name="adj" fmla="val 15471"/>
            </a:avLst>
          </a:prstGeom>
          <a:effectLst>
            <a:outerShdw blurRad="190500" algn="ctr" rotWithShape="0">
              <a:schemeClr val="tx2">
                <a:lumMod val="50000"/>
                <a:alpha val="20000"/>
              </a:scheme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6" name="图片占位符 13">
            <a:extLst>
              <a:ext uri="{FF2B5EF4-FFF2-40B4-BE49-F238E27FC236}">
                <a16:creationId xmlns:a16="http://schemas.microsoft.com/office/drawing/2014/main" id="{A63F23AC-91E9-4C1F-B88D-DC3DFBE524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60032" y="1511300"/>
            <a:ext cx="1125537" cy="1123950"/>
          </a:xfrm>
          <a:prstGeom prst="roundRect">
            <a:avLst>
              <a:gd name="adj" fmla="val 15471"/>
            </a:avLst>
          </a:prstGeom>
          <a:effectLst>
            <a:outerShdw blurRad="190500" algn="ctr" rotWithShape="0">
              <a:schemeClr val="tx2">
                <a:lumMod val="50000"/>
                <a:alpha val="20000"/>
              </a:scheme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7" name="图片占位符 13">
            <a:extLst>
              <a:ext uri="{FF2B5EF4-FFF2-40B4-BE49-F238E27FC236}">
                <a16:creationId xmlns:a16="http://schemas.microsoft.com/office/drawing/2014/main" id="{DF5BA24F-352D-4FF0-A39A-2114FB04A62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832828" y="1511300"/>
            <a:ext cx="1125537" cy="1123950"/>
          </a:xfrm>
          <a:prstGeom prst="roundRect">
            <a:avLst>
              <a:gd name="adj" fmla="val 15471"/>
            </a:avLst>
          </a:prstGeom>
          <a:effectLst>
            <a:outerShdw blurRad="190500" algn="ctr" rotWithShape="0">
              <a:schemeClr val="tx2">
                <a:lumMod val="50000"/>
                <a:alpha val="20000"/>
              </a:scheme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49E8D7F-9FBC-402A-A2A0-F5D1C6A54B31}"/>
              </a:ext>
            </a:extLst>
          </p:cNvPr>
          <p:cNvSpPr/>
          <p:nvPr userDrawn="1"/>
        </p:nvSpPr>
        <p:spPr>
          <a:xfrm>
            <a:off x="-455479" y="553666"/>
            <a:ext cx="1352145" cy="37937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accent3"/>
              </a:gs>
              <a:gs pos="0">
                <a:schemeClr val="accent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2">
            <a:extLst>
              <a:ext uri="{FF2B5EF4-FFF2-40B4-BE49-F238E27FC236}">
                <a16:creationId xmlns:a16="http://schemas.microsoft.com/office/drawing/2014/main" id="{B686DAAF-3D46-42FD-8CC8-3358FAA795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0005" y="530806"/>
            <a:ext cx="2646878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单击此处输入标题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A57A55E6-37C6-4E35-8243-38B216B03C58}"/>
              </a:ext>
            </a:extLst>
          </p:cNvPr>
          <p:cNvSpPr/>
          <p:nvPr userDrawn="1"/>
        </p:nvSpPr>
        <p:spPr>
          <a:xfrm>
            <a:off x="-414998" y="553666"/>
            <a:ext cx="1151955" cy="379380"/>
          </a:xfrm>
          <a:custGeom>
            <a:avLst/>
            <a:gdLst>
              <a:gd name="connsiteX0" fmla="*/ 848650 w 1151955"/>
              <a:gd name="connsiteY0" fmla="*/ 0 h 379380"/>
              <a:gd name="connsiteX1" fmla="*/ 1121509 w 1151955"/>
              <a:gd name="connsiteY1" fmla="*/ 0 h 379380"/>
              <a:gd name="connsiteX2" fmla="*/ 1151955 w 1151955"/>
              <a:gd name="connsiteY2" fmla="*/ 3069 h 379380"/>
              <a:gd name="connsiteX3" fmla="*/ 1043994 w 1151955"/>
              <a:gd name="connsiteY3" fmla="*/ 107490 h 379380"/>
              <a:gd name="connsiteX4" fmla="*/ 786915 w 1151955"/>
              <a:gd name="connsiteY4" fmla="*/ 303444 h 379380"/>
              <a:gd name="connsiteX5" fmla="*/ 673472 w 1151955"/>
              <a:gd name="connsiteY5" fmla="*/ 379380 h 379380"/>
              <a:gd name="connsiteX6" fmla="*/ 148743 w 1151955"/>
              <a:gd name="connsiteY6" fmla="*/ 379379 h 379380"/>
              <a:gd name="connsiteX7" fmla="*/ 14612 w 1151955"/>
              <a:gd name="connsiteY7" fmla="*/ 323820 h 379380"/>
              <a:gd name="connsiteX8" fmla="*/ 0 w 1151955"/>
              <a:gd name="connsiteY8" fmla="*/ 302147 h 379380"/>
              <a:gd name="connsiteX9" fmla="*/ 125591 w 1151955"/>
              <a:gd name="connsiteY9" fmla="*/ 273808 h 379380"/>
              <a:gd name="connsiteX10" fmla="*/ 814919 w 1151955"/>
              <a:gd name="connsiteY10" fmla="*/ 19350 h 37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1955" h="379380">
                <a:moveTo>
                  <a:pt x="848650" y="0"/>
                </a:moveTo>
                <a:lnTo>
                  <a:pt x="1121509" y="0"/>
                </a:lnTo>
                <a:lnTo>
                  <a:pt x="1151955" y="3069"/>
                </a:lnTo>
                <a:lnTo>
                  <a:pt x="1043994" y="107490"/>
                </a:lnTo>
                <a:cubicBezTo>
                  <a:pt x="972503" y="168999"/>
                  <a:pt x="884288" y="235743"/>
                  <a:pt x="786915" y="303444"/>
                </a:cubicBezTo>
                <a:lnTo>
                  <a:pt x="673472" y="379380"/>
                </a:lnTo>
                <a:lnTo>
                  <a:pt x="148743" y="379379"/>
                </a:lnTo>
                <a:cubicBezTo>
                  <a:pt x="96362" y="379379"/>
                  <a:pt x="48939" y="358147"/>
                  <a:pt x="14612" y="323820"/>
                </a:cubicBezTo>
                <a:lnTo>
                  <a:pt x="0" y="302147"/>
                </a:lnTo>
                <a:lnTo>
                  <a:pt x="125591" y="273808"/>
                </a:lnTo>
                <a:cubicBezTo>
                  <a:pt x="377275" y="209631"/>
                  <a:pt x="626216" y="117324"/>
                  <a:pt x="814919" y="193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20000"/>
                </a:schemeClr>
              </a:gs>
              <a:gs pos="100000">
                <a:schemeClr val="accent1">
                  <a:alpha val="1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0B7C88F8-8005-4276-AB29-0EBF5231DC69}"/>
              </a:ext>
            </a:extLst>
          </p:cNvPr>
          <p:cNvSpPr/>
          <p:nvPr userDrawn="1"/>
        </p:nvSpPr>
        <p:spPr>
          <a:xfrm>
            <a:off x="-444699" y="553665"/>
            <a:ext cx="1275809" cy="379380"/>
          </a:xfrm>
          <a:custGeom>
            <a:avLst/>
            <a:gdLst>
              <a:gd name="connsiteX0" fmla="*/ 889859 w 1275809"/>
              <a:gd name="connsiteY0" fmla="*/ 0 h 379380"/>
              <a:gd name="connsiteX1" fmla="*/ 1147961 w 1275809"/>
              <a:gd name="connsiteY1" fmla="*/ 0 h 379380"/>
              <a:gd name="connsiteX2" fmla="*/ 1221797 w 1275809"/>
              <a:gd name="connsiteY2" fmla="*/ 14907 h 379380"/>
              <a:gd name="connsiteX3" fmla="*/ 1275809 w 1275809"/>
              <a:gd name="connsiteY3" fmla="*/ 51322 h 379380"/>
              <a:gd name="connsiteX4" fmla="*/ 1178533 w 1275809"/>
              <a:gd name="connsiteY4" fmla="*/ 131658 h 379380"/>
              <a:gd name="connsiteX5" fmla="*/ 879741 w 1275809"/>
              <a:gd name="connsiteY5" fmla="*/ 352499 h 379380"/>
              <a:gd name="connsiteX6" fmla="*/ 839745 w 1275809"/>
              <a:gd name="connsiteY6" fmla="*/ 379380 h 379380"/>
              <a:gd name="connsiteX7" fmla="*/ 175195 w 1275809"/>
              <a:gd name="connsiteY7" fmla="*/ 379379 h 379380"/>
              <a:gd name="connsiteX8" fmla="*/ 412 w 1275809"/>
              <a:gd name="connsiteY8" fmla="*/ 263525 h 379380"/>
              <a:gd name="connsiteX9" fmla="*/ 0 w 1275809"/>
              <a:gd name="connsiteY9" fmla="*/ 261486 h 379380"/>
              <a:gd name="connsiteX10" fmla="*/ 149519 w 1275809"/>
              <a:gd name="connsiteY10" fmla="*/ 239033 h 379380"/>
              <a:gd name="connsiteX11" fmla="*/ 877036 w 1275809"/>
              <a:gd name="connsiteY11" fmla="*/ 6101 h 37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5809" h="379380">
                <a:moveTo>
                  <a:pt x="889859" y="0"/>
                </a:moveTo>
                <a:lnTo>
                  <a:pt x="1147961" y="0"/>
                </a:lnTo>
                <a:cubicBezTo>
                  <a:pt x="1174152" y="0"/>
                  <a:pt x="1199103" y="5308"/>
                  <a:pt x="1221797" y="14907"/>
                </a:cubicBezTo>
                <a:lnTo>
                  <a:pt x="1275809" y="51322"/>
                </a:lnTo>
                <a:lnTo>
                  <a:pt x="1178533" y="131658"/>
                </a:lnTo>
                <a:cubicBezTo>
                  <a:pt x="1085590" y="205324"/>
                  <a:pt x="983566" y="280519"/>
                  <a:pt x="879741" y="352499"/>
                </a:cubicBezTo>
                <a:lnTo>
                  <a:pt x="839745" y="379380"/>
                </a:lnTo>
                <a:lnTo>
                  <a:pt x="175195" y="379379"/>
                </a:lnTo>
                <a:cubicBezTo>
                  <a:pt x="96623" y="379379"/>
                  <a:pt x="29208" y="331608"/>
                  <a:pt x="412" y="263525"/>
                </a:cubicBezTo>
                <a:lnTo>
                  <a:pt x="0" y="261486"/>
                </a:lnTo>
                <a:lnTo>
                  <a:pt x="149519" y="239033"/>
                </a:lnTo>
                <a:cubicBezTo>
                  <a:pt x="387194" y="193630"/>
                  <a:pt x="648358" y="107312"/>
                  <a:pt x="877036" y="610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20000"/>
                </a:schemeClr>
              </a:gs>
              <a:gs pos="100000">
                <a:schemeClr val="accent1">
                  <a:alpha val="1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96814EC-25EF-465D-9ABB-D7C957368AA3}"/>
              </a:ext>
            </a:extLst>
          </p:cNvPr>
          <p:cNvSpPr/>
          <p:nvPr userDrawn="1"/>
        </p:nvSpPr>
        <p:spPr>
          <a:xfrm>
            <a:off x="533400" y="594500"/>
            <a:ext cx="297710" cy="2977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文本占位符 12">
            <a:extLst>
              <a:ext uri="{FF2B5EF4-FFF2-40B4-BE49-F238E27FC236}">
                <a16:creationId xmlns:a16="http://schemas.microsoft.com/office/drawing/2014/main" id="{BFDF02C9-4AEB-432F-8C17-B939BE84A8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1020" y="594183"/>
            <a:ext cx="308490" cy="3139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75659-9911-0449-BDDC-D943514F1B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FFED24-E355-6C45-AE67-C4320CE87FA6}" type="slidenum">
              <a:rPr lang="en-CN" smtClean="0"/>
              <a:t>‹#›</a:t>
            </a:fld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29761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天空, 户外, 建筑物, 城市&#10;&#10;描述已自动生成">
            <a:extLst>
              <a:ext uri="{FF2B5EF4-FFF2-40B4-BE49-F238E27FC236}">
                <a16:creationId xmlns:a16="http://schemas.microsoft.com/office/drawing/2014/main" id="{A75CA6C0-E51F-4D43-AEB9-4DA56569B4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49736" t="8364" b="4137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752859C-CE4D-4110-BBC3-0DA8A732CB3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6B68F8-5CC6-4782-A886-A5EC5D710FA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40000"/>
                  <a:lumOff val="60000"/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185D7">
            <a:extLst>
              <a:ext uri="{FF2B5EF4-FFF2-40B4-BE49-F238E27FC236}">
                <a16:creationId xmlns:a16="http://schemas.microsoft.com/office/drawing/2014/main" id="{4E74FDF2-8E07-4453-919C-BFECD4886B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630" y="215932"/>
            <a:ext cx="787886" cy="78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033B45-114E-6647-8D90-523C8FEA8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FED24-E355-6C45-AE67-C4320CE87FA6}" type="slidenum">
              <a:rPr lang="en-CN" smtClean="0"/>
              <a:t>‹#›</a:t>
            </a:fld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62343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2" r:id="rId2"/>
    <p:sldLayoutId id="2147483699" r:id="rId3"/>
    <p:sldLayoutId id="2147483694" r:id="rId4"/>
    <p:sldLayoutId id="2147483691" r:id="rId5"/>
    <p:sldLayoutId id="2147483693" r:id="rId6"/>
    <p:sldLayoutId id="2147483697" r:id="rId7"/>
    <p:sldLayoutId id="2147483696" r:id="rId8"/>
    <p:sldLayoutId id="2147483698" r:id="rId9"/>
    <p:sldLayoutId id="214748369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accent1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D596CBF-7CEC-41F6-BEE4-C2D8484361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5325" y="3475894"/>
            <a:ext cx="1723549" cy="36933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汇报人：张鼎</a:t>
            </a:r>
            <a:endParaRPr lang="zh-CN" altLang="en-US" sz="2000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4FABEF89-AE50-4B62-992E-EAF1ECDEB7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5" y="3943896"/>
            <a:ext cx="3441968" cy="36933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汇报时间：</a:t>
            </a:r>
            <a:r>
              <a:rPr lang="en-US" altLang="zh-CN" sz="2000" dirty="0"/>
              <a:t>2020</a:t>
            </a:r>
            <a:r>
              <a:rPr lang="zh-CN" altLang="en-US" sz="2000" dirty="0"/>
              <a:t>年</a:t>
            </a:r>
            <a:r>
              <a:rPr lang="en-US" altLang="zh-CN" sz="2000" dirty="0"/>
              <a:t>01</a:t>
            </a:r>
            <a:r>
              <a:rPr lang="zh-CN" altLang="en-US" sz="2000" dirty="0"/>
              <a:t>月</a:t>
            </a:r>
            <a:r>
              <a:rPr lang="en-US" altLang="zh-CN" sz="2000" dirty="0"/>
              <a:t>17</a:t>
            </a:r>
            <a:r>
              <a:rPr lang="zh-CN" altLang="en-US" sz="2000" dirty="0"/>
              <a:t>日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FB9A5A8-E49F-4049-9C65-14B2FFF248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6424" y="1591778"/>
            <a:ext cx="5352747" cy="840230"/>
          </a:xfrm>
          <a:prstGeom prst="rect">
            <a:avLst/>
          </a:prstGeom>
        </p:spPr>
        <p:txBody>
          <a:bodyPr/>
          <a:lstStyle/>
          <a:p>
            <a:r>
              <a:rPr lang="en-US" altLang="zh-CN" b="1" dirty="0">
                <a:latin typeface="+mn-ea"/>
              </a:rPr>
              <a:t>2019</a:t>
            </a:r>
            <a:r>
              <a:rPr lang="zh-CN" altLang="en-US" b="1" dirty="0">
                <a:latin typeface="+mn-ea"/>
              </a:rPr>
              <a:t>年年终总结</a:t>
            </a:r>
          </a:p>
        </p:txBody>
      </p:sp>
    </p:spTree>
    <p:extLst>
      <p:ext uri="{BB962C8B-B14F-4D97-AF65-F5344CB8AC3E}">
        <p14:creationId xmlns:p14="http://schemas.microsoft.com/office/powerpoint/2010/main" val="2471741931"/>
      </p:ext>
    </p:extLst>
  </p:cSld>
  <p:clrMapOvr>
    <a:masterClrMapping/>
  </p:clrMapOvr>
  <p:transition spd="slow">
    <p:strips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pic258.nipic.com/file/20191204/660076_061937391000_2.jpg">
            <a:extLst>
              <a:ext uri="{FF2B5EF4-FFF2-40B4-BE49-F238E27FC236}">
                <a16:creationId xmlns:a16="http://schemas.microsoft.com/office/drawing/2014/main" id="{5AEF81CC-7856-4E63-A5ED-65209D7F2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320040"/>
            <a:ext cx="4217956" cy="596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77A217E1-58BA-44AC-95D7-96B0D2413E9A}"/>
              </a:ext>
            </a:extLst>
          </p:cNvPr>
          <p:cNvSpPr txBox="1">
            <a:spLocks/>
          </p:cNvSpPr>
          <p:nvPr/>
        </p:nvSpPr>
        <p:spPr>
          <a:xfrm>
            <a:off x="5407024" y="1594786"/>
            <a:ext cx="5352747" cy="8402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b="1" dirty="0">
              <a:latin typeface="+mn-ea"/>
            </a:endParaRPr>
          </a:p>
        </p:txBody>
      </p:sp>
      <p:sp>
        <p:nvSpPr>
          <p:cNvPr id="18" name="文本占位符 9">
            <a:extLst>
              <a:ext uri="{FF2B5EF4-FFF2-40B4-BE49-F238E27FC236}">
                <a16:creationId xmlns:a16="http://schemas.microsoft.com/office/drawing/2014/main" id="{BA47FE39-7395-4CA5-BC0E-86BDF436CAD6}"/>
              </a:ext>
            </a:extLst>
          </p:cNvPr>
          <p:cNvSpPr txBox="1">
            <a:spLocks/>
          </p:cNvSpPr>
          <p:nvPr/>
        </p:nvSpPr>
        <p:spPr>
          <a:xfrm>
            <a:off x="4913281" y="1511768"/>
            <a:ext cx="5228557" cy="38344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7200" b="1" dirty="0">
                <a:solidFill>
                  <a:srgbClr val="2683C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鼠年大吉</a:t>
            </a:r>
            <a:br>
              <a:rPr lang="en-US" altLang="zh-CN" sz="7200" b="1" dirty="0">
                <a:solidFill>
                  <a:srgbClr val="2683C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7200" b="1" dirty="0">
                <a:solidFill>
                  <a:srgbClr val="2683C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身体健康</a:t>
            </a:r>
          </a:p>
        </p:txBody>
      </p:sp>
    </p:spTree>
    <p:extLst>
      <p:ext uri="{BB962C8B-B14F-4D97-AF65-F5344CB8AC3E}">
        <p14:creationId xmlns:p14="http://schemas.microsoft.com/office/powerpoint/2010/main" val="1483687838"/>
      </p:ext>
    </p:extLst>
  </p:cSld>
  <p:clrMapOvr>
    <a:masterClrMapping/>
  </p:clrMapOvr>
  <p:transition spd="slow">
    <p:strips dir="l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E90AF01-5E97-4ACD-B282-842B3B2232C7}"/>
              </a:ext>
            </a:extLst>
          </p:cNvPr>
          <p:cNvSpPr txBox="1"/>
          <p:nvPr/>
        </p:nvSpPr>
        <p:spPr>
          <a:xfrm>
            <a:off x="3561079" y="1785677"/>
            <a:ext cx="2420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THANKS</a:t>
            </a:r>
            <a:endParaRPr lang="zh-CN" altLang="en-US" sz="3600" b="1" spc="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3AC51C22-F605-4E76-93B0-384DEA6690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6424" y="1591778"/>
            <a:ext cx="2954655" cy="840230"/>
          </a:xfrm>
        </p:spPr>
        <p:txBody>
          <a:bodyPr/>
          <a:lstStyle/>
          <a:p>
            <a:r>
              <a:rPr lang="zh-CN" altLang="en-US" dirty="0"/>
              <a:t>谢谢大家</a:t>
            </a:r>
          </a:p>
        </p:txBody>
      </p:sp>
      <p:sp>
        <p:nvSpPr>
          <p:cNvPr id="15" name="文本占位符 7">
            <a:extLst>
              <a:ext uri="{FF2B5EF4-FFF2-40B4-BE49-F238E27FC236}">
                <a16:creationId xmlns:a16="http://schemas.microsoft.com/office/drawing/2014/main" id="{A828F6E0-7BBC-46B3-9C2A-4591C725EB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5325" y="3475894"/>
            <a:ext cx="1723549" cy="36933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汇报人：张鼎</a:t>
            </a:r>
            <a:endParaRPr lang="zh-CN" altLang="en-US" sz="2000" dirty="0"/>
          </a:p>
        </p:txBody>
      </p:sp>
      <p:sp>
        <p:nvSpPr>
          <p:cNvPr id="16" name="文本占位符 8">
            <a:extLst>
              <a:ext uri="{FF2B5EF4-FFF2-40B4-BE49-F238E27FC236}">
                <a16:creationId xmlns:a16="http://schemas.microsoft.com/office/drawing/2014/main" id="{0CE3A050-68B1-4F09-9165-BA6DD4A18E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5" y="3943896"/>
            <a:ext cx="3441968" cy="36933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汇报时间：</a:t>
            </a:r>
            <a:r>
              <a:rPr lang="en-US" altLang="zh-CN" sz="2000" dirty="0"/>
              <a:t>2020</a:t>
            </a:r>
            <a:r>
              <a:rPr lang="zh-CN" altLang="en-US" sz="2000" dirty="0"/>
              <a:t>年</a:t>
            </a:r>
            <a:r>
              <a:rPr lang="en-US" altLang="zh-CN" sz="2000" dirty="0"/>
              <a:t>01</a:t>
            </a:r>
            <a:r>
              <a:rPr lang="zh-CN" altLang="en-US" sz="2000" dirty="0"/>
              <a:t>月</a:t>
            </a:r>
            <a:r>
              <a:rPr lang="en-US" altLang="zh-CN" sz="2000" dirty="0"/>
              <a:t>17</a:t>
            </a:r>
            <a:r>
              <a:rPr lang="zh-CN" altLang="en-US" sz="2000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952532020"/>
      </p:ext>
    </p:extLst>
  </p:cSld>
  <p:clrMapOvr>
    <a:masterClrMapping/>
  </p:clrMapOvr>
  <p:transition spd="slow">
    <p:strips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3C328-5FD6-46E4-96C7-4D603BA224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2929" y="2527934"/>
            <a:ext cx="2279791" cy="535531"/>
          </a:xfrm>
        </p:spPr>
        <p:txBody>
          <a:bodyPr/>
          <a:lstStyle/>
          <a:p>
            <a:r>
              <a:rPr lang="zh-CN" altLang="en-US" dirty="0"/>
              <a:t>回顾 </a:t>
            </a:r>
            <a:r>
              <a:rPr lang="en-US" altLang="zh-CN" dirty="0"/>
              <a:t>- 2019</a:t>
            </a:r>
            <a:endParaRPr lang="zh-CN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4806E-5F3C-4CF4-9663-62FD5DEA9C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2929" y="3144051"/>
            <a:ext cx="639919" cy="338554"/>
          </a:xfrm>
        </p:spPr>
        <p:txBody>
          <a:bodyPr/>
          <a:lstStyle/>
          <a:p>
            <a:r>
              <a:rPr lang="en-US" altLang="zh-CN" dirty="0"/>
              <a:t>2019</a:t>
            </a:r>
            <a:endParaRPr lang="zh-CN" alt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1566EC-F632-4FF6-8539-6881EB0692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2929" y="4043565"/>
            <a:ext cx="2279791" cy="53553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展望 </a:t>
            </a:r>
            <a:r>
              <a:rPr lang="en-US" altLang="zh-CN" dirty="0"/>
              <a:t>- 2020</a:t>
            </a:r>
            <a:endParaRPr lang="zh-CN" alt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4AEA15-5E56-4F7E-8FC3-6CD4151FC7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2929" y="4659682"/>
            <a:ext cx="639919" cy="338554"/>
          </a:xfrm>
        </p:spPr>
        <p:txBody>
          <a:bodyPr/>
          <a:lstStyle/>
          <a:p>
            <a:r>
              <a:rPr lang="en-US" altLang="zh-CN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613724672"/>
      </p:ext>
    </p:extLst>
  </p:cSld>
  <p:clrMapOvr>
    <a:masterClrMapping/>
  </p:clrMapOvr>
  <p:transition spd="slow"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74A3D85-9D33-4479-8D9C-ADC51F0CC9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8677" y="2570157"/>
            <a:ext cx="3071675" cy="701731"/>
          </a:xfrm>
        </p:spPr>
        <p:txBody>
          <a:bodyPr/>
          <a:lstStyle/>
          <a:p>
            <a:r>
              <a:rPr kumimoji="1" lang="zh-CN" altLang="en-US" sz="4400" dirty="0"/>
              <a:t>回顾 </a:t>
            </a:r>
            <a:r>
              <a:rPr kumimoji="1" lang="en-US" altLang="zh-CN" sz="4400" dirty="0"/>
              <a:t>- 2019</a:t>
            </a:r>
            <a:endParaRPr kumimoji="1" lang="zh-CN" altLang="en-US" sz="44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6C67D6-E53A-441C-9A66-128E321C16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2603"/>
      </p:ext>
    </p:extLst>
  </p:cSld>
  <p:clrMapOvr>
    <a:masterClrMapping/>
  </p:clrMapOvr>
  <p:transition spd="slow">
    <p:strips dir="l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34">
            <a:extLst>
              <a:ext uri="{FF2B5EF4-FFF2-40B4-BE49-F238E27FC236}">
                <a16:creationId xmlns:a16="http://schemas.microsoft.com/office/drawing/2014/main" id="{B97C29FD-394A-4987-9E5B-90CABEA57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0005" y="530806"/>
            <a:ext cx="1758815" cy="424732"/>
          </a:xfrm>
        </p:spPr>
        <p:txBody>
          <a:bodyPr/>
          <a:lstStyle/>
          <a:p>
            <a:r>
              <a:rPr lang="zh-CN" altLang="en-US" dirty="0"/>
              <a:t>回顾 </a:t>
            </a:r>
            <a:r>
              <a:rPr lang="en-US" altLang="zh-CN" dirty="0"/>
              <a:t>- 2019</a:t>
            </a:r>
            <a:endParaRPr lang="zh-CN" altLang="en-US" dirty="0"/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91EF4B6C-D964-4616-BA19-0467C0BA7D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957A64-AF4D-4760-9785-9A079F91F4A1}"/>
              </a:ext>
            </a:extLst>
          </p:cNvPr>
          <p:cNvSpPr/>
          <p:nvPr/>
        </p:nvSpPr>
        <p:spPr>
          <a:xfrm>
            <a:off x="2285464" y="1725777"/>
            <a:ext cx="8630186" cy="292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dirty="0">
                <a:latin typeface="+mn-ea"/>
                <a:cs typeface="+mn-ea"/>
                <a:sym typeface="+mn-lt"/>
              </a:rPr>
              <a:t>服务器：</a:t>
            </a:r>
            <a:endParaRPr lang="en-US" altLang="zh-CN" sz="2400" dirty="0">
              <a:latin typeface="+mn-ea"/>
              <a:cs typeface="+mn-ea"/>
              <a:sym typeface="+mn-lt"/>
            </a:endParaRPr>
          </a:p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cs typeface="+mn-ea"/>
                <a:sym typeface="+mn-lt"/>
              </a:rPr>
              <a:t>维护服务器，对包进行安全性升级</a:t>
            </a:r>
            <a:endParaRPr lang="en-US" altLang="zh-CN" sz="2400" dirty="0">
              <a:latin typeface="+mn-ea"/>
              <a:cs typeface="+mn-ea"/>
              <a:sym typeface="+mn-lt"/>
            </a:endParaRPr>
          </a:p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cs typeface="+mn-ea"/>
                <a:sym typeface="+mn-lt"/>
              </a:rPr>
              <a:t>参与新服务器和阿里云服务器的选型与购买工作</a:t>
            </a:r>
            <a:endParaRPr lang="en-US" altLang="zh-CN" sz="2400" dirty="0">
              <a:latin typeface="+mn-ea"/>
              <a:cs typeface="+mn-ea"/>
              <a:sym typeface="+mn-lt"/>
            </a:endParaRPr>
          </a:p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cs typeface="+mn-ea"/>
                <a:sym typeface="+mn-lt"/>
              </a:rPr>
              <a:t>配置新服务器和阿里云服务器</a:t>
            </a:r>
            <a:endParaRPr lang="en-US" altLang="zh-CN" sz="2400" dirty="0">
              <a:latin typeface="+mn-ea"/>
              <a:cs typeface="+mn-ea"/>
              <a:sym typeface="+mn-lt"/>
            </a:endParaRPr>
          </a:p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cs typeface="+mn-ea"/>
                <a:sym typeface="+mn-lt"/>
              </a:rPr>
              <a:t>上线了内网穿透服务，所有服务器现均可以远程</a:t>
            </a:r>
            <a:r>
              <a:rPr lang="en-US" altLang="zh-CN" sz="2400" dirty="0">
                <a:latin typeface="+mn-ea"/>
                <a:cs typeface="+mn-ea"/>
                <a:sym typeface="+mn-lt"/>
              </a:rPr>
              <a:t>SSH</a:t>
            </a:r>
            <a:r>
              <a:rPr lang="zh-CN" altLang="en-US" sz="2400" dirty="0">
                <a:latin typeface="+mn-ea"/>
                <a:cs typeface="+mn-ea"/>
                <a:sym typeface="+mn-lt"/>
              </a:rPr>
              <a:t>访问</a:t>
            </a:r>
            <a:endParaRPr lang="en-US" altLang="zh-CN" sz="2400" dirty="0">
              <a:latin typeface="+mn-ea"/>
              <a:cs typeface="+mn-ea"/>
              <a:sym typeface="+mn-lt"/>
            </a:endParaRPr>
          </a:p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cs typeface="+mn-ea"/>
                <a:sym typeface="+mn-lt"/>
              </a:rPr>
              <a:t>维护实验室</a:t>
            </a:r>
            <a:r>
              <a:rPr lang="en-US" altLang="zh-CN" sz="2400" dirty="0">
                <a:latin typeface="+mn-ea"/>
                <a:cs typeface="+mn-ea"/>
                <a:sym typeface="+mn-lt"/>
              </a:rPr>
              <a:t>GitLab</a:t>
            </a:r>
          </a:p>
        </p:txBody>
      </p:sp>
      <p:sp>
        <p:nvSpPr>
          <p:cNvPr id="15" name="L 形 14">
            <a:extLst>
              <a:ext uri="{FF2B5EF4-FFF2-40B4-BE49-F238E27FC236}">
                <a16:creationId xmlns:a16="http://schemas.microsoft.com/office/drawing/2014/main" id="{6A5E1B55-3205-4779-8F27-E20EB6EA11CC}"/>
              </a:ext>
            </a:extLst>
          </p:cNvPr>
          <p:cNvSpPr/>
          <p:nvPr/>
        </p:nvSpPr>
        <p:spPr>
          <a:xfrm>
            <a:off x="1950336" y="4595022"/>
            <a:ext cx="204052" cy="204052"/>
          </a:xfrm>
          <a:prstGeom prst="corner">
            <a:avLst>
              <a:gd name="adj1" fmla="val 18234"/>
              <a:gd name="adj2" fmla="val 20677"/>
            </a:avLst>
          </a:prstGeom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L 形 15">
            <a:extLst>
              <a:ext uri="{FF2B5EF4-FFF2-40B4-BE49-F238E27FC236}">
                <a16:creationId xmlns:a16="http://schemas.microsoft.com/office/drawing/2014/main" id="{7584FF48-096B-4F90-AE8D-F07F1A10CC09}"/>
              </a:ext>
            </a:extLst>
          </p:cNvPr>
          <p:cNvSpPr/>
          <p:nvPr/>
        </p:nvSpPr>
        <p:spPr>
          <a:xfrm rot="10800000">
            <a:off x="10412730" y="1623751"/>
            <a:ext cx="204052" cy="204052"/>
          </a:xfrm>
          <a:prstGeom prst="corner">
            <a:avLst>
              <a:gd name="adj1" fmla="val 18234"/>
              <a:gd name="adj2" fmla="val 20677"/>
            </a:avLst>
          </a:prstGeom>
          <a:solidFill>
            <a:schemeClr val="accent1"/>
          </a:solidFill>
          <a:ln w="44450" cap="rnd">
            <a:solidFill>
              <a:schemeClr val="accent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L 形 14">
            <a:extLst>
              <a:ext uri="{FF2B5EF4-FFF2-40B4-BE49-F238E27FC236}">
                <a16:creationId xmlns:a16="http://schemas.microsoft.com/office/drawing/2014/main" id="{0E06E7C1-494E-4897-9C50-625C682F3BB6}"/>
              </a:ext>
            </a:extLst>
          </p:cNvPr>
          <p:cNvSpPr/>
          <p:nvPr/>
        </p:nvSpPr>
        <p:spPr>
          <a:xfrm>
            <a:off x="1950336" y="1936405"/>
            <a:ext cx="204052" cy="204052"/>
          </a:xfrm>
          <a:prstGeom prst="ellipse">
            <a:avLst/>
          </a:prstGeom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2549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34">
            <a:extLst>
              <a:ext uri="{FF2B5EF4-FFF2-40B4-BE49-F238E27FC236}">
                <a16:creationId xmlns:a16="http://schemas.microsoft.com/office/drawing/2014/main" id="{B97C29FD-394A-4987-9E5B-90CABEA57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0005" y="530806"/>
            <a:ext cx="1758815" cy="424732"/>
          </a:xfrm>
        </p:spPr>
        <p:txBody>
          <a:bodyPr/>
          <a:lstStyle/>
          <a:p>
            <a:r>
              <a:rPr lang="zh-CN" altLang="en-US" dirty="0"/>
              <a:t>回顾 </a:t>
            </a:r>
            <a:r>
              <a:rPr lang="en-US" altLang="zh-CN" dirty="0"/>
              <a:t>- 2019</a:t>
            </a:r>
            <a:endParaRPr lang="zh-CN" altLang="en-US" dirty="0"/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91EF4B6C-D964-4616-BA19-0467C0BA7D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957A64-AF4D-4760-9785-9A079F91F4A1}"/>
              </a:ext>
            </a:extLst>
          </p:cNvPr>
          <p:cNvSpPr/>
          <p:nvPr/>
        </p:nvSpPr>
        <p:spPr>
          <a:xfrm>
            <a:off x="950005" y="1142847"/>
            <a:ext cx="9622745" cy="4846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n-ea"/>
                <a:cs typeface="+mn-ea"/>
                <a:sym typeface="+mn-lt"/>
              </a:rPr>
              <a:t>GitLab</a:t>
            </a:r>
            <a:r>
              <a:rPr lang="zh-CN" altLang="en-US" sz="2400" dirty="0">
                <a:latin typeface="+mn-ea"/>
                <a:cs typeface="+mn-ea"/>
                <a:sym typeface="+mn-lt"/>
              </a:rPr>
              <a:t>地址（内网）：</a:t>
            </a:r>
            <a:r>
              <a:rPr lang="en-US" altLang="zh-CN" sz="2400" dirty="0">
                <a:latin typeface="+mn-ea"/>
                <a:cs typeface="+mn-ea"/>
                <a:sym typeface="+mn-lt"/>
              </a:rPr>
              <a:t>https://git.internal.pmnlplab.top/</a:t>
            </a:r>
          </a:p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cs typeface="+mn-ea"/>
                <a:sym typeface="+mn-lt"/>
              </a:rPr>
              <a:t>远程访问地址（主）：</a:t>
            </a:r>
            <a:r>
              <a:rPr lang="en-US" altLang="zh-CN" sz="2400" dirty="0">
                <a:latin typeface="+mn-ea"/>
                <a:cs typeface="+mn-ea"/>
                <a:sym typeface="+mn-lt"/>
              </a:rPr>
              <a:t> </a:t>
            </a:r>
            <a:r>
              <a:rPr lang="en-US" altLang="zh-CN" sz="2400" dirty="0" err="1">
                <a:latin typeface="+mn-ea"/>
                <a:cs typeface="+mn-ea"/>
                <a:sym typeface="+mn-lt"/>
              </a:rPr>
              <a:t>ssh.server.pmnlplab.top</a:t>
            </a:r>
            <a:endParaRPr lang="en-US" altLang="zh-CN" sz="2400" dirty="0">
              <a:latin typeface="+mn-ea"/>
              <a:cs typeface="+mn-ea"/>
              <a:sym typeface="+mn-lt"/>
            </a:endParaRPr>
          </a:p>
          <a:p>
            <a:pPr marL="800089" lvl="1" indent="-342900" algn="just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ea"/>
                <a:cs typeface="+mn-ea"/>
                <a:sym typeface="+mn-lt"/>
              </a:rPr>
              <a:t>ssh.server.pmnlplab.top:61100</a:t>
            </a:r>
            <a:r>
              <a:rPr lang="zh-CN" altLang="en-US" sz="2400" dirty="0">
                <a:latin typeface="+mn-ea"/>
                <a:cs typeface="+mn-ea"/>
                <a:sym typeface="+mn-lt"/>
              </a:rPr>
              <a:t>（白服）</a:t>
            </a:r>
            <a:endParaRPr lang="en-US" altLang="zh-CN" sz="2400" dirty="0">
              <a:latin typeface="+mn-ea"/>
              <a:cs typeface="+mn-ea"/>
              <a:sym typeface="+mn-lt"/>
            </a:endParaRPr>
          </a:p>
          <a:p>
            <a:pPr marL="800089" lvl="1" indent="-342900" algn="just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ea"/>
                <a:cs typeface="+mn-ea"/>
                <a:sym typeface="+mn-lt"/>
              </a:rPr>
              <a:t>ssh.server.pmnlplab.top:61200</a:t>
            </a:r>
            <a:r>
              <a:rPr lang="zh-CN" altLang="en-US" sz="2400" dirty="0">
                <a:latin typeface="+mn-ea"/>
                <a:cs typeface="+mn-ea"/>
                <a:sym typeface="+mn-lt"/>
              </a:rPr>
              <a:t>（黑服）</a:t>
            </a:r>
            <a:endParaRPr lang="en-US" altLang="zh-CN" sz="2400" dirty="0">
              <a:latin typeface="+mn-ea"/>
              <a:cs typeface="+mn-ea"/>
              <a:sym typeface="+mn-lt"/>
            </a:endParaRPr>
          </a:p>
          <a:p>
            <a:pPr marL="800089" lvl="1" indent="-342900" algn="just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ea"/>
                <a:cs typeface="+mn-ea"/>
                <a:sym typeface="+mn-lt"/>
              </a:rPr>
              <a:t>ssh.server.pmnlplab.top:61300</a:t>
            </a:r>
            <a:r>
              <a:rPr lang="zh-CN" altLang="en-US" sz="2400" dirty="0">
                <a:latin typeface="+mn-ea"/>
                <a:cs typeface="+mn-ea"/>
                <a:sym typeface="+mn-lt"/>
              </a:rPr>
              <a:t>（</a:t>
            </a:r>
            <a:r>
              <a:rPr lang="en-US" altLang="zh-CN" sz="2400" dirty="0">
                <a:latin typeface="+mn-ea"/>
                <a:cs typeface="+mn-ea"/>
                <a:sym typeface="+mn-lt"/>
              </a:rPr>
              <a:t>amax01</a:t>
            </a:r>
            <a:r>
              <a:rPr lang="zh-CN" altLang="en-US" sz="2400" dirty="0">
                <a:latin typeface="+mn-ea"/>
                <a:cs typeface="+mn-ea"/>
                <a:sym typeface="+mn-lt"/>
              </a:rPr>
              <a:t>）</a:t>
            </a:r>
            <a:endParaRPr lang="en-US" altLang="zh-CN" sz="2400" dirty="0">
              <a:latin typeface="+mn-ea"/>
              <a:cs typeface="+mn-ea"/>
              <a:sym typeface="+mn-lt"/>
            </a:endParaRPr>
          </a:p>
          <a:p>
            <a:pPr marL="800089" lvl="1" indent="-342900" algn="just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ea"/>
                <a:cs typeface="+mn-ea"/>
                <a:sym typeface="+mn-lt"/>
              </a:rPr>
              <a:t>ssh.server.pmnlplab.top:61400</a:t>
            </a:r>
            <a:r>
              <a:rPr lang="zh-CN" altLang="en-US" sz="2400" dirty="0">
                <a:latin typeface="+mn-ea"/>
                <a:cs typeface="+mn-ea"/>
                <a:sym typeface="+mn-lt"/>
              </a:rPr>
              <a:t>（</a:t>
            </a:r>
            <a:r>
              <a:rPr lang="en-US" altLang="zh-CN" sz="2400" dirty="0">
                <a:latin typeface="+mn-ea"/>
                <a:cs typeface="+mn-ea"/>
                <a:sym typeface="+mn-lt"/>
              </a:rPr>
              <a:t>amax02</a:t>
            </a:r>
            <a:r>
              <a:rPr lang="zh-CN" altLang="en-US" sz="2400" dirty="0">
                <a:latin typeface="+mn-ea"/>
                <a:cs typeface="+mn-ea"/>
                <a:sym typeface="+mn-lt"/>
              </a:rPr>
              <a:t>）</a:t>
            </a:r>
            <a:endParaRPr lang="en-US" altLang="zh-CN" sz="2400" dirty="0">
              <a:latin typeface="+mn-ea"/>
              <a:cs typeface="+mn-ea"/>
              <a:sym typeface="+mn-lt"/>
            </a:endParaRPr>
          </a:p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cs typeface="+mn-ea"/>
                <a:sym typeface="+mn-lt"/>
              </a:rPr>
              <a:t>远程访问地址（备）：</a:t>
            </a:r>
            <a:r>
              <a:rPr lang="en-US" altLang="zh-CN" sz="2400" dirty="0">
                <a:latin typeface="+mn-ea"/>
                <a:cs typeface="+mn-ea"/>
                <a:sym typeface="+mn-lt"/>
              </a:rPr>
              <a:t> ssh2.server.pmnlplab.top</a:t>
            </a:r>
          </a:p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cs typeface="+mn-ea"/>
                <a:sym typeface="+mn-lt"/>
              </a:rPr>
              <a:t>实验室</a:t>
            </a:r>
            <a:r>
              <a:rPr lang="en-US" altLang="zh-CN" sz="2400" dirty="0">
                <a:latin typeface="+mn-ea"/>
                <a:cs typeface="+mn-ea"/>
                <a:sym typeface="+mn-lt"/>
              </a:rPr>
              <a:t>PPT</a:t>
            </a:r>
            <a:r>
              <a:rPr lang="zh-CN" altLang="en-US" sz="2400" dirty="0">
                <a:latin typeface="+mn-ea"/>
                <a:cs typeface="+mn-ea"/>
                <a:sym typeface="+mn-lt"/>
              </a:rPr>
              <a:t>仓库镜像：</a:t>
            </a:r>
            <a:endParaRPr lang="en-US" altLang="zh-CN" sz="2400" dirty="0">
              <a:latin typeface="+mn-ea"/>
              <a:cs typeface="+mn-ea"/>
              <a:sym typeface="+mn-lt"/>
            </a:endParaRPr>
          </a:p>
          <a:p>
            <a:pPr marL="800089" lvl="1" indent="-342900" algn="just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ea"/>
                <a:cs typeface="+mn-ea"/>
                <a:sym typeface="+mn-lt"/>
              </a:rPr>
              <a:t>https://github.com/BenjaminHb/wlirc-week-meeting-presentation</a:t>
            </a:r>
          </a:p>
        </p:txBody>
      </p:sp>
    </p:spTree>
    <p:extLst>
      <p:ext uri="{BB962C8B-B14F-4D97-AF65-F5344CB8AC3E}">
        <p14:creationId xmlns:p14="http://schemas.microsoft.com/office/powerpoint/2010/main" val="2927849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34">
            <a:extLst>
              <a:ext uri="{FF2B5EF4-FFF2-40B4-BE49-F238E27FC236}">
                <a16:creationId xmlns:a16="http://schemas.microsoft.com/office/drawing/2014/main" id="{B97C29FD-394A-4987-9E5B-90CABEA57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0005" y="530806"/>
            <a:ext cx="1758815" cy="424732"/>
          </a:xfrm>
        </p:spPr>
        <p:txBody>
          <a:bodyPr/>
          <a:lstStyle/>
          <a:p>
            <a:r>
              <a:rPr lang="zh-CN" altLang="en-US" dirty="0"/>
              <a:t>回顾 </a:t>
            </a:r>
            <a:r>
              <a:rPr lang="en-US" altLang="zh-CN" dirty="0"/>
              <a:t>- 2019</a:t>
            </a:r>
            <a:endParaRPr lang="zh-CN" altLang="en-US" dirty="0"/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91EF4B6C-D964-4616-BA19-0467C0BA7D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957A64-AF4D-4760-9785-9A079F91F4A1}"/>
              </a:ext>
            </a:extLst>
          </p:cNvPr>
          <p:cNvSpPr/>
          <p:nvPr/>
        </p:nvSpPr>
        <p:spPr>
          <a:xfrm>
            <a:off x="2285464" y="1725777"/>
            <a:ext cx="8630186" cy="2446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dirty="0">
                <a:latin typeface="+mn-ea"/>
                <a:cs typeface="+mn-ea"/>
                <a:sym typeface="+mn-lt"/>
              </a:rPr>
              <a:t>研究：</a:t>
            </a:r>
            <a:endParaRPr lang="en-US" altLang="zh-CN" sz="2400" dirty="0">
              <a:latin typeface="+mn-ea"/>
              <a:cs typeface="+mn-ea"/>
              <a:sym typeface="+mn-lt"/>
            </a:endParaRPr>
          </a:p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cs typeface="+mn-ea"/>
                <a:sym typeface="+mn-lt"/>
              </a:rPr>
              <a:t>开放域问答数据集：</a:t>
            </a:r>
            <a:r>
              <a:rPr lang="en-US" altLang="zh-CN" sz="2400" dirty="0">
                <a:latin typeface="+mn-ea"/>
                <a:cs typeface="+mn-ea"/>
                <a:sym typeface="+mn-lt"/>
              </a:rPr>
              <a:t>ELI5</a:t>
            </a:r>
          </a:p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cs typeface="+mn-ea"/>
                <a:sym typeface="+mn-lt"/>
              </a:rPr>
              <a:t>初步学习了</a:t>
            </a:r>
            <a:r>
              <a:rPr lang="en-US" altLang="zh-CN" sz="2400" dirty="0">
                <a:latin typeface="+mn-ea"/>
                <a:cs typeface="+mn-ea"/>
                <a:sym typeface="+mn-lt"/>
              </a:rPr>
              <a:t>GNN</a:t>
            </a:r>
          </a:p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cs typeface="+mn-ea"/>
                <a:sym typeface="+mn-lt"/>
              </a:rPr>
              <a:t>阅读了一小部分开放域问答论文（</a:t>
            </a:r>
            <a:r>
              <a:rPr lang="en-US" altLang="zh-CN" sz="2400" dirty="0">
                <a:latin typeface="+mn-ea"/>
                <a:cs typeface="+mn-ea"/>
                <a:sym typeface="+mn-lt"/>
              </a:rPr>
              <a:t>ACL, EMNLP</a:t>
            </a:r>
            <a:r>
              <a:rPr lang="zh-CN" altLang="en-US" sz="2400" dirty="0">
                <a:latin typeface="+mn-ea"/>
                <a:cs typeface="+mn-ea"/>
                <a:sym typeface="+mn-lt"/>
              </a:rPr>
              <a:t>）</a:t>
            </a:r>
            <a:endParaRPr lang="en-US" altLang="zh-CN" sz="2400" dirty="0">
              <a:latin typeface="+mn-ea"/>
              <a:cs typeface="+mn-ea"/>
              <a:sym typeface="+mn-lt"/>
            </a:endParaRPr>
          </a:p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cs typeface="+mn-ea"/>
                <a:sym typeface="+mn-lt"/>
              </a:rPr>
              <a:t>初步学习了</a:t>
            </a:r>
            <a:r>
              <a:rPr lang="en-US" altLang="zh-CN" sz="2400" dirty="0" err="1">
                <a:latin typeface="+mn-ea"/>
                <a:cs typeface="+mn-ea"/>
                <a:sym typeface="+mn-lt"/>
              </a:rPr>
              <a:t>Pytorch</a:t>
            </a:r>
            <a:endParaRPr lang="en-US" altLang="zh-CN" sz="2400" dirty="0">
              <a:latin typeface="+mn-ea"/>
              <a:cs typeface="+mn-ea"/>
              <a:sym typeface="+mn-lt"/>
            </a:endParaRPr>
          </a:p>
        </p:txBody>
      </p:sp>
      <p:sp>
        <p:nvSpPr>
          <p:cNvPr id="15" name="L 形 14">
            <a:extLst>
              <a:ext uri="{FF2B5EF4-FFF2-40B4-BE49-F238E27FC236}">
                <a16:creationId xmlns:a16="http://schemas.microsoft.com/office/drawing/2014/main" id="{6A5E1B55-3205-4779-8F27-E20EB6EA11CC}"/>
              </a:ext>
            </a:extLst>
          </p:cNvPr>
          <p:cNvSpPr/>
          <p:nvPr/>
        </p:nvSpPr>
        <p:spPr>
          <a:xfrm>
            <a:off x="1950336" y="4595022"/>
            <a:ext cx="204052" cy="204052"/>
          </a:xfrm>
          <a:prstGeom prst="corner">
            <a:avLst>
              <a:gd name="adj1" fmla="val 18234"/>
              <a:gd name="adj2" fmla="val 20677"/>
            </a:avLst>
          </a:prstGeom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L 形 15">
            <a:extLst>
              <a:ext uri="{FF2B5EF4-FFF2-40B4-BE49-F238E27FC236}">
                <a16:creationId xmlns:a16="http://schemas.microsoft.com/office/drawing/2014/main" id="{7584FF48-096B-4F90-AE8D-F07F1A10CC09}"/>
              </a:ext>
            </a:extLst>
          </p:cNvPr>
          <p:cNvSpPr/>
          <p:nvPr/>
        </p:nvSpPr>
        <p:spPr>
          <a:xfrm rot="10800000">
            <a:off x="10412730" y="1623751"/>
            <a:ext cx="204052" cy="204052"/>
          </a:xfrm>
          <a:prstGeom prst="corner">
            <a:avLst>
              <a:gd name="adj1" fmla="val 18234"/>
              <a:gd name="adj2" fmla="val 20677"/>
            </a:avLst>
          </a:prstGeom>
          <a:solidFill>
            <a:schemeClr val="accent1"/>
          </a:solidFill>
          <a:ln w="44450" cap="rnd">
            <a:solidFill>
              <a:schemeClr val="accent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L 形 14">
            <a:extLst>
              <a:ext uri="{FF2B5EF4-FFF2-40B4-BE49-F238E27FC236}">
                <a16:creationId xmlns:a16="http://schemas.microsoft.com/office/drawing/2014/main" id="{0E06E7C1-494E-4897-9C50-625C682F3BB6}"/>
              </a:ext>
            </a:extLst>
          </p:cNvPr>
          <p:cNvSpPr/>
          <p:nvPr/>
        </p:nvSpPr>
        <p:spPr>
          <a:xfrm>
            <a:off x="1950336" y="1936405"/>
            <a:ext cx="204052" cy="204052"/>
          </a:xfrm>
          <a:prstGeom prst="ellipse">
            <a:avLst/>
          </a:prstGeom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8804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74A3D85-9D33-4479-8D9C-ADC51F0CC9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8677" y="2570157"/>
            <a:ext cx="3071675" cy="701731"/>
          </a:xfrm>
        </p:spPr>
        <p:txBody>
          <a:bodyPr/>
          <a:lstStyle/>
          <a:p>
            <a:r>
              <a:rPr kumimoji="1" lang="zh-CN" altLang="en-US" sz="4400" dirty="0"/>
              <a:t>展望 </a:t>
            </a:r>
            <a:r>
              <a:rPr kumimoji="1" lang="en-US" altLang="zh-CN" sz="4400" dirty="0"/>
              <a:t>- 2020</a:t>
            </a:r>
            <a:endParaRPr kumimoji="1" lang="zh-CN" altLang="en-US" sz="44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6C67D6-E53A-441C-9A66-128E321C16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6024" y="1847652"/>
            <a:ext cx="1603324" cy="2848472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335148"/>
      </p:ext>
    </p:extLst>
  </p:cSld>
  <p:clrMapOvr>
    <a:masterClrMapping/>
  </p:clrMapOvr>
  <p:transition spd="slow">
    <p:strips dir="l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34">
            <a:extLst>
              <a:ext uri="{FF2B5EF4-FFF2-40B4-BE49-F238E27FC236}">
                <a16:creationId xmlns:a16="http://schemas.microsoft.com/office/drawing/2014/main" id="{B97C29FD-394A-4987-9E5B-90CABEA57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0005" y="530806"/>
            <a:ext cx="1758815" cy="424732"/>
          </a:xfrm>
        </p:spPr>
        <p:txBody>
          <a:bodyPr/>
          <a:lstStyle/>
          <a:p>
            <a:r>
              <a:rPr lang="zh-CN" altLang="en-US" dirty="0"/>
              <a:t>展望 </a:t>
            </a:r>
            <a:r>
              <a:rPr lang="en-US" altLang="zh-CN" dirty="0"/>
              <a:t>- 2020</a:t>
            </a:r>
            <a:endParaRPr lang="zh-CN" altLang="en-US" dirty="0"/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91EF4B6C-D964-4616-BA19-0467C0BA7D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1020" y="594183"/>
            <a:ext cx="298480" cy="313932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957A64-AF4D-4760-9785-9A079F91F4A1}"/>
              </a:ext>
            </a:extLst>
          </p:cNvPr>
          <p:cNvSpPr/>
          <p:nvPr/>
        </p:nvSpPr>
        <p:spPr>
          <a:xfrm>
            <a:off x="2285464" y="1725777"/>
            <a:ext cx="8630186" cy="2446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dirty="0">
                <a:latin typeface="+mn-ea"/>
                <a:cs typeface="+mn-ea"/>
                <a:sym typeface="+mn-lt"/>
              </a:rPr>
              <a:t>服务器：</a:t>
            </a:r>
            <a:endParaRPr lang="en-US" altLang="zh-CN" sz="2400" dirty="0">
              <a:latin typeface="+mn-ea"/>
              <a:cs typeface="+mn-ea"/>
              <a:sym typeface="+mn-lt"/>
            </a:endParaRPr>
          </a:p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cs typeface="+mn-ea"/>
                <a:sym typeface="+mn-lt"/>
              </a:rPr>
              <a:t>维护服务器</a:t>
            </a:r>
            <a:endParaRPr lang="en-US" altLang="zh-CN" sz="2400" dirty="0">
              <a:latin typeface="+mn-ea"/>
              <a:cs typeface="+mn-ea"/>
              <a:sym typeface="+mn-lt"/>
            </a:endParaRPr>
          </a:p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cs typeface="+mn-ea"/>
                <a:sym typeface="+mn-lt"/>
              </a:rPr>
              <a:t>将</a:t>
            </a:r>
            <a:r>
              <a:rPr lang="en-US" altLang="zh-CN" sz="2400" dirty="0">
                <a:latin typeface="+mn-ea"/>
                <a:cs typeface="+mn-ea"/>
                <a:sym typeface="+mn-lt"/>
              </a:rPr>
              <a:t>GitLab</a:t>
            </a:r>
            <a:r>
              <a:rPr lang="zh-CN" altLang="en-US" sz="2400" dirty="0">
                <a:latin typeface="+mn-ea"/>
                <a:cs typeface="+mn-ea"/>
                <a:sym typeface="+mn-lt"/>
              </a:rPr>
              <a:t>迁移到阿里云</a:t>
            </a:r>
            <a:endParaRPr lang="en-US" altLang="zh-CN" sz="2400" dirty="0">
              <a:latin typeface="+mn-ea"/>
              <a:cs typeface="+mn-ea"/>
              <a:sym typeface="+mn-lt"/>
            </a:endParaRPr>
          </a:p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cs typeface="+mn-ea"/>
                <a:sym typeface="+mn-lt"/>
              </a:rPr>
              <a:t>搭建服务器资源监控报警平台</a:t>
            </a:r>
            <a:endParaRPr lang="en-US" altLang="zh-CN" sz="2400" dirty="0">
              <a:latin typeface="+mn-ea"/>
              <a:cs typeface="+mn-ea"/>
              <a:sym typeface="+mn-lt"/>
            </a:endParaRPr>
          </a:p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cs typeface="+mn-ea"/>
                <a:sym typeface="+mn-lt"/>
              </a:rPr>
              <a:t>提高服务器稳定性</a:t>
            </a:r>
            <a:endParaRPr lang="en-US" altLang="zh-CN" sz="2400" dirty="0">
              <a:latin typeface="+mn-ea"/>
              <a:cs typeface="+mn-ea"/>
              <a:sym typeface="+mn-lt"/>
            </a:endParaRPr>
          </a:p>
        </p:txBody>
      </p:sp>
      <p:sp>
        <p:nvSpPr>
          <p:cNvPr id="15" name="L 形 14">
            <a:extLst>
              <a:ext uri="{FF2B5EF4-FFF2-40B4-BE49-F238E27FC236}">
                <a16:creationId xmlns:a16="http://schemas.microsoft.com/office/drawing/2014/main" id="{6A5E1B55-3205-4779-8F27-E20EB6EA11CC}"/>
              </a:ext>
            </a:extLst>
          </p:cNvPr>
          <p:cNvSpPr/>
          <p:nvPr/>
        </p:nvSpPr>
        <p:spPr>
          <a:xfrm>
            <a:off x="1950336" y="4595022"/>
            <a:ext cx="204052" cy="204052"/>
          </a:xfrm>
          <a:prstGeom prst="corner">
            <a:avLst>
              <a:gd name="adj1" fmla="val 18234"/>
              <a:gd name="adj2" fmla="val 20677"/>
            </a:avLst>
          </a:prstGeom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L 形 15">
            <a:extLst>
              <a:ext uri="{FF2B5EF4-FFF2-40B4-BE49-F238E27FC236}">
                <a16:creationId xmlns:a16="http://schemas.microsoft.com/office/drawing/2014/main" id="{7584FF48-096B-4F90-AE8D-F07F1A10CC09}"/>
              </a:ext>
            </a:extLst>
          </p:cNvPr>
          <p:cNvSpPr/>
          <p:nvPr/>
        </p:nvSpPr>
        <p:spPr>
          <a:xfrm rot="10800000">
            <a:off x="10412730" y="1623751"/>
            <a:ext cx="204052" cy="204052"/>
          </a:xfrm>
          <a:prstGeom prst="corner">
            <a:avLst>
              <a:gd name="adj1" fmla="val 18234"/>
              <a:gd name="adj2" fmla="val 20677"/>
            </a:avLst>
          </a:prstGeom>
          <a:solidFill>
            <a:schemeClr val="accent1"/>
          </a:solidFill>
          <a:ln w="44450" cap="rnd">
            <a:solidFill>
              <a:schemeClr val="accent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L 形 14">
            <a:extLst>
              <a:ext uri="{FF2B5EF4-FFF2-40B4-BE49-F238E27FC236}">
                <a16:creationId xmlns:a16="http://schemas.microsoft.com/office/drawing/2014/main" id="{0E06E7C1-494E-4897-9C50-625C682F3BB6}"/>
              </a:ext>
            </a:extLst>
          </p:cNvPr>
          <p:cNvSpPr/>
          <p:nvPr/>
        </p:nvSpPr>
        <p:spPr>
          <a:xfrm>
            <a:off x="1950336" y="1936405"/>
            <a:ext cx="204052" cy="204052"/>
          </a:xfrm>
          <a:prstGeom prst="ellipse">
            <a:avLst/>
          </a:prstGeom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4619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34">
            <a:extLst>
              <a:ext uri="{FF2B5EF4-FFF2-40B4-BE49-F238E27FC236}">
                <a16:creationId xmlns:a16="http://schemas.microsoft.com/office/drawing/2014/main" id="{B97C29FD-394A-4987-9E5B-90CABEA57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0005" y="530806"/>
            <a:ext cx="1758815" cy="424732"/>
          </a:xfrm>
        </p:spPr>
        <p:txBody>
          <a:bodyPr/>
          <a:lstStyle/>
          <a:p>
            <a:r>
              <a:rPr lang="zh-CN" altLang="en-US" dirty="0"/>
              <a:t>展望 </a:t>
            </a:r>
            <a:r>
              <a:rPr lang="en-US" altLang="zh-CN" dirty="0"/>
              <a:t>- 2020</a:t>
            </a:r>
            <a:endParaRPr lang="zh-CN" altLang="en-US" dirty="0"/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91EF4B6C-D964-4616-BA19-0467C0BA7D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1020" y="594183"/>
            <a:ext cx="298480" cy="313932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957A64-AF4D-4760-9785-9A079F91F4A1}"/>
              </a:ext>
            </a:extLst>
          </p:cNvPr>
          <p:cNvSpPr/>
          <p:nvPr/>
        </p:nvSpPr>
        <p:spPr>
          <a:xfrm>
            <a:off x="2285464" y="1725777"/>
            <a:ext cx="8630186" cy="292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dirty="0">
                <a:latin typeface="+mn-ea"/>
                <a:cs typeface="+mn-ea"/>
                <a:sym typeface="+mn-lt"/>
              </a:rPr>
              <a:t>研究：</a:t>
            </a:r>
            <a:endParaRPr lang="en-US" altLang="zh-CN" sz="2400" dirty="0">
              <a:latin typeface="+mn-ea"/>
              <a:cs typeface="+mn-ea"/>
              <a:sym typeface="+mn-lt"/>
            </a:endParaRPr>
          </a:p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cs typeface="+mn-ea"/>
                <a:sym typeface="+mn-lt"/>
              </a:rPr>
              <a:t>在数据集：</a:t>
            </a:r>
            <a:r>
              <a:rPr lang="en-US" altLang="zh-CN" sz="2400" dirty="0">
                <a:latin typeface="+mn-ea"/>
                <a:cs typeface="+mn-ea"/>
                <a:sym typeface="+mn-lt"/>
              </a:rPr>
              <a:t>ELI5</a:t>
            </a:r>
            <a:r>
              <a:rPr lang="zh-CN" altLang="en-US" sz="2400" dirty="0">
                <a:latin typeface="+mn-ea"/>
                <a:cs typeface="+mn-ea"/>
                <a:sym typeface="+mn-lt"/>
              </a:rPr>
              <a:t>上进行实验</a:t>
            </a:r>
            <a:endParaRPr lang="en-US" altLang="zh-CN" sz="2400" dirty="0">
              <a:latin typeface="+mn-ea"/>
              <a:cs typeface="+mn-ea"/>
              <a:sym typeface="+mn-lt"/>
            </a:endParaRPr>
          </a:p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cs typeface="+mn-ea"/>
                <a:sym typeface="+mn-lt"/>
              </a:rPr>
              <a:t>熟练使用</a:t>
            </a:r>
            <a:r>
              <a:rPr lang="en-US" altLang="zh-CN" sz="2400" dirty="0">
                <a:latin typeface="+mn-ea"/>
                <a:cs typeface="+mn-ea"/>
                <a:sym typeface="+mn-lt"/>
              </a:rPr>
              <a:t>TensorFlow</a:t>
            </a:r>
            <a:r>
              <a:rPr lang="zh-CN" altLang="en-US" sz="2400" dirty="0">
                <a:latin typeface="+mn-ea"/>
                <a:cs typeface="+mn-ea"/>
                <a:sym typeface="+mn-lt"/>
              </a:rPr>
              <a:t>， </a:t>
            </a:r>
            <a:r>
              <a:rPr lang="en-US" altLang="zh-CN" sz="2400" dirty="0" err="1">
                <a:latin typeface="+mn-ea"/>
                <a:cs typeface="+mn-ea"/>
                <a:sym typeface="+mn-lt"/>
              </a:rPr>
              <a:t>Pytorch</a:t>
            </a:r>
            <a:r>
              <a:rPr lang="zh-CN" altLang="en-US" sz="2400" dirty="0">
                <a:latin typeface="+mn-ea"/>
                <a:cs typeface="+mn-ea"/>
                <a:sym typeface="+mn-lt"/>
              </a:rPr>
              <a:t>以及优化运行效率</a:t>
            </a:r>
            <a:endParaRPr lang="en-US" altLang="zh-CN" sz="2400" dirty="0">
              <a:latin typeface="+mn-ea"/>
              <a:cs typeface="+mn-ea"/>
              <a:sym typeface="+mn-lt"/>
            </a:endParaRPr>
          </a:p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cs typeface="+mn-ea"/>
                <a:sym typeface="+mn-lt"/>
              </a:rPr>
              <a:t>加强编程能力</a:t>
            </a:r>
            <a:endParaRPr lang="en-US" altLang="zh-CN" sz="2400" dirty="0">
              <a:latin typeface="+mn-ea"/>
              <a:cs typeface="+mn-ea"/>
              <a:sym typeface="+mn-lt"/>
            </a:endParaRPr>
          </a:p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cs typeface="+mn-ea"/>
                <a:sym typeface="+mn-lt"/>
              </a:rPr>
              <a:t>阅读开放域问答论文</a:t>
            </a:r>
            <a:endParaRPr lang="en-US" altLang="zh-CN" sz="2400" dirty="0">
              <a:latin typeface="+mn-ea"/>
              <a:cs typeface="+mn-ea"/>
              <a:sym typeface="+mn-lt"/>
            </a:endParaRPr>
          </a:p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cs typeface="+mn-ea"/>
                <a:sym typeface="+mn-lt"/>
              </a:rPr>
              <a:t>阅读事件域认知模型论文</a:t>
            </a:r>
            <a:endParaRPr lang="en-US" altLang="zh-CN" sz="2400" dirty="0">
              <a:latin typeface="+mn-ea"/>
              <a:cs typeface="+mn-ea"/>
              <a:sym typeface="+mn-lt"/>
            </a:endParaRPr>
          </a:p>
        </p:txBody>
      </p:sp>
      <p:sp>
        <p:nvSpPr>
          <p:cNvPr id="15" name="L 形 14">
            <a:extLst>
              <a:ext uri="{FF2B5EF4-FFF2-40B4-BE49-F238E27FC236}">
                <a16:creationId xmlns:a16="http://schemas.microsoft.com/office/drawing/2014/main" id="{6A5E1B55-3205-4779-8F27-E20EB6EA11CC}"/>
              </a:ext>
            </a:extLst>
          </p:cNvPr>
          <p:cNvSpPr/>
          <p:nvPr/>
        </p:nvSpPr>
        <p:spPr>
          <a:xfrm>
            <a:off x="1950336" y="4595022"/>
            <a:ext cx="204052" cy="204052"/>
          </a:xfrm>
          <a:prstGeom prst="corner">
            <a:avLst>
              <a:gd name="adj1" fmla="val 18234"/>
              <a:gd name="adj2" fmla="val 20677"/>
            </a:avLst>
          </a:prstGeom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L 形 15">
            <a:extLst>
              <a:ext uri="{FF2B5EF4-FFF2-40B4-BE49-F238E27FC236}">
                <a16:creationId xmlns:a16="http://schemas.microsoft.com/office/drawing/2014/main" id="{7584FF48-096B-4F90-AE8D-F07F1A10CC09}"/>
              </a:ext>
            </a:extLst>
          </p:cNvPr>
          <p:cNvSpPr/>
          <p:nvPr/>
        </p:nvSpPr>
        <p:spPr>
          <a:xfrm rot="10800000">
            <a:off x="10412730" y="1623751"/>
            <a:ext cx="204052" cy="204052"/>
          </a:xfrm>
          <a:prstGeom prst="corner">
            <a:avLst>
              <a:gd name="adj1" fmla="val 18234"/>
              <a:gd name="adj2" fmla="val 20677"/>
            </a:avLst>
          </a:prstGeom>
          <a:solidFill>
            <a:schemeClr val="accent1"/>
          </a:solidFill>
          <a:ln w="44450" cap="rnd">
            <a:solidFill>
              <a:schemeClr val="accent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L 形 14">
            <a:extLst>
              <a:ext uri="{FF2B5EF4-FFF2-40B4-BE49-F238E27FC236}">
                <a16:creationId xmlns:a16="http://schemas.microsoft.com/office/drawing/2014/main" id="{0E06E7C1-494E-4897-9C50-625C682F3BB6}"/>
              </a:ext>
            </a:extLst>
          </p:cNvPr>
          <p:cNvSpPr/>
          <p:nvPr/>
        </p:nvSpPr>
        <p:spPr>
          <a:xfrm>
            <a:off x="1950336" y="1936405"/>
            <a:ext cx="204052" cy="204052"/>
          </a:xfrm>
          <a:prstGeom prst="ellipse">
            <a:avLst/>
          </a:prstGeom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6234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1946</TotalTime>
  <Words>329</Words>
  <Application>Microsoft Office PowerPoint</Application>
  <PresentationFormat>Widescreen</PresentationFormat>
  <Paragraphs>79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华文楷体</vt:lpstr>
      <vt:lpstr>微软雅黑</vt:lpstr>
      <vt:lpstr>等线</vt:lpstr>
      <vt:lpstr>Arial</vt:lpstr>
      <vt:lpstr>Wingdings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Zhang Ding</cp:lastModifiedBy>
  <cp:revision>163</cp:revision>
  <cp:lastPrinted>2020-01-15T04:41:01Z</cp:lastPrinted>
  <dcterms:created xsi:type="dcterms:W3CDTF">2015-08-18T02:51:41Z</dcterms:created>
  <dcterms:modified xsi:type="dcterms:W3CDTF">2020-01-17T05:57:08Z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2019-07-05T06:56:11.7164292Z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9a7c444a-f181-45f6-9801-8f278c469c6c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