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339" r:id="rId5"/>
    <p:sldId id="261" r:id="rId6"/>
    <p:sldId id="402" r:id="rId7"/>
    <p:sldId id="391" r:id="rId8"/>
    <p:sldId id="392" r:id="rId9"/>
    <p:sldId id="403" r:id="rId10"/>
    <p:sldId id="405" r:id="rId11"/>
    <p:sldId id="394" r:id="rId12"/>
    <p:sldId id="260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D1A9-478B-41ED-9866-E381DF816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A800-6726-4758-8710-067720462B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8" y="0"/>
            <a:ext cx="1529277" cy="1127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074198" y="12251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Week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335225" y="1502512"/>
            <a:ext cx="6481744" cy="406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建议交流与改进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任务汇报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文献解读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知识分享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趋势分析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报告框架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256483" y="5442347"/>
            <a:ext cx="160685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zh-CN" altLang="en-US" sz="2400" b="1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2609295" y="947467"/>
            <a:ext cx="5309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54672"/>
          </a:xfrm>
        </p:spPr>
        <p:txBody>
          <a:bodyPr/>
          <a:lstStyle/>
          <a:p>
            <a:r>
              <a:rPr 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期末总结与展望</a:t>
            </a:r>
            <a:endParaRPr 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707340"/>
            <a:ext cx="9144000" cy="2550459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汇报人：袁尤良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日期：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2021/01/16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0625" y="1913255"/>
            <a:ext cx="49053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下一阶段计划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3710" y="2501900"/>
            <a:ext cx="8863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调研：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文本语音多模态现状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语音本身特性和所含信息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在深度学习方面已经使用的信息及其对应工具包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语音和文本的信息交换方式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语料相关方面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0625" y="1905000"/>
            <a:ext cx="4905375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0625" y="1913255"/>
            <a:ext cx="4905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工作总结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下一阶段计划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95" y="2175510"/>
            <a:ext cx="96831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DCEN: A Decoupled Context Enhanced Network For Few-shot Slot Tagging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的撰写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概率论，数理统计，线性代数，矩阵分析与应用的学习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一些小工具的学习和使用（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stanza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TSNE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Captum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初步具备了编写一个完整模型的能力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0625" y="1913255"/>
            <a:ext cx="4905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工作总结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95" y="2175510"/>
            <a:ext cx="9456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DCEN: A Decoupled Context Enhanced Network For Few-shot Slot Tagging 的撰写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概率论，数理统计，线性代数，矩阵分析与应用的学习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一些小工具的学习和使用（stanza，TSNE， Captum）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初步具备了编写一个完整模型的能力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1081405"/>
            <a:ext cx="5163820" cy="5121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76820" y="3219450"/>
            <a:ext cx="39204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写作到投稿的流程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Overleaf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Latex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的基本使用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学术写作的雷区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0625" y="1913255"/>
            <a:ext cx="4905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工作总结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95" y="2175510"/>
            <a:ext cx="9456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DCEN: A Decoupled Context Enhanced Network For Few-shot Slot Tagging 的撰写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一些小工具的学习和使用（stanza，TSNE，Captum...）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初步具备了编写一个完整模型的能力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概率论，数理统计，线性代数，矩阵分析与应用的学习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-3003" b="43841"/>
          <a:stretch>
            <a:fillRect/>
          </a:stretch>
        </p:blipFill>
        <p:spPr>
          <a:xfrm>
            <a:off x="494665" y="1755140"/>
            <a:ext cx="3656965" cy="4758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490" y="1195070"/>
            <a:ext cx="17506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stanza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7205" y="1955165"/>
            <a:ext cx="14433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TSNEcuda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40" y="993140"/>
            <a:ext cx="4441825" cy="2162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00830" y="5021580"/>
            <a:ext cx="188722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Captum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60" y="3629025"/>
            <a:ext cx="4514215" cy="294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3282950"/>
            <a:ext cx="6150610" cy="153162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366135" y="3575050"/>
            <a:ext cx="1456690" cy="4362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082800"/>
            <a:ext cx="2824480" cy="10153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75" y="2063750"/>
            <a:ext cx="2742565" cy="10528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61005" y="1384935"/>
            <a:ext cx="24060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插件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66100" y="3037205"/>
            <a:ext cx="30403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pycharm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快捷键和拓展功能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好用的软件，快捷键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0625" y="1913255"/>
            <a:ext cx="4905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工作总结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95" y="2175510"/>
            <a:ext cx="9456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DCEN: A Decoupled Context Enhanced Network For Few-shot Slot Tagging 的撰写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一些小工具的学习和使用（stanza，TSNE，Captum...）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初步具备了写一个完整大模型的能力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概率论，数理统计，线性代数，矩阵分析与应用的学习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40735" y="2136775"/>
            <a:ext cx="26816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马氏距离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奇异值分解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SVD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酉变换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总体最小二乘法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6740" y="3031490"/>
            <a:ext cx="32029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其他一些课程的基础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342900" indent="-342900" algn="l">
          <a:lnSpc>
            <a:spcPct val="150000"/>
          </a:lnSpc>
          <a:buFont typeface="+mj-lt"/>
          <a:buAutoNum type="arabicPeriod"/>
          <a:defRPr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演示</Application>
  <PresentationFormat>宽屏</PresentationFormat>
  <Paragraphs>116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华文行楷</vt:lpstr>
      <vt:lpstr>Times New Roman</vt:lpstr>
      <vt:lpstr>Wingdings</vt:lpstr>
      <vt:lpstr>等线</vt:lpstr>
      <vt:lpstr>微软雅黑</vt:lpstr>
      <vt:lpstr>Arial Unicode MS</vt:lpstr>
      <vt:lpstr>等线 Light</vt:lpstr>
      <vt:lpstr>Office 主题​​</vt:lpstr>
      <vt:lpstr>期末总结与展望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尤良 袁</dc:creator>
  <cp:lastModifiedBy>种花家的鸢</cp:lastModifiedBy>
  <cp:revision>35</cp:revision>
  <dcterms:created xsi:type="dcterms:W3CDTF">2020-06-04T14:07:00Z</dcterms:created>
  <dcterms:modified xsi:type="dcterms:W3CDTF">2021-01-16T04:33:27Z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