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0" r:id="rId4"/>
    <p:sldMasterId id="2147483680" r:id="rId5"/>
    <p:sldMasterId id="2147483690" r:id="rId6"/>
  </p:sldMasterIdLst>
  <p:notesMasterIdLst>
    <p:notesMasterId r:id="rId8"/>
  </p:notesMasterIdLst>
  <p:sldIdLst>
    <p:sldId id="256" r:id="rId7"/>
    <p:sldId id="257" r:id="rId9"/>
    <p:sldId id="259" r:id="rId10"/>
    <p:sldId id="25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625" autoAdjust="0"/>
  </p:normalViewPr>
  <p:slideViewPr>
    <p:cSldViewPr snapToGrid="0">
      <p:cViewPr varScale="1">
        <p:scale>
          <a:sx n="90" d="100"/>
          <a:sy n="90" d="100"/>
        </p:scale>
        <p:origin x="58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D48FC9-42AC-4F31-AFD7-CF530AB65C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BC183E-C3BA-43A4-BDAD-FF2F64B3808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4A975CF-ECE3-4B69-BB20-4BB18D97BC00}" type="slidenum">
              <a:rPr lang="id-ID">
                <a:solidFill>
                  <a:prstClr val="black"/>
                </a:solidFill>
              </a:rPr>
            </a:fld>
            <a:endParaRPr lang="id-ID">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首先今年因为疫情的原因，过年期间被困在老家一段时间，大概是</a:t>
            </a:r>
            <a:r>
              <a:rPr lang="en-US" altLang="zh-CN" dirty="0" smtClean="0"/>
              <a:t>3</a:t>
            </a:r>
            <a:r>
              <a:rPr lang="zh-CN" altLang="en-US" dirty="0" smtClean="0"/>
              <a:t>月中旬才回到家里。然后陆陆续续的开始做项目，开始主要是岩土洛宁部分，负责以前遗留的小需求和部分文档的提交。期间夹杂着水务项目的一些要求。从</a:t>
            </a:r>
            <a:r>
              <a:rPr lang="en-US" altLang="zh-CN" dirty="0" smtClean="0"/>
              <a:t>6</a:t>
            </a:r>
            <a:r>
              <a:rPr lang="zh-CN" altLang="en-US" dirty="0" smtClean="0"/>
              <a:t>月份开始，在做项目的同时我也开始学习找工作的一些知识。</a:t>
            </a:r>
            <a:endParaRPr lang="zh-CN" altLang="en-US" dirty="0" smtClean="0"/>
          </a:p>
          <a:p>
            <a:endParaRPr lang="zh-CN" altLang="en-US" dirty="0" smtClean="0"/>
          </a:p>
          <a:p>
            <a:r>
              <a:rPr lang="zh-CN" altLang="en-US" dirty="0" smtClean="0"/>
              <a:t>总的来说，今年找工作找的并不顺利，除去非全没三方这一特殊的影响之外，自身对于面试准备的确实也不是很充足。</a:t>
            </a:r>
            <a:endParaRPr lang="zh-CN" altLang="en-US" dirty="0" smtClean="0"/>
          </a:p>
          <a:p>
            <a:endParaRPr lang="zh-CN" altLang="en-US" dirty="0" smtClean="0"/>
          </a:p>
          <a:p>
            <a:r>
              <a:rPr lang="en-US" altLang="zh-CN" dirty="0" smtClean="0"/>
              <a:t>67</a:t>
            </a:r>
            <a:r>
              <a:rPr lang="zh-CN" altLang="en-US" dirty="0" smtClean="0"/>
              <a:t>月份的</a:t>
            </a:r>
            <a:r>
              <a:rPr lang="zh-CN" altLang="en-US" dirty="0" smtClean="0"/>
              <a:t>学习计划有些不贴合实际，忽视了面经的重要性。因为跨专业的原因，很多知识都想学的全面而细致，但很多面试提问的知识都是有侧重点的，实际上并不需要就某个知识点把它的前驱后继以及兄弟姐妹都弄清楚。当然如果有条件的话，肯定是学的越扎实越好。</a:t>
            </a:r>
            <a:endParaRPr lang="zh-CN" altLang="en-US" dirty="0" smtClean="0"/>
          </a:p>
          <a:p>
            <a:endParaRPr lang="zh-CN" altLang="en-US" dirty="0" smtClean="0"/>
          </a:p>
          <a:p>
            <a:r>
              <a:rPr lang="zh-CN" altLang="en-US" dirty="0" smtClean="0"/>
              <a:t>第二点就是要多投一些公司，像我大概就投了四五十家公司，笔试和面试也是一个成长的过程，很多东西面试官问的多了自己慢慢的也就会了，可以先拿小厂刷刷经验。还有一个就是要早投早面，在刚开始的时候面试官可能业务还不熟练，面试难度会低一些，一般来说你面到后面遇到面经失效的概率就越大，因为面试官听八股文也听腻了。而且互联网找工作名额都是有限制的，后期不仅名额少而且大家也都已经准备充分，竞争也就会更大一些。</a:t>
            </a:r>
            <a:endParaRPr lang="zh-CN" altLang="en-US" dirty="0" smtClean="0"/>
          </a:p>
          <a:p>
            <a:endParaRPr lang="en-US" altLang="zh-CN" dirty="0" smtClean="0"/>
          </a:p>
          <a:p>
            <a:r>
              <a:rPr lang="zh-CN" altLang="en-US" dirty="0" smtClean="0"/>
              <a:t>第三就是不要气馁，相信自己。面试有时候本身就很玄学，可能你觉得你答的不好，但却收到了面试通过的通知；</a:t>
            </a:r>
            <a:r>
              <a:rPr lang="zh-CN" altLang="en-US" dirty="0" smtClean="0">
                <a:sym typeface="+mn-ea"/>
              </a:rPr>
              <a:t>可能有时候你答的很好，但是面试官其实是来刷</a:t>
            </a:r>
            <a:r>
              <a:rPr lang="en-US" altLang="zh-CN" dirty="0" smtClean="0">
                <a:sym typeface="+mn-ea"/>
              </a:rPr>
              <a:t>kpi</a:t>
            </a:r>
            <a:r>
              <a:rPr lang="zh-CN" altLang="en-US" dirty="0" smtClean="0">
                <a:sym typeface="+mn-ea"/>
              </a:rPr>
              <a:t>的，反而没通过面试。这些情况我都遇到过，但最重要的是不要气馁，努力背好知识点准备下一次面试就行了。</a:t>
            </a:r>
            <a:endParaRPr lang="zh-CN" altLang="en-US" dirty="0" smtClean="0">
              <a:sym typeface="+mn-ea"/>
            </a:endParaRPr>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FBC183E-C3BA-43A4-BDAD-FF2F64B3808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接下来的主要任务就是做毕设的。回首整个研究生的学习生涯，我觉得这首短诗很适合用来总结。</a:t>
            </a:r>
            <a:endParaRPr lang="zh-CN" altLang="en-US" dirty="0"/>
          </a:p>
          <a:p>
            <a:endParaRPr lang="zh-CN" altLang="en-US" dirty="0"/>
          </a:p>
          <a:p>
            <a:r>
              <a:rPr lang="zh-CN" altLang="en-US" dirty="0"/>
              <a:t>当我刚开始做工程开始动手实践的时候，总是按照模板依葫芦画瓢，能实现需求，但是对基础原理还是不够了解；</a:t>
            </a:r>
            <a:endParaRPr lang="zh-CN" altLang="en-US" dirty="0"/>
          </a:p>
          <a:p>
            <a:endParaRPr lang="zh-CN" altLang="en-US" dirty="0"/>
          </a:p>
          <a:p>
            <a:r>
              <a:rPr lang="zh-CN" altLang="en-US" dirty="0"/>
              <a:t>接下来做毕设学习理论方面的知识，可能也会</a:t>
            </a:r>
            <a:r>
              <a:rPr lang="en-US" altLang="zh-CN" dirty="0"/>
              <a:t>nothing works</a:t>
            </a:r>
            <a:r>
              <a:rPr lang="zh-CN" altLang="en-US" dirty="0"/>
              <a:t>的问题吧。 总之，感谢彭老师，田老师和以及验室的同学们给我的帮助，让我能在短短两年时间体会到实践和理论的区别和特点。</a:t>
            </a:r>
            <a:endParaRPr lang="zh-CN" altLang="en-US" dirty="0"/>
          </a:p>
          <a:p>
            <a:endParaRPr lang="zh-CN" altLang="en-US" dirty="0"/>
          </a:p>
          <a:p>
            <a:r>
              <a:rPr lang="zh-CN" altLang="en-US" dirty="0"/>
              <a:t>在这里我也提前祝大家在新的一年里，学业有成，万事盛意。谢谢大家！</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FBC183E-C3BA-43A4-BDAD-FF2F64B3808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4A975CF-ECE3-4B69-BB20-4BB18D97BC00}" type="slidenum">
              <a:rPr lang="id-ID">
                <a:solidFill>
                  <a:prstClr val="black"/>
                </a:solidFill>
              </a:rPr>
            </a:fld>
            <a:endParaRPr lang="id-ID">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FDC09A7-38D5-4380-B41D-35406A80D3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F24051-94C6-4AB5-A28C-9B9821C6560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FDC09A7-38D5-4380-B41D-35406A80D3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F24051-94C6-4AB5-A28C-9B9821C6560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FDC09A7-38D5-4380-B41D-35406A80D3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F24051-94C6-4AB5-A28C-9B9821C6560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6183"/>
          </a:xfrm>
        </p:spPr>
        <p:txBody>
          <a:bodyPr vert="horz" wrap="square" lIns="91440" tIns="45720" rIns="91440" bIns="45720" numCol="1" anchor="t" anchorCtr="0" compatLnSpc="1"/>
          <a:lstStyle>
            <a:lvl1pPr eaLnBrk="1" hangingPunct="1">
              <a:defRPr smtClean="0">
                <a:ea typeface="宋体" panose="02010600030101010101" pitchFamily="2" charset="-122"/>
              </a:defRPr>
            </a:lvl1pPr>
          </a:lstStyle>
          <a:p>
            <a:pPr defTabSz="609600" fontAlgn="base">
              <a:spcBef>
                <a:spcPct val="0"/>
              </a:spcBef>
              <a:spcAft>
                <a:spcPct val="0"/>
              </a:spcAft>
              <a:defRPr/>
            </a:pPr>
            <a:fld id="{06AB8C3C-CB58-43CA-9025-7AD145B85B46}" type="datetime1">
              <a:rPr lang="zh-CN" altLang="en-US">
                <a:solidFill>
                  <a:srgbClr val="4B4D4F"/>
                </a:solidFill>
              </a:rPr>
            </a:fld>
            <a:endParaRPr lang="zh-CN" altLang="en-US">
              <a:solidFill>
                <a:srgbClr val="4B4D4F"/>
              </a:solidFill>
            </a:endParaRPr>
          </a:p>
        </p:txBody>
      </p:sp>
      <p:sp>
        <p:nvSpPr>
          <p:cNvPr id="3" name="Footer Placeholder 2"/>
          <p:cNvSpPr>
            <a:spLocks noGrp="1"/>
          </p:cNvSpPr>
          <p:nvPr>
            <p:ph type="ftr" sz="quarter" idx="11"/>
          </p:nvPr>
        </p:nvSpPr>
        <p:spPr/>
        <p:txBody>
          <a:bodyPr/>
          <a:lstStyle>
            <a:lvl1pPr>
              <a:defRPr/>
            </a:lvl1pPr>
          </a:lstStyle>
          <a:p>
            <a:pPr>
              <a:defRPr/>
            </a:pPr>
            <a:endParaRPr lang="zh-CN" altLang="en-US">
              <a:solidFill>
                <a:srgbClr val="4B4D4F">
                  <a:tint val="75000"/>
                </a:srgbClr>
              </a:solidFill>
            </a:endParaRPr>
          </a:p>
        </p:txBody>
      </p:sp>
      <p:sp>
        <p:nvSpPr>
          <p:cNvPr id="4" name="Slide Number Placeholder 3"/>
          <p:cNvSpPr>
            <a:spLocks noGrp="1"/>
          </p:cNvSpPr>
          <p:nvPr>
            <p:ph type="sldNum" sz="quarter" idx="12"/>
          </p:nvPr>
        </p:nvSpPr>
        <p:spPr/>
        <p:txBody>
          <a:bodyPr/>
          <a:lstStyle>
            <a:lvl1pPr>
              <a:defRPr smtClean="0"/>
            </a:lvl1pPr>
          </a:lstStyle>
          <a:p>
            <a:pPr>
              <a:defRPr/>
            </a:pPr>
            <a:fld id="{E1EE1A14-67C4-44F6-B266-6D4410088BB5}" type="slidenum">
              <a:rPr lang="zh-CN" altLang="en-US">
                <a:solidFill>
                  <a:srgbClr val="4B4D4F">
                    <a:tint val="75000"/>
                  </a:srgbClr>
                </a:solidFill>
              </a:rPr>
            </a:fld>
            <a:endParaRPr lang="zh-CN" altLang="en-US">
              <a:solidFill>
                <a:srgbClr val="4B4D4F">
                  <a:tint val="75000"/>
                </a:srgb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bwMode="auto">
          <a:xfrm>
            <a:off x="838200" y="6356351"/>
            <a:ext cx="2743200" cy="366183"/>
          </a:xfrm>
          <a:prstGeom prst="rect">
            <a:avLst/>
          </a:prstGeom>
          <a:ln>
            <a:miter lim="800000"/>
          </a:ln>
        </p:spPr>
        <p:txBody>
          <a:bodyPr vert="horz" wrap="square" lIns="91440" tIns="45720" rIns="91440" bIns="45720" numCol="1" anchor="ctr" anchorCtr="0" compatLnSpc="1"/>
          <a:lstStyle>
            <a:lvl1pPr defTabSz="1219200" eaLnBrk="1" hangingPunct="1">
              <a:buFont typeface="Arial" panose="020B0604020202020204" pitchFamily="34" charset="0"/>
              <a:buNone/>
              <a:defRPr>
                <a:latin typeface="+mn-lt"/>
                <a:ea typeface="宋体" panose="02010600030101010101" pitchFamily="2" charset="-122"/>
              </a:defRPr>
            </a:lvl1pPr>
          </a:lstStyle>
          <a:p>
            <a:pPr fontAlgn="base">
              <a:spcBef>
                <a:spcPct val="0"/>
              </a:spcBef>
              <a:spcAft>
                <a:spcPct val="0"/>
              </a:spcAft>
              <a:defRPr/>
            </a:pPr>
            <a:fld id="{6CCAC394-BC7E-46DE-9298-F1E194B8BF6E}" type="datetime1">
              <a:rPr lang="zh-CN" altLang="en-US">
                <a:solidFill>
                  <a:srgbClr val="4B4D4F"/>
                </a:solidFill>
              </a:rPr>
            </a:fld>
            <a:endParaRPr lang="zh-CN" altLang="en-US">
              <a:solidFill>
                <a:srgbClr val="4B4D4F"/>
              </a:solidFill>
            </a:endParaRPr>
          </a:p>
        </p:txBody>
      </p:sp>
      <p:sp>
        <p:nvSpPr>
          <p:cNvPr id="4" name="页脚占位符 3"/>
          <p:cNvSpPr>
            <a:spLocks noGrp="1"/>
          </p:cNvSpPr>
          <p:nvPr>
            <p:ph type="ftr" sz="quarter" idx="11"/>
          </p:nvPr>
        </p:nvSpPr>
        <p:spPr bwMode="auto">
          <a:ln>
            <a:miter lim="800000"/>
          </a:ln>
        </p:spPr>
        <p:txBody>
          <a:bodyPr wrap="square" numCol="1" anchorCtr="0" compatLnSpc="1"/>
          <a:lstStyle>
            <a:lvl1pPr defTabSz="1219200" fontAlgn="base">
              <a:buFont typeface="Arial" panose="020B0604020202020204" pitchFamily="34" charset="0"/>
              <a:buNone/>
              <a:defRPr noProof="0">
                <a:latin typeface="微软雅黑" panose="020B0503020204020204" pitchFamily="34" charset="-122"/>
                <a:ea typeface="宋体" panose="02010600030101010101" pitchFamily="2" charset="-122"/>
                <a:cs typeface="微软雅黑" panose="020B0503020204020204" pitchFamily="34" charset="-122"/>
              </a:defRPr>
            </a:lvl1pPr>
          </a:lstStyle>
          <a:p>
            <a:pPr>
              <a:defRPr/>
            </a:pPr>
            <a:endParaRPr lang="zh-CN" altLang="zh-CN">
              <a:solidFill>
                <a:srgbClr val="4B4D4F">
                  <a:tint val="75000"/>
                </a:srgbClr>
              </a:solidFill>
            </a:endParaRPr>
          </a:p>
        </p:txBody>
      </p:sp>
      <p:sp>
        <p:nvSpPr>
          <p:cNvPr id="5" name="灯片编号占位符 4"/>
          <p:cNvSpPr>
            <a:spLocks noGrp="1"/>
          </p:cNvSpPr>
          <p:nvPr>
            <p:ph type="sldNum" sz="quarter" idx="12"/>
          </p:nvPr>
        </p:nvSpPr>
        <p:spPr bwMode="auto">
          <a:ln>
            <a:miter lim="800000"/>
          </a:ln>
        </p:spPr>
        <p:txBody>
          <a:bodyPr wrap="square" numCol="1" anchorCtr="0" compatLnSpc="1"/>
          <a:lstStyle>
            <a:lvl1pPr defTabSz="1219200" fontAlgn="base">
              <a:buFont typeface="Arial" panose="020B0604020202020204" pitchFamily="34" charset="0"/>
              <a:buNone/>
              <a:defRPr noProof="0">
                <a:ea typeface="宋体" panose="02010600030101010101" pitchFamily="2" charset="-122"/>
              </a:defRPr>
            </a:lvl1pPr>
          </a:lstStyle>
          <a:p>
            <a:pPr>
              <a:defRPr/>
            </a:pPr>
            <a:fld id="{BEF3D62E-5CD7-4F7F-8888-54F689243974}" type="slidenum">
              <a:rPr lang="zh-CN" altLang="en-US">
                <a:solidFill>
                  <a:srgbClr val="4B4D4F">
                    <a:tint val="75000"/>
                  </a:srgbClr>
                </a:solidFill>
              </a:rPr>
            </a:fld>
            <a:endParaRPr lang="zh-CN" altLang="en-US" sz="2400">
              <a:solidFill>
                <a:srgbClr val="4B4D4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609600" y="1176867"/>
            <a:ext cx="10941051" cy="4540251"/>
          </a:xfrm>
          <a:prstGeom prst="rect">
            <a:avLst/>
          </a:prstGeom>
          <a:solidFill>
            <a:schemeClr val="bg1">
              <a:alpha val="70000"/>
            </a:schemeClr>
          </a:solid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600" fontAlgn="base">
              <a:spcBef>
                <a:spcPct val="0"/>
              </a:spcBef>
              <a:spcAft>
                <a:spcPct val="0"/>
              </a:spcAft>
              <a:defRPr/>
            </a:pPr>
            <a:endParaRPr lang="zh-CN" altLang="en-US" sz="2400">
              <a:solidFill>
                <a:srgbClr val="FFFFFF"/>
              </a:solidFill>
            </a:endParaRPr>
          </a:p>
        </p:txBody>
      </p:sp>
      <p:sp>
        <p:nvSpPr>
          <p:cNvPr id="4" name="矩形 3"/>
          <p:cNvSpPr/>
          <p:nvPr userDrawn="1"/>
        </p:nvSpPr>
        <p:spPr>
          <a:xfrm>
            <a:off x="924985" y="1449918"/>
            <a:ext cx="10342033" cy="3958167"/>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600" fontAlgn="base">
              <a:spcBef>
                <a:spcPct val="0"/>
              </a:spcBef>
              <a:spcAft>
                <a:spcPct val="0"/>
              </a:spcAft>
              <a:defRPr/>
            </a:pPr>
            <a:endParaRPr lang="zh-CN" altLang="en-US" sz="2400">
              <a:solidFill>
                <a:srgbClr val="FFFFF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2679700" y="-378884"/>
            <a:ext cx="6800851" cy="5600701"/>
          </a:xfrm>
          <a:prstGeom prst="rect">
            <a:avLst/>
          </a:prstGeom>
          <a:solidFill>
            <a:schemeClr val="bg1">
              <a:alpha val="70000"/>
            </a:schemeClr>
          </a:solid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600" fontAlgn="base">
              <a:spcBef>
                <a:spcPct val="0"/>
              </a:spcBef>
              <a:spcAft>
                <a:spcPct val="0"/>
              </a:spcAft>
              <a:defRPr/>
            </a:pPr>
            <a:endParaRPr lang="zh-CN" altLang="en-US" sz="2400">
              <a:solidFill>
                <a:srgbClr val="FFFFFF"/>
              </a:solidFill>
            </a:endParaRPr>
          </a:p>
        </p:txBody>
      </p:sp>
      <p:sp>
        <p:nvSpPr>
          <p:cNvPr id="4" name="矩形 3"/>
          <p:cNvSpPr/>
          <p:nvPr userDrawn="1"/>
        </p:nvSpPr>
        <p:spPr>
          <a:xfrm>
            <a:off x="2952751" y="-378884"/>
            <a:ext cx="6286500" cy="5346701"/>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600" fontAlgn="base">
              <a:spcBef>
                <a:spcPct val="0"/>
              </a:spcBef>
              <a:spcAft>
                <a:spcPct val="0"/>
              </a:spcAft>
              <a:defRPr/>
            </a:pPr>
            <a:endParaRPr lang="zh-CN" altLang="en-US" sz="2400">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Normal Pag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FDC09A7-38D5-4380-B41D-35406A80D3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F24051-94C6-4AB5-A28C-9B9821C6560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Full Image Page">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6183"/>
          </a:xfrm>
        </p:spPr>
        <p:txBody>
          <a:bodyPr vert="horz" wrap="square" lIns="91440" tIns="45720" rIns="91440" bIns="45720" numCol="1" anchor="t" anchorCtr="0" compatLnSpc="1"/>
          <a:lstStyle>
            <a:lvl1pPr eaLnBrk="1" hangingPunct="1">
              <a:defRPr smtClean="0">
                <a:ea typeface="宋体" panose="02010600030101010101" pitchFamily="2" charset="-122"/>
              </a:defRPr>
            </a:lvl1pPr>
          </a:lstStyle>
          <a:p>
            <a:pPr defTabSz="609600" fontAlgn="base">
              <a:spcBef>
                <a:spcPct val="0"/>
              </a:spcBef>
              <a:spcAft>
                <a:spcPct val="0"/>
              </a:spcAft>
              <a:defRPr/>
            </a:pPr>
            <a:fld id="{06AB8C3C-CB58-43CA-9025-7AD145B85B46}" type="datetime1">
              <a:rPr lang="zh-CN" altLang="en-US" smtClean="0">
                <a:solidFill>
                  <a:srgbClr val="4B4D4F"/>
                </a:solidFill>
              </a:rPr>
            </a:fld>
            <a:endParaRPr lang="zh-CN" altLang="en-US">
              <a:solidFill>
                <a:srgbClr val="4B4D4F"/>
              </a:solidFill>
            </a:endParaRPr>
          </a:p>
        </p:txBody>
      </p:sp>
      <p:sp>
        <p:nvSpPr>
          <p:cNvPr id="3" name="Footer Placeholder 2"/>
          <p:cNvSpPr>
            <a:spLocks noGrp="1"/>
          </p:cNvSpPr>
          <p:nvPr>
            <p:ph type="ftr" sz="quarter" idx="11"/>
          </p:nvPr>
        </p:nvSpPr>
        <p:spPr/>
        <p:txBody>
          <a:bodyPr/>
          <a:lstStyle>
            <a:lvl1pPr>
              <a:defRPr/>
            </a:lvl1pPr>
          </a:lstStyle>
          <a:p>
            <a:pPr>
              <a:defRPr/>
            </a:pPr>
            <a:endParaRPr lang="zh-CN" altLang="en-US">
              <a:solidFill>
                <a:srgbClr val="4B4D4F">
                  <a:tint val="75000"/>
                </a:srgbClr>
              </a:solidFill>
            </a:endParaRPr>
          </a:p>
        </p:txBody>
      </p:sp>
      <p:sp>
        <p:nvSpPr>
          <p:cNvPr id="4" name="Slide Number Placeholder 3"/>
          <p:cNvSpPr>
            <a:spLocks noGrp="1"/>
          </p:cNvSpPr>
          <p:nvPr>
            <p:ph type="sldNum" sz="quarter" idx="12"/>
          </p:nvPr>
        </p:nvSpPr>
        <p:spPr/>
        <p:txBody>
          <a:bodyPr/>
          <a:lstStyle>
            <a:lvl1pPr>
              <a:defRPr smtClean="0"/>
            </a:lvl1pPr>
          </a:lstStyle>
          <a:p>
            <a:pPr>
              <a:defRPr/>
            </a:pPr>
            <a:fld id="{E1EE1A14-67C4-44F6-B266-6D4410088BB5}" type="slidenum">
              <a:rPr lang="zh-CN" altLang="en-US">
                <a:solidFill>
                  <a:srgbClr val="4B4D4F">
                    <a:tint val="75000"/>
                  </a:srgbClr>
                </a:solidFill>
              </a:rPr>
            </a:fld>
            <a:endParaRPr lang="zh-CN" altLang="en-US">
              <a:solidFill>
                <a:srgbClr val="4B4D4F">
                  <a:tint val="75000"/>
                </a:srgb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bwMode="auto">
          <a:xfrm>
            <a:off x="838200" y="6356351"/>
            <a:ext cx="2743200" cy="366183"/>
          </a:xfrm>
          <a:prstGeom prst="rect">
            <a:avLst/>
          </a:prstGeom>
          <a:ln>
            <a:miter lim="800000"/>
          </a:ln>
        </p:spPr>
        <p:txBody>
          <a:bodyPr vert="horz" wrap="square" lIns="91440" tIns="45720" rIns="91440" bIns="45720" numCol="1" anchor="ctr" anchorCtr="0" compatLnSpc="1"/>
          <a:lstStyle>
            <a:lvl1pPr defTabSz="1219200" eaLnBrk="1" hangingPunct="1">
              <a:buFont typeface="Arial" panose="020B0604020202020204" pitchFamily="34" charset="0"/>
              <a:buNone/>
              <a:defRPr>
                <a:latin typeface="+mn-lt"/>
                <a:ea typeface="宋体" panose="02010600030101010101" pitchFamily="2" charset="-122"/>
              </a:defRPr>
            </a:lvl1pPr>
          </a:lstStyle>
          <a:p>
            <a:pPr fontAlgn="base">
              <a:spcBef>
                <a:spcPct val="0"/>
              </a:spcBef>
              <a:spcAft>
                <a:spcPct val="0"/>
              </a:spcAft>
              <a:defRPr/>
            </a:pPr>
            <a:fld id="{6CCAC394-BC7E-46DE-9298-F1E194B8BF6E}" type="datetime1">
              <a:rPr lang="zh-CN" altLang="en-US">
                <a:solidFill>
                  <a:srgbClr val="4B4D4F"/>
                </a:solidFill>
              </a:rPr>
            </a:fld>
            <a:endParaRPr lang="zh-CN" altLang="en-US">
              <a:solidFill>
                <a:srgbClr val="4B4D4F"/>
              </a:solidFill>
            </a:endParaRPr>
          </a:p>
        </p:txBody>
      </p:sp>
      <p:sp>
        <p:nvSpPr>
          <p:cNvPr id="4" name="页脚占位符 3"/>
          <p:cNvSpPr>
            <a:spLocks noGrp="1"/>
          </p:cNvSpPr>
          <p:nvPr>
            <p:ph type="ftr" sz="quarter" idx="11"/>
          </p:nvPr>
        </p:nvSpPr>
        <p:spPr bwMode="auto">
          <a:ln>
            <a:miter lim="800000"/>
          </a:ln>
        </p:spPr>
        <p:txBody>
          <a:bodyPr wrap="square" numCol="1" anchorCtr="0" compatLnSpc="1"/>
          <a:lstStyle>
            <a:lvl1pPr defTabSz="1219200" fontAlgn="base">
              <a:buFont typeface="Arial" panose="020B0604020202020204" pitchFamily="34" charset="0"/>
              <a:buNone/>
              <a:defRPr noProof="0">
                <a:latin typeface="微软雅黑" panose="020B0503020204020204" pitchFamily="34" charset="-122"/>
                <a:ea typeface="宋体" panose="02010600030101010101" pitchFamily="2" charset="-122"/>
                <a:cs typeface="微软雅黑" panose="020B0503020204020204" pitchFamily="34" charset="-122"/>
              </a:defRPr>
            </a:lvl1pPr>
          </a:lstStyle>
          <a:p>
            <a:pPr>
              <a:defRPr/>
            </a:pPr>
            <a:endParaRPr lang="zh-CN" altLang="zh-CN">
              <a:solidFill>
                <a:srgbClr val="4B4D4F">
                  <a:tint val="75000"/>
                </a:srgbClr>
              </a:solidFill>
            </a:endParaRPr>
          </a:p>
        </p:txBody>
      </p:sp>
      <p:sp>
        <p:nvSpPr>
          <p:cNvPr id="5" name="灯片编号占位符 4"/>
          <p:cNvSpPr>
            <a:spLocks noGrp="1"/>
          </p:cNvSpPr>
          <p:nvPr>
            <p:ph type="sldNum" sz="quarter" idx="12"/>
          </p:nvPr>
        </p:nvSpPr>
        <p:spPr bwMode="auto">
          <a:ln>
            <a:miter lim="800000"/>
          </a:ln>
        </p:spPr>
        <p:txBody>
          <a:bodyPr wrap="square" numCol="1" anchorCtr="0" compatLnSpc="1"/>
          <a:lstStyle>
            <a:lvl1pPr defTabSz="1219200" fontAlgn="base">
              <a:buFont typeface="Arial" panose="020B0604020202020204" pitchFamily="34" charset="0"/>
              <a:buNone/>
              <a:defRPr noProof="0">
                <a:ea typeface="宋体" panose="02010600030101010101" pitchFamily="2" charset="-122"/>
              </a:defRPr>
            </a:lvl1pPr>
          </a:lstStyle>
          <a:p>
            <a:pPr>
              <a:defRPr/>
            </a:pPr>
            <a:fld id="{BEF3D62E-5CD7-4F7F-8888-54F689243974}" type="slidenum">
              <a:rPr lang="zh-CN" altLang="en-US">
                <a:solidFill>
                  <a:srgbClr val="4B4D4F">
                    <a:tint val="75000"/>
                  </a:srgbClr>
                </a:solidFill>
              </a:rPr>
            </a:fld>
            <a:endParaRPr lang="zh-CN" altLang="en-US" sz="2400">
              <a:solidFill>
                <a:srgbClr val="4B4D4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609600" y="1176867"/>
            <a:ext cx="10941051" cy="4540251"/>
          </a:xfrm>
          <a:prstGeom prst="rect">
            <a:avLst/>
          </a:prstGeom>
          <a:solidFill>
            <a:schemeClr val="bg1">
              <a:alpha val="70000"/>
            </a:schemeClr>
          </a:solid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600" fontAlgn="base">
              <a:spcBef>
                <a:spcPct val="0"/>
              </a:spcBef>
              <a:spcAft>
                <a:spcPct val="0"/>
              </a:spcAft>
              <a:defRPr/>
            </a:pPr>
            <a:endParaRPr lang="zh-CN" altLang="en-US" sz="2400">
              <a:solidFill>
                <a:srgbClr val="FFFFFF"/>
              </a:solidFill>
            </a:endParaRPr>
          </a:p>
        </p:txBody>
      </p:sp>
      <p:sp>
        <p:nvSpPr>
          <p:cNvPr id="4" name="矩形 3"/>
          <p:cNvSpPr/>
          <p:nvPr userDrawn="1"/>
        </p:nvSpPr>
        <p:spPr>
          <a:xfrm>
            <a:off x="924985" y="1449918"/>
            <a:ext cx="10342033" cy="3958167"/>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600" fontAlgn="base">
              <a:spcBef>
                <a:spcPct val="0"/>
              </a:spcBef>
              <a:spcAft>
                <a:spcPct val="0"/>
              </a:spcAft>
              <a:defRPr/>
            </a:pPr>
            <a:endParaRPr lang="zh-CN" altLang="en-US" sz="240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2679700" y="-378884"/>
            <a:ext cx="6800851" cy="5600701"/>
          </a:xfrm>
          <a:prstGeom prst="rect">
            <a:avLst/>
          </a:prstGeom>
          <a:solidFill>
            <a:schemeClr val="bg1">
              <a:alpha val="70000"/>
            </a:schemeClr>
          </a:solid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600" fontAlgn="base">
              <a:spcBef>
                <a:spcPct val="0"/>
              </a:spcBef>
              <a:spcAft>
                <a:spcPct val="0"/>
              </a:spcAft>
              <a:defRPr/>
            </a:pPr>
            <a:endParaRPr lang="zh-CN" altLang="en-US" sz="2400">
              <a:solidFill>
                <a:srgbClr val="FFFFFF"/>
              </a:solidFill>
            </a:endParaRPr>
          </a:p>
        </p:txBody>
      </p:sp>
      <p:sp>
        <p:nvSpPr>
          <p:cNvPr id="4" name="矩形 3"/>
          <p:cNvSpPr/>
          <p:nvPr userDrawn="1"/>
        </p:nvSpPr>
        <p:spPr>
          <a:xfrm>
            <a:off x="2952751" y="-378884"/>
            <a:ext cx="6286500" cy="5346701"/>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600" fontAlgn="base">
              <a:spcBef>
                <a:spcPct val="0"/>
              </a:spcBef>
              <a:spcAft>
                <a:spcPct val="0"/>
              </a:spcAft>
              <a:defRPr/>
            </a:pPr>
            <a:endParaRPr lang="zh-CN" altLang="en-US" sz="240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Normal Page">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Full Image Pag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FDC09A7-38D5-4380-B41D-35406A80D3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F24051-94C6-4AB5-A28C-9B9821C65606}"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6183"/>
          </a:xfrm>
        </p:spPr>
        <p:txBody>
          <a:bodyPr vert="horz" wrap="square" lIns="91440" tIns="45720" rIns="91440" bIns="45720" numCol="1" anchor="t" anchorCtr="0" compatLnSpc="1"/>
          <a:lstStyle>
            <a:lvl1pPr eaLnBrk="1" hangingPunct="1">
              <a:defRPr smtClean="0">
                <a:ea typeface="宋体" panose="02010600030101010101" pitchFamily="2" charset="-122"/>
              </a:defRPr>
            </a:lvl1pPr>
          </a:lstStyle>
          <a:p>
            <a:pPr defTabSz="609600" fontAlgn="base">
              <a:spcBef>
                <a:spcPct val="0"/>
              </a:spcBef>
              <a:spcAft>
                <a:spcPct val="0"/>
              </a:spcAft>
              <a:defRPr/>
            </a:pPr>
            <a:fld id="{06AB8C3C-CB58-43CA-9025-7AD145B85B46}" type="datetime1">
              <a:rPr lang="zh-CN" altLang="en-US" smtClean="0">
                <a:solidFill>
                  <a:srgbClr val="4B4D4F"/>
                </a:solidFill>
              </a:rPr>
            </a:fld>
            <a:endParaRPr lang="zh-CN" altLang="en-US">
              <a:solidFill>
                <a:srgbClr val="4B4D4F"/>
              </a:solidFill>
            </a:endParaRPr>
          </a:p>
        </p:txBody>
      </p:sp>
      <p:sp>
        <p:nvSpPr>
          <p:cNvPr id="3" name="Footer Placeholder 2"/>
          <p:cNvSpPr>
            <a:spLocks noGrp="1"/>
          </p:cNvSpPr>
          <p:nvPr>
            <p:ph type="ftr" sz="quarter" idx="11"/>
          </p:nvPr>
        </p:nvSpPr>
        <p:spPr/>
        <p:txBody>
          <a:bodyPr/>
          <a:lstStyle>
            <a:lvl1pPr>
              <a:defRPr/>
            </a:lvl1pPr>
          </a:lstStyle>
          <a:p>
            <a:pPr>
              <a:defRPr/>
            </a:pPr>
            <a:endParaRPr lang="zh-CN" altLang="en-US">
              <a:solidFill>
                <a:srgbClr val="4B4D4F">
                  <a:tint val="75000"/>
                </a:srgbClr>
              </a:solidFill>
            </a:endParaRPr>
          </a:p>
        </p:txBody>
      </p:sp>
      <p:sp>
        <p:nvSpPr>
          <p:cNvPr id="4" name="Slide Number Placeholder 3"/>
          <p:cNvSpPr>
            <a:spLocks noGrp="1"/>
          </p:cNvSpPr>
          <p:nvPr>
            <p:ph type="sldNum" sz="quarter" idx="12"/>
          </p:nvPr>
        </p:nvSpPr>
        <p:spPr/>
        <p:txBody>
          <a:bodyPr/>
          <a:lstStyle>
            <a:lvl1pPr>
              <a:defRPr smtClean="0"/>
            </a:lvl1pPr>
          </a:lstStyle>
          <a:p>
            <a:pPr>
              <a:defRPr/>
            </a:pPr>
            <a:fld id="{E1EE1A14-67C4-44F6-B266-6D4410088BB5}" type="slidenum">
              <a:rPr lang="zh-CN" altLang="en-US">
                <a:solidFill>
                  <a:srgbClr val="4B4D4F">
                    <a:tint val="75000"/>
                  </a:srgbClr>
                </a:solidFill>
              </a:rPr>
            </a:fld>
            <a:endParaRPr lang="zh-CN" altLang="en-US">
              <a:solidFill>
                <a:srgbClr val="4B4D4F">
                  <a:tint val="75000"/>
                </a:srgb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bwMode="auto">
          <a:xfrm>
            <a:off x="838200" y="6356351"/>
            <a:ext cx="2743200" cy="366183"/>
          </a:xfrm>
          <a:prstGeom prst="rect">
            <a:avLst/>
          </a:prstGeom>
          <a:ln>
            <a:miter lim="800000"/>
          </a:ln>
        </p:spPr>
        <p:txBody>
          <a:bodyPr vert="horz" wrap="square" lIns="91440" tIns="45720" rIns="91440" bIns="45720" numCol="1" anchor="ctr" anchorCtr="0" compatLnSpc="1"/>
          <a:lstStyle>
            <a:lvl1pPr defTabSz="1219200" eaLnBrk="1" hangingPunct="1">
              <a:buFont typeface="Arial" panose="020B0604020202020204" pitchFamily="34" charset="0"/>
              <a:buNone/>
              <a:defRPr>
                <a:latin typeface="+mn-lt"/>
                <a:ea typeface="宋体" panose="02010600030101010101" pitchFamily="2" charset="-122"/>
              </a:defRPr>
            </a:lvl1pPr>
          </a:lstStyle>
          <a:p>
            <a:pPr fontAlgn="base">
              <a:spcBef>
                <a:spcPct val="0"/>
              </a:spcBef>
              <a:spcAft>
                <a:spcPct val="0"/>
              </a:spcAft>
              <a:defRPr/>
            </a:pPr>
            <a:fld id="{6CCAC394-BC7E-46DE-9298-F1E194B8BF6E}" type="datetime1">
              <a:rPr lang="zh-CN" altLang="en-US">
                <a:solidFill>
                  <a:srgbClr val="4B4D4F"/>
                </a:solidFill>
              </a:rPr>
            </a:fld>
            <a:endParaRPr lang="zh-CN" altLang="en-US">
              <a:solidFill>
                <a:srgbClr val="4B4D4F"/>
              </a:solidFill>
            </a:endParaRPr>
          </a:p>
        </p:txBody>
      </p:sp>
      <p:sp>
        <p:nvSpPr>
          <p:cNvPr id="4" name="页脚占位符 3"/>
          <p:cNvSpPr>
            <a:spLocks noGrp="1"/>
          </p:cNvSpPr>
          <p:nvPr>
            <p:ph type="ftr" sz="quarter" idx="11"/>
          </p:nvPr>
        </p:nvSpPr>
        <p:spPr bwMode="auto">
          <a:ln>
            <a:miter lim="800000"/>
          </a:ln>
        </p:spPr>
        <p:txBody>
          <a:bodyPr wrap="square" numCol="1" anchorCtr="0" compatLnSpc="1"/>
          <a:lstStyle>
            <a:lvl1pPr defTabSz="1219200" fontAlgn="base">
              <a:buFont typeface="Arial" panose="020B0604020202020204" pitchFamily="34" charset="0"/>
              <a:buNone/>
              <a:defRPr noProof="0">
                <a:latin typeface="微软雅黑" panose="020B0503020204020204" pitchFamily="34" charset="-122"/>
                <a:ea typeface="宋体" panose="02010600030101010101" pitchFamily="2" charset="-122"/>
                <a:cs typeface="微软雅黑" panose="020B0503020204020204" pitchFamily="34" charset="-122"/>
              </a:defRPr>
            </a:lvl1pPr>
          </a:lstStyle>
          <a:p>
            <a:pPr>
              <a:defRPr/>
            </a:pPr>
            <a:endParaRPr lang="zh-CN" altLang="zh-CN">
              <a:solidFill>
                <a:srgbClr val="4B4D4F">
                  <a:tint val="75000"/>
                </a:srgbClr>
              </a:solidFill>
            </a:endParaRPr>
          </a:p>
        </p:txBody>
      </p:sp>
      <p:sp>
        <p:nvSpPr>
          <p:cNvPr id="5" name="灯片编号占位符 4"/>
          <p:cNvSpPr>
            <a:spLocks noGrp="1"/>
          </p:cNvSpPr>
          <p:nvPr>
            <p:ph type="sldNum" sz="quarter" idx="12"/>
          </p:nvPr>
        </p:nvSpPr>
        <p:spPr bwMode="auto">
          <a:ln>
            <a:miter lim="800000"/>
          </a:ln>
        </p:spPr>
        <p:txBody>
          <a:bodyPr wrap="square" numCol="1" anchorCtr="0" compatLnSpc="1"/>
          <a:lstStyle>
            <a:lvl1pPr defTabSz="1219200" fontAlgn="base">
              <a:buFont typeface="Arial" panose="020B0604020202020204" pitchFamily="34" charset="0"/>
              <a:buNone/>
              <a:defRPr noProof="0">
                <a:ea typeface="宋体" panose="02010600030101010101" pitchFamily="2" charset="-122"/>
              </a:defRPr>
            </a:lvl1pPr>
          </a:lstStyle>
          <a:p>
            <a:pPr>
              <a:defRPr/>
            </a:pPr>
            <a:fld id="{BEF3D62E-5CD7-4F7F-8888-54F689243974}" type="slidenum">
              <a:rPr lang="zh-CN" altLang="en-US">
                <a:solidFill>
                  <a:srgbClr val="4B4D4F">
                    <a:tint val="75000"/>
                  </a:srgbClr>
                </a:solidFill>
              </a:rPr>
            </a:fld>
            <a:endParaRPr lang="zh-CN" altLang="en-US" sz="2400">
              <a:solidFill>
                <a:srgbClr val="4B4D4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609600" y="1176867"/>
            <a:ext cx="10941051" cy="4540251"/>
          </a:xfrm>
          <a:prstGeom prst="rect">
            <a:avLst/>
          </a:prstGeom>
          <a:solidFill>
            <a:schemeClr val="bg1">
              <a:alpha val="70000"/>
            </a:schemeClr>
          </a:solid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600" fontAlgn="base">
              <a:spcBef>
                <a:spcPct val="0"/>
              </a:spcBef>
              <a:spcAft>
                <a:spcPct val="0"/>
              </a:spcAft>
              <a:defRPr/>
            </a:pPr>
            <a:endParaRPr lang="zh-CN" altLang="en-US" sz="2400">
              <a:solidFill>
                <a:srgbClr val="FFFFFF"/>
              </a:solidFill>
            </a:endParaRPr>
          </a:p>
        </p:txBody>
      </p:sp>
      <p:sp>
        <p:nvSpPr>
          <p:cNvPr id="4" name="矩形 3"/>
          <p:cNvSpPr/>
          <p:nvPr userDrawn="1"/>
        </p:nvSpPr>
        <p:spPr>
          <a:xfrm>
            <a:off x="924985" y="1449918"/>
            <a:ext cx="10342033" cy="3958167"/>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600" fontAlgn="base">
              <a:spcBef>
                <a:spcPct val="0"/>
              </a:spcBef>
              <a:spcAft>
                <a:spcPct val="0"/>
              </a:spcAft>
              <a:defRPr/>
            </a:pPr>
            <a:endParaRPr lang="zh-CN" altLang="en-US" sz="240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2679700" y="-378884"/>
            <a:ext cx="6800851" cy="5600701"/>
          </a:xfrm>
          <a:prstGeom prst="rect">
            <a:avLst/>
          </a:prstGeom>
          <a:solidFill>
            <a:schemeClr val="bg1">
              <a:alpha val="70000"/>
            </a:schemeClr>
          </a:solid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600" fontAlgn="base">
              <a:spcBef>
                <a:spcPct val="0"/>
              </a:spcBef>
              <a:spcAft>
                <a:spcPct val="0"/>
              </a:spcAft>
              <a:defRPr/>
            </a:pPr>
            <a:endParaRPr lang="zh-CN" altLang="en-US" sz="2400">
              <a:solidFill>
                <a:srgbClr val="FFFFFF"/>
              </a:solidFill>
            </a:endParaRPr>
          </a:p>
        </p:txBody>
      </p:sp>
      <p:sp>
        <p:nvSpPr>
          <p:cNvPr id="4" name="矩形 3"/>
          <p:cNvSpPr/>
          <p:nvPr userDrawn="1"/>
        </p:nvSpPr>
        <p:spPr>
          <a:xfrm>
            <a:off x="2952751" y="-378884"/>
            <a:ext cx="6286500" cy="5346701"/>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600" fontAlgn="base">
              <a:spcBef>
                <a:spcPct val="0"/>
              </a:spcBef>
              <a:spcAft>
                <a:spcPct val="0"/>
              </a:spcAft>
              <a:defRPr/>
            </a:pPr>
            <a:endParaRPr lang="zh-CN" altLang="en-US" sz="240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Normal Pag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Full Image Pag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6183"/>
          </a:xfrm>
        </p:spPr>
        <p:txBody>
          <a:bodyPr vert="horz" wrap="square" lIns="91440" tIns="45720" rIns="91440" bIns="45720" numCol="1" anchor="t" anchorCtr="0" compatLnSpc="1"/>
          <a:lstStyle>
            <a:lvl1pPr eaLnBrk="1" hangingPunct="1">
              <a:defRPr smtClean="0">
                <a:ea typeface="宋体" panose="02010600030101010101" pitchFamily="2" charset="-122"/>
              </a:defRPr>
            </a:lvl1pPr>
          </a:lstStyle>
          <a:p>
            <a:pPr defTabSz="609600" fontAlgn="base">
              <a:spcBef>
                <a:spcPct val="0"/>
              </a:spcBef>
              <a:spcAft>
                <a:spcPct val="0"/>
              </a:spcAft>
              <a:defRPr/>
            </a:pPr>
            <a:fld id="{06AB8C3C-CB58-43CA-9025-7AD145B85B46}" type="datetime1">
              <a:rPr lang="zh-CN" altLang="en-US" smtClean="0">
                <a:solidFill>
                  <a:srgbClr val="4B4D4F"/>
                </a:solidFill>
              </a:rPr>
            </a:fld>
            <a:endParaRPr lang="zh-CN" altLang="en-US">
              <a:solidFill>
                <a:srgbClr val="4B4D4F"/>
              </a:solidFill>
            </a:endParaRPr>
          </a:p>
        </p:txBody>
      </p:sp>
      <p:sp>
        <p:nvSpPr>
          <p:cNvPr id="3" name="Footer Placeholder 2"/>
          <p:cNvSpPr>
            <a:spLocks noGrp="1"/>
          </p:cNvSpPr>
          <p:nvPr>
            <p:ph type="ftr" sz="quarter" idx="11"/>
          </p:nvPr>
        </p:nvSpPr>
        <p:spPr/>
        <p:txBody>
          <a:bodyPr/>
          <a:lstStyle>
            <a:lvl1pPr>
              <a:defRPr/>
            </a:lvl1pPr>
          </a:lstStyle>
          <a:p>
            <a:pPr>
              <a:defRPr/>
            </a:pPr>
            <a:endParaRPr lang="zh-CN" altLang="en-US">
              <a:solidFill>
                <a:srgbClr val="4B4D4F">
                  <a:tint val="75000"/>
                </a:srgbClr>
              </a:solidFill>
            </a:endParaRPr>
          </a:p>
        </p:txBody>
      </p:sp>
      <p:sp>
        <p:nvSpPr>
          <p:cNvPr id="4" name="Slide Number Placeholder 3"/>
          <p:cNvSpPr>
            <a:spLocks noGrp="1"/>
          </p:cNvSpPr>
          <p:nvPr>
            <p:ph type="sldNum" sz="quarter" idx="12"/>
          </p:nvPr>
        </p:nvSpPr>
        <p:spPr/>
        <p:txBody>
          <a:bodyPr/>
          <a:lstStyle>
            <a:lvl1pPr>
              <a:defRPr smtClean="0"/>
            </a:lvl1pPr>
          </a:lstStyle>
          <a:p>
            <a:pPr>
              <a:defRPr/>
            </a:pPr>
            <a:fld id="{E1EE1A14-67C4-44F6-B266-6D4410088BB5}" type="slidenum">
              <a:rPr lang="zh-CN" altLang="en-US">
                <a:solidFill>
                  <a:srgbClr val="4B4D4F">
                    <a:tint val="75000"/>
                  </a:srgbClr>
                </a:solidFill>
              </a:rPr>
            </a:fld>
            <a:endParaRPr lang="zh-CN" altLang="en-US">
              <a:solidFill>
                <a:srgbClr val="4B4D4F">
                  <a:tint val="75000"/>
                </a:srgb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FDC09A7-38D5-4380-B41D-35406A80D36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F24051-94C6-4AB5-A28C-9B9821C65606}"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bwMode="auto">
          <a:xfrm>
            <a:off x="838200" y="6356351"/>
            <a:ext cx="2743200" cy="366183"/>
          </a:xfrm>
          <a:prstGeom prst="rect">
            <a:avLst/>
          </a:prstGeom>
          <a:ln>
            <a:miter lim="800000"/>
          </a:ln>
        </p:spPr>
        <p:txBody>
          <a:bodyPr vert="horz" wrap="square" lIns="91440" tIns="45720" rIns="91440" bIns="45720" numCol="1" anchor="ctr" anchorCtr="0" compatLnSpc="1"/>
          <a:lstStyle>
            <a:lvl1pPr defTabSz="1219200" eaLnBrk="1" hangingPunct="1">
              <a:buFont typeface="Arial" panose="020B0604020202020204" pitchFamily="34" charset="0"/>
              <a:buNone/>
              <a:defRPr>
                <a:latin typeface="+mn-lt"/>
                <a:ea typeface="宋体" panose="02010600030101010101" pitchFamily="2" charset="-122"/>
              </a:defRPr>
            </a:lvl1pPr>
          </a:lstStyle>
          <a:p>
            <a:pPr fontAlgn="base">
              <a:spcBef>
                <a:spcPct val="0"/>
              </a:spcBef>
              <a:spcAft>
                <a:spcPct val="0"/>
              </a:spcAft>
              <a:defRPr/>
            </a:pPr>
            <a:fld id="{6CCAC394-BC7E-46DE-9298-F1E194B8BF6E}" type="datetime1">
              <a:rPr lang="zh-CN" altLang="en-US">
                <a:solidFill>
                  <a:srgbClr val="4B4D4F"/>
                </a:solidFill>
              </a:rPr>
            </a:fld>
            <a:endParaRPr lang="zh-CN" altLang="en-US">
              <a:solidFill>
                <a:srgbClr val="4B4D4F"/>
              </a:solidFill>
            </a:endParaRPr>
          </a:p>
        </p:txBody>
      </p:sp>
      <p:sp>
        <p:nvSpPr>
          <p:cNvPr id="4" name="页脚占位符 3"/>
          <p:cNvSpPr>
            <a:spLocks noGrp="1"/>
          </p:cNvSpPr>
          <p:nvPr>
            <p:ph type="ftr" sz="quarter" idx="11"/>
          </p:nvPr>
        </p:nvSpPr>
        <p:spPr bwMode="auto">
          <a:ln>
            <a:miter lim="800000"/>
          </a:ln>
        </p:spPr>
        <p:txBody>
          <a:bodyPr wrap="square" numCol="1" anchorCtr="0" compatLnSpc="1"/>
          <a:lstStyle>
            <a:lvl1pPr defTabSz="1219200" fontAlgn="base">
              <a:buFont typeface="Arial" panose="020B0604020202020204" pitchFamily="34" charset="0"/>
              <a:buNone/>
              <a:defRPr noProof="0">
                <a:latin typeface="微软雅黑" panose="020B0503020204020204" pitchFamily="34" charset="-122"/>
                <a:ea typeface="宋体" panose="02010600030101010101" pitchFamily="2" charset="-122"/>
                <a:cs typeface="微软雅黑" panose="020B0503020204020204" pitchFamily="34" charset="-122"/>
              </a:defRPr>
            </a:lvl1pPr>
          </a:lstStyle>
          <a:p>
            <a:pPr>
              <a:defRPr/>
            </a:pPr>
            <a:endParaRPr lang="zh-CN" altLang="zh-CN">
              <a:solidFill>
                <a:srgbClr val="4B4D4F">
                  <a:tint val="75000"/>
                </a:srgbClr>
              </a:solidFill>
            </a:endParaRPr>
          </a:p>
        </p:txBody>
      </p:sp>
      <p:sp>
        <p:nvSpPr>
          <p:cNvPr id="5" name="灯片编号占位符 4"/>
          <p:cNvSpPr>
            <a:spLocks noGrp="1"/>
          </p:cNvSpPr>
          <p:nvPr>
            <p:ph type="sldNum" sz="quarter" idx="12"/>
          </p:nvPr>
        </p:nvSpPr>
        <p:spPr bwMode="auto">
          <a:ln>
            <a:miter lim="800000"/>
          </a:ln>
        </p:spPr>
        <p:txBody>
          <a:bodyPr wrap="square" numCol="1" anchorCtr="0" compatLnSpc="1"/>
          <a:lstStyle>
            <a:lvl1pPr defTabSz="1219200" fontAlgn="base">
              <a:buFont typeface="Arial" panose="020B0604020202020204" pitchFamily="34" charset="0"/>
              <a:buNone/>
              <a:defRPr noProof="0">
                <a:ea typeface="宋体" panose="02010600030101010101" pitchFamily="2" charset="-122"/>
              </a:defRPr>
            </a:lvl1pPr>
          </a:lstStyle>
          <a:p>
            <a:pPr>
              <a:defRPr/>
            </a:pPr>
            <a:fld id="{BEF3D62E-5CD7-4F7F-8888-54F689243974}" type="slidenum">
              <a:rPr lang="zh-CN" altLang="en-US">
                <a:solidFill>
                  <a:srgbClr val="4B4D4F">
                    <a:tint val="75000"/>
                  </a:srgbClr>
                </a:solidFill>
              </a:rPr>
            </a:fld>
            <a:endParaRPr lang="zh-CN" altLang="en-US" sz="2400">
              <a:solidFill>
                <a:srgbClr val="4B4D4F"/>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609600" y="1176867"/>
            <a:ext cx="10941051" cy="4540251"/>
          </a:xfrm>
          <a:prstGeom prst="rect">
            <a:avLst/>
          </a:prstGeom>
          <a:solidFill>
            <a:schemeClr val="bg1">
              <a:alpha val="70000"/>
            </a:schemeClr>
          </a:solid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600" fontAlgn="base">
              <a:spcBef>
                <a:spcPct val="0"/>
              </a:spcBef>
              <a:spcAft>
                <a:spcPct val="0"/>
              </a:spcAft>
              <a:defRPr/>
            </a:pPr>
            <a:endParaRPr lang="zh-CN" altLang="en-US" sz="2400">
              <a:solidFill>
                <a:srgbClr val="FFFFFF"/>
              </a:solidFill>
            </a:endParaRPr>
          </a:p>
        </p:txBody>
      </p:sp>
      <p:sp>
        <p:nvSpPr>
          <p:cNvPr id="4" name="矩形 3"/>
          <p:cNvSpPr/>
          <p:nvPr userDrawn="1"/>
        </p:nvSpPr>
        <p:spPr>
          <a:xfrm>
            <a:off x="924985" y="1449918"/>
            <a:ext cx="10342033" cy="3958167"/>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600" fontAlgn="base">
              <a:spcBef>
                <a:spcPct val="0"/>
              </a:spcBef>
              <a:spcAft>
                <a:spcPct val="0"/>
              </a:spcAft>
              <a:defRPr/>
            </a:pPr>
            <a:endParaRPr lang="zh-CN" altLang="en-US" sz="2400">
              <a:solidFill>
                <a:srgbClr val="FFFFFF"/>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2679700" y="-378884"/>
            <a:ext cx="6800851" cy="5600701"/>
          </a:xfrm>
          <a:prstGeom prst="rect">
            <a:avLst/>
          </a:prstGeom>
          <a:solidFill>
            <a:schemeClr val="bg1">
              <a:alpha val="70000"/>
            </a:schemeClr>
          </a:solid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600" fontAlgn="base">
              <a:spcBef>
                <a:spcPct val="0"/>
              </a:spcBef>
              <a:spcAft>
                <a:spcPct val="0"/>
              </a:spcAft>
              <a:defRPr/>
            </a:pPr>
            <a:endParaRPr lang="zh-CN" altLang="en-US" sz="2400">
              <a:solidFill>
                <a:srgbClr val="FFFFFF"/>
              </a:solidFill>
            </a:endParaRPr>
          </a:p>
        </p:txBody>
      </p:sp>
      <p:sp>
        <p:nvSpPr>
          <p:cNvPr id="4" name="矩形 3"/>
          <p:cNvSpPr/>
          <p:nvPr userDrawn="1"/>
        </p:nvSpPr>
        <p:spPr>
          <a:xfrm>
            <a:off x="2952751" y="-378884"/>
            <a:ext cx="6286500" cy="5346701"/>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600" fontAlgn="base">
              <a:spcBef>
                <a:spcPct val="0"/>
              </a:spcBef>
              <a:spcAft>
                <a:spcPct val="0"/>
              </a:spcAft>
              <a:defRPr/>
            </a:pPr>
            <a:endParaRPr lang="zh-CN" altLang="en-US" sz="2400">
              <a:solidFill>
                <a:srgbClr val="FFFFFF"/>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Normal Page">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Full Image Pag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FDC09A7-38D5-4380-B41D-35406A80D36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F24051-94C6-4AB5-A28C-9B9821C6560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FDC09A7-38D5-4380-B41D-35406A80D36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F24051-94C6-4AB5-A28C-9B9821C6560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FDC09A7-38D5-4380-B41D-35406A80D36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F24051-94C6-4AB5-A28C-9B9821C6560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FDC09A7-38D5-4380-B41D-35406A80D36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F24051-94C6-4AB5-A28C-9B9821C6560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FDC09A7-38D5-4380-B41D-35406A80D36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F24051-94C6-4AB5-A28C-9B9821C6560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0"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0" Type="http://schemas.openxmlformats.org/officeDocument/2006/relationships/theme" Target="../theme/theme3.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 Type="http://schemas.openxmlformats.org/officeDocument/2006/relationships/slideLayout" Target="../slideLayouts/slideLayout31.xml"/><Relationship Id="rId10" Type="http://schemas.openxmlformats.org/officeDocument/2006/relationships/theme" Target="../theme/theme4.xml"/><Relationship Id="rId1" Type="http://schemas.openxmlformats.org/officeDocument/2006/relationships/slideLayout" Target="../slideLayouts/slideLayout3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7.xml"/><Relationship Id="rId8" Type="http://schemas.openxmlformats.org/officeDocument/2006/relationships/slideLayout" Target="../slideLayouts/slideLayout46.xml"/><Relationship Id="rId7" Type="http://schemas.openxmlformats.org/officeDocument/2006/relationships/slideLayout" Target="../slideLayouts/slideLayout45.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3" Type="http://schemas.openxmlformats.org/officeDocument/2006/relationships/slideLayout" Target="../slideLayouts/slideLayout41.xml"/><Relationship Id="rId2" Type="http://schemas.openxmlformats.org/officeDocument/2006/relationships/slideLayout" Target="../slideLayouts/slideLayout40.xml"/><Relationship Id="rId10" Type="http://schemas.openxmlformats.org/officeDocument/2006/relationships/theme" Target="../theme/theme5.xml"/><Relationship Id="rId1"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DC09A7-38D5-4380-B41D-35406A80D36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24051-94C6-4AB5-A28C-9B9821C6560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defTabSz="609600">
              <a:spcBef>
                <a:spcPct val="0"/>
              </a:spcBef>
              <a:spcAft>
                <a:spcPct val="0"/>
              </a:spcAft>
              <a:defRPr/>
            </a:pPr>
            <a:endParaRPr lang="zh-CN" altLang="en-US">
              <a:solidFill>
                <a:srgbClr val="4B4D4F">
                  <a:tint val="75000"/>
                </a:srgbClr>
              </a:solidFill>
            </a:endParaRPr>
          </a:p>
        </p:txBody>
      </p:sp>
      <p:sp>
        <p:nvSpPr>
          <p:cNvPr id="6" name="Slide Number Placeholder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eaLnBrk="1" fontAlgn="auto" hangingPunct="1">
              <a:defRPr sz="1200" noProof="1" smtClean="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defTabSz="609600">
              <a:spcBef>
                <a:spcPct val="0"/>
              </a:spcBef>
              <a:spcAft>
                <a:spcPct val="0"/>
              </a:spcAft>
              <a:defRPr/>
            </a:pPr>
            <a:fld id="{EDEEEA86-D96A-44CA-9EE4-84298454D8D7}" type="slidenum">
              <a:rPr lang="zh-CN" altLang="en-US">
                <a:solidFill>
                  <a:srgbClr val="4B4D4F">
                    <a:tint val="75000"/>
                  </a:srgbClr>
                </a:solidFill>
              </a:rPr>
            </a:fld>
            <a:endParaRPr lang="zh-CN" altLang="en-US">
              <a:solidFill>
                <a:srgbClr val="4B4D4F">
                  <a:tint val="75000"/>
                </a:srgb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0" fontAlgn="base" hangingPunct="0">
        <a:lnSpc>
          <a:spcPct val="90000"/>
        </a:lnSpc>
        <a:spcBef>
          <a:spcPct val="0"/>
        </a:spcBef>
        <a:spcAft>
          <a:spcPct val="0"/>
        </a:spcAft>
        <a:defRPr sz="3200" b="1" kern="1200">
          <a:solidFill>
            <a:srgbClr val="AC411D"/>
          </a:solidFill>
          <a:latin typeface="微软雅黑" panose="020B0503020204020204" pitchFamily="34" charset="-122"/>
          <a:ea typeface="微软雅黑" panose="020B0503020204020204" pitchFamily="34" charset="-122"/>
          <a:cs typeface="微软雅黑" panose="020B0503020204020204" pitchFamily="34" charset="-122"/>
        </a:defRPr>
      </a:lvl1pPr>
      <a:lvl2pPr algn="l" defTabSz="914400"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2pPr>
      <a:lvl3pPr algn="l" defTabSz="914400"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3pPr>
      <a:lvl4pPr algn="l" defTabSz="914400"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4pPr>
      <a:lvl5pPr algn="l" defTabSz="914400"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5pPr>
      <a:lvl6pPr marL="609600" algn="l" defTabSz="914400"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6pPr>
      <a:lvl7pPr marL="1219200" algn="l" defTabSz="914400"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7pPr>
      <a:lvl8pPr marL="1828800" algn="l" defTabSz="914400"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8pPr>
      <a:lvl9pPr marL="2438400" algn="l" defTabSz="914400"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9pPr>
    </p:titleStyle>
    <p:bodyStyle>
      <a:lvl1pPr marL="228600" indent="-228600" algn="l" defTabSz="914400" rtl="0" eaLnBrk="0" fontAlgn="base" hangingPunct="0">
        <a:lnSpc>
          <a:spcPct val="90000"/>
        </a:lnSpc>
        <a:spcBef>
          <a:spcPts val="1000"/>
        </a:spcBef>
        <a:spcAft>
          <a:spcPct val="0"/>
        </a:spcAft>
        <a:buClr>
          <a:schemeClr val="accent1"/>
        </a:buClr>
        <a:buSzPct val="70000"/>
        <a:buFont typeface="Wingdings 2" panose="05020102010507070707" pitchFamily="18" charset="2"/>
        <a:buChar char="±"/>
        <a:defRPr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1pPr>
      <a:lvl2pPr marL="685800" indent="-228600" algn="l" defTabSz="914400" rtl="0" eaLnBrk="0" fontAlgn="base" hangingPunct="0">
        <a:lnSpc>
          <a:spcPct val="90000"/>
        </a:lnSpc>
        <a:spcBef>
          <a:spcPts val="500"/>
        </a:spcBef>
        <a:spcAft>
          <a:spcPct val="0"/>
        </a:spcAft>
        <a:buFont typeface="Arial" panose="020B0604020202020204" pitchFamily="34" charset="0"/>
        <a:buChar char="•"/>
        <a:defRPr sz="2000"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defTabSz="914400" rtl="0" eaLnBrk="0" fontAlgn="base" hangingPunct="0">
        <a:lnSpc>
          <a:spcPct val="90000"/>
        </a:lnSpc>
        <a:spcBef>
          <a:spcPts val="500"/>
        </a:spcBef>
        <a:spcAft>
          <a:spcPct val="0"/>
        </a:spcAft>
        <a:buFont typeface="Arial" panose="020B0604020202020204" pitchFamily="34" charset="0"/>
        <a:buChar char="•"/>
        <a:defRPr sz="1735"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defTabSz="914400" rtl="0" eaLnBrk="0" fontAlgn="base" hangingPunct="0">
        <a:lnSpc>
          <a:spcPct val="90000"/>
        </a:lnSpc>
        <a:spcBef>
          <a:spcPts val="500"/>
        </a:spcBef>
        <a:spcAft>
          <a:spcPct val="0"/>
        </a:spcAft>
        <a:buFont typeface="Arial" panose="020B0604020202020204" pitchFamily="34" charset="0"/>
        <a:buChar char="•"/>
        <a:defRPr sz="1735"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914400" rtl="0" eaLnBrk="0" fontAlgn="base" hangingPunct="0">
        <a:lnSpc>
          <a:spcPct val="90000"/>
        </a:lnSpc>
        <a:spcBef>
          <a:spcPts val="500"/>
        </a:spcBef>
        <a:spcAft>
          <a:spcPct val="0"/>
        </a:spcAft>
        <a:buFont typeface="Arial" panose="020B0604020202020204" pitchFamily="34" charset="0"/>
        <a:buChar char="•"/>
        <a:defRPr sz="1735"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7965"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7965"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7965"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7965"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defTabSz="609600">
              <a:spcBef>
                <a:spcPct val="0"/>
              </a:spcBef>
              <a:spcAft>
                <a:spcPct val="0"/>
              </a:spcAft>
              <a:defRPr/>
            </a:pPr>
            <a:endParaRPr lang="zh-CN" altLang="en-US">
              <a:solidFill>
                <a:srgbClr val="4B4D4F">
                  <a:tint val="75000"/>
                </a:srgbClr>
              </a:solidFill>
            </a:endParaRPr>
          </a:p>
        </p:txBody>
      </p:sp>
      <p:sp>
        <p:nvSpPr>
          <p:cNvPr id="6" name="Slide Number Placeholder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eaLnBrk="1" fontAlgn="auto" hangingPunct="1">
              <a:defRPr sz="1200" noProof="1" smtClean="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defTabSz="609600">
              <a:spcBef>
                <a:spcPct val="0"/>
              </a:spcBef>
              <a:spcAft>
                <a:spcPct val="0"/>
              </a:spcAft>
              <a:defRPr/>
            </a:pPr>
            <a:fld id="{EDEEEA86-D96A-44CA-9EE4-84298454D8D7}" type="slidenum">
              <a:rPr lang="zh-CN" altLang="en-US" smtClean="0">
                <a:solidFill>
                  <a:srgbClr val="4B4D4F">
                    <a:tint val="75000"/>
                  </a:srgbClr>
                </a:solidFill>
              </a:rPr>
            </a:fld>
            <a:endParaRPr lang="zh-CN" altLang="en-US">
              <a:solidFill>
                <a:srgbClr val="4B4D4F">
                  <a:tint val="75000"/>
                </a:srgbClr>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xStyles>
    <p:titleStyle>
      <a:lvl1pPr algn="l" defTabSz="914400" rtl="0" eaLnBrk="0" fontAlgn="base" hangingPunct="0">
        <a:lnSpc>
          <a:spcPct val="90000"/>
        </a:lnSpc>
        <a:spcBef>
          <a:spcPct val="0"/>
        </a:spcBef>
        <a:spcAft>
          <a:spcPct val="0"/>
        </a:spcAft>
        <a:defRPr sz="3200" b="1" kern="1200">
          <a:solidFill>
            <a:srgbClr val="AC411D"/>
          </a:solidFill>
          <a:latin typeface="微软雅黑" panose="020B0503020204020204" pitchFamily="34" charset="-122"/>
          <a:ea typeface="微软雅黑" panose="020B0503020204020204" pitchFamily="34" charset="-122"/>
          <a:cs typeface="微软雅黑" panose="020B0503020204020204" pitchFamily="34" charset="-122"/>
        </a:defRPr>
      </a:lvl1pPr>
      <a:lvl2pPr algn="l" defTabSz="914400"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2pPr>
      <a:lvl3pPr algn="l" defTabSz="914400"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3pPr>
      <a:lvl4pPr algn="l" defTabSz="914400"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4pPr>
      <a:lvl5pPr algn="l" defTabSz="914400"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5pPr>
      <a:lvl6pPr marL="609600" algn="l" defTabSz="914400"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6pPr>
      <a:lvl7pPr marL="1219200" algn="l" defTabSz="914400"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7pPr>
      <a:lvl8pPr marL="1828800" algn="l" defTabSz="914400"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8pPr>
      <a:lvl9pPr marL="2438400" algn="l" defTabSz="914400"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9pPr>
    </p:titleStyle>
    <p:bodyStyle>
      <a:lvl1pPr marL="228600" indent="-228600" algn="l" defTabSz="914400" rtl="0" eaLnBrk="0" fontAlgn="base" hangingPunct="0">
        <a:lnSpc>
          <a:spcPct val="90000"/>
        </a:lnSpc>
        <a:spcBef>
          <a:spcPts val="1000"/>
        </a:spcBef>
        <a:spcAft>
          <a:spcPct val="0"/>
        </a:spcAft>
        <a:buClr>
          <a:schemeClr val="accent1"/>
        </a:buClr>
        <a:buSzPct val="70000"/>
        <a:buFont typeface="Wingdings 2" panose="05020102010507070707" pitchFamily="18" charset="2"/>
        <a:buChar char="±"/>
        <a:defRPr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1pPr>
      <a:lvl2pPr marL="685800" indent="-228600" algn="l" defTabSz="914400" rtl="0" eaLnBrk="0" fontAlgn="base" hangingPunct="0">
        <a:lnSpc>
          <a:spcPct val="90000"/>
        </a:lnSpc>
        <a:spcBef>
          <a:spcPts val="500"/>
        </a:spcBef>
        <a:spcAft>
          <a:spcPct val="0"/>
        </a:spcAft>
        <a:buFont typeface="Arial" panose="020B0604020202020204" pitchFamily="34" charset="0"/>
        <a:buChar char="•"/>
        <a:defRPr sz="2000"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defTabSz="914400" rtl="0" eaLnBrk="0" fontAlgn="base" hangingPunct="0">
        <a:lnSpc>
          <a:spcPct val="90000"/>
        </a:lnSpc>
        <a:spcBef>
          <a:spcPts val="500"/>
        </a:spcBef>
        <a:spcAft>
          <a:spcPct val="0"/>
        </a:spcAft>
        <a:buFont typeface="Arial" panose="020B0604020202020204" pitchFamily="34" charset="0"/>
        <a:buChar char="•"/>
        <a:defRPr sz="1735"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defTabSz="914400" rtl="0" eaLnBrk="0" fontAlgn="base" hangingPunct="0">
        <a:lnSpc>
          <a:spcPct val="90000"/>
        </a:lnSpc>
        <a:spcBef>
          <a:spcPts val="500"/>
        </a:spcBef>
        <a:spcAft>
          <a:spcPct val="0"/>
        </a:spcAft>
        <a:buFont typeface="Arial" panose="020B0604020202020204" pitchFamily="34" charset="0"/>
        <a:buChar char="•"/>
        <a:defRPr sz="1735"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914400" rtl="0" eaLnBrk="0" fontAlgn="base" hangingPunct="0">
        <a:lnSpc>
          <a:spcPct val="90000"/>
        </a:lnSpc>
        <a:spcBef>
          <a:spcPts val="500"/>
        </a:spcBef>
        <a:spcAft>
          <a:spcPct val="0"/>
        </a:spcAft>
        <a:buFont typeface="Arial" panose="020B0604020202020204" pitchFamily="34" charset="0"/>
        <a:buChar char="•"/>
        <a:defRPr sz="1735"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7965"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7965"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7965"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7965"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defTabSz="609600">
              <a:spcBef>
                <a:spcPct val="0"/>
              </a:spcBef>
              <a:spcAft>
                <a:spcPct val="0"/>
              </a:spcAft>
              <a:defRPr/>
            </a:pPr>
            <a:endParaRPr lang="zh-CN" altLang="en-US">
              <a:solidFill>
                <a:srgbClr val="4B4D4F">
                  <a:tint val="75000"/>
                </a:srgbClr>
              </a:solidFill>
            </a:endParaRPr>
          </a:p>
        </p:txBody>
      </p:sp>
      <p:sp>
        <p:nvSpPr>
          <p:cNvPr id="6" name="Slide Number Placeholder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eaLnBrk="1" fontAlgn="auto" hangingPunct="1">
              <a:defRPr sz="1200" noProof="1" smtClean="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defTabSz="609600">
              <a:spcBef>
                <a:spcPct val="0"/>
              </a:spcBef>
              <a:spcAft>
                <a:spcPct val="0"/>
              </a:spcAft>
              <a:defRPr/>
            </a:pPr>
            <a:fld id="{EDEEEA86-D96A-44CA-9EE4-84298454D8D7}" type="slidenum">
              <a:rPr lang="zh-CN" altLang="en-US" smtClean="0">
                <a:solidFill>
                  <a:srgbClr val="4B4D4F">
                    <a:tint val="75000"/>
                  </a:srgbClr>
                </a:solidFill>
              </a:rPr>
            </a:fld>
            <a:endParaRPr lang="zh-CN" altLang="en-US">
              <a:solidFill>
                <a:srgbClr val="4B4D4F">
                  <a:tint val="75000"/>
                </a:srgbClr>
              </a:solidFill>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txStyles>
    <p:titleStyle>
      <a:lvl1pPr algn="l" defTabSz="914400" rtl="0" eaLnBrk="0" fontAlgn="base" hangingPunct="0">
        <a:lnSpc>
          <a:spcPct val="90000"/>
        </a:lnSpc>
        <a:spcBef>
          <a:spcPct val="0"/>
        </a:spcBef>
        <a:spcAft>
          <a:spcPct val="0"/>
        </a:spcAft>
        <a:defRPr sz="3200" b="1" kern="1200">
          <a:solidFill>
            <a:srgbClr val="AC411D"/>
          </a:solidFill>
          <a:latin typeface="微软雅黑" panose="020B0503020204020204" pitchFamily="34" charset="-122"/>
          <a:ea typeface="微软雅黑" panose="020B0503020204020204" pitchFamily="34" charset="-122"/>
          <a:cs typeface="微软雅黑" panose="020B0503020204020204" pitchFamily="34" charset="-122"/>
        </a:defRPr>
      </a:lvl1pPr>
      <a:lvl2pPr algn="l" defTabSz="914400"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2pPr>
      <a:lvl3pPr algn="l" defTabSz="914400"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3pPr>
      <a:lvl4pPr algn="l" defTabSz="914400"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4pPr>
      <a:lvl5pPr algn="l" defTabSz="914400"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5pPr>
      <a:lvl6pPr marL="609600" algn="l" defTabSz="914400"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6pPr>
      <a:lvl7pPr marL="1219200" algn="l" defTabSz="914400"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7pPr>
      <a:lvl8pPr marL="1828800" algn="l" defTabSz="914400"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8pPr>
      <a:lvl9pPr marL="2438400" algn="l" defTabSz="914400"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9pPr>
    </p:titleStyle>
    <p:bodyStyle>
      <a:lvl1pPr marL="228600" indent="-228600" algn="l" defTabSz="914400" rtl="0" eaLnBrk="0" fontAlgn="base" hangingPunct="0">
        <a:lnSpc>
          <a:spcPct val="90000"/>
        </a:lnSpc>
        <a:spcBef>
          <a:spcPts val="1000"/>
        </a:spcBef>
        <a:spcAft>
          <a:spcPct val="0"/>
        </a:spcAft>
        <a:buClr>
          <a:schemeClr val="accent1"/>
        </a:buClr>
        <a:buSzPct val="70000"/>
        <a:buFont typeface="Wingdings 2" panose="05020102010507070707" pitchFamily="18" charset="2"/>
        <a:buChar char="±"/>
        <a:defRPr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1pPr>
      <a:lvl2pPr marL="685800" indent="-228600" algn="l" defTabSz="914400" rtl="0" eaLnBrk="0" fontAlgn="base" hangingPunct="0">
        <a:lnSpc>
          <a:spcPct val="90000"/>
        </a:lnSpc>
        <a:spcBef>
          <a:spcPts val="500"/>
        </a:spcBef>
        <a:spcAft>
          <a:spcPct val="0"/>
        </a:spcAft>
        <a:buFont typeface="Arial" panose="020B0604020202020204" pitchFamily="34" charset="0"/>
        <a:buChar char="•"/>
        <a:defRPr sz="2000"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defTabSz="914400" rtl="0" eaLnBrk="0" fontAlgn="base" hangingPunct="0">
        <a:lnSpc>
          <a:spcPct val="90000"/>
        </a:lnSpc>
        <a:spcBef>
          <a:spcPts val="500"/>
        </a:spcBef>
        <a:spcAft>
          <a:spcPct val="0"/>
        </a:spcAft>
        <a:buFont typeface="Arial" panose="020B0604020202020204" pitchFamily="34" charset="0"/>
        <a:buChar char="•"/>
        <a:defRPr sz="1735"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defTabSz="914400" rtl="0" eaLnBrk="0" fontAlgn="base" hangingPunct="0">
        <a:lnSpc>
          <a:spcPct val="90000"/>
        </a:lnSpc>
        <a:spcBef>
          <a:spcPts val="500"/>
        </a:spcBef>
        <a:spcAft>
          <a:spcPct val="0"/>
        </a:spcAft>
        <a:buFont typeface="Arial" panose="020B0604020202020204" pitchFamily="34" charset="0"/>
        <a:buChar char="•"/>
        <a:defRPr sz="1735"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914400" rtl="0" eaLnBrk="0" fontAlgn="base" hangingPunct="0">
        <a:lnSpc>
          <a:spcPct val="90000"/>
        </a:lnSpc>
        <a:spcBef>
          <a:spcPts val="500"/>
        </a:spcBef>
        <a:spcAft>
          <a:spcPct val="0"/>
        </a:spcAft>
        <a:buFont typeface="Arial" panose="020B0604020202020204" pitchFamily="34" charset="0"/>
        <a:buChar char="•"/>
        <a:defRPr sz="1735"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7965"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7965"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7965"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7965"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defTabSz="609600">
              <a:spcBef>
                <a:spcPct val="0"/>
              </a:spcBef>
              <a:spcAft>
                <a:spcPct val="0"/>
              </a:spcAft>
              <a:defRPr/>
            </a:pPr>
            <a:endParaRPr lang="zh-CN" altLang="en-US">
              <a:solidFill>
                <a:srgbClr val="4B4D4F">
                  <a:tint val="75000"/>
                </a:srgbClr>
              </a:solidFill>
            </a:endParaRPr>
          </a:p>
        </p:txBody>
      </p:sp>
      <p:sp>
        <p:nvSpPr>
          <p:cNvPr id="6" name="Slide Number Placeholder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eaLnBrk="1" fontAlgn="auto" hangingPunct="1">
              <a:defRPr sz="1200" noProof="1" smtClean="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defTabSz="609600">
              <a:spcBef>
                <a:spcPct val="0"/>
              </a:spcBef>
              <a:spcAft>
                <a:spcPct val="0"/>
              </a:spcAft>
              <a:defRPr/>
            </a:pPr>
            <a:fld id="{EDEEEA86-D96A-44CA-9EE4-84298454D8D7}" type="slidenum">
              <a:rPr lang="zh-CN" altLang="en-US" smtClean="0">
                <a:solidFill>
                  <a:srgbClr val="4B4D4F">
                    <a:tint val="75000"/>
                  </a:srgbClr>
                </a:solidFill>
              </a:rPr>
            </a:fld>
            <a:endParaRPr lang="zh-CN" altLang="en-US">
              <a:solidFill>
                <a:srgbClr val="4B4D4F">
                  <a:tint val="75000"/>
                </a:srgbClr>
              </a:solidFill>
            </a:endParaRP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txStyles>
    <p:titleStyle>
      <a:lvl1pPr algn="l" defTabSz="914400" rtl="0" eaLnBrk="0" fontAlgn="base" hangingPunct="0">
        <a:lnSpc>
          <a:spcPct val="90000"/>
        </a:lnSpc>
        <a:spcBef>
          <a:spcPct val="0"/>
        </a:spcBef>
        <a:spcAft>
          <a:spcPct val="0"/>
        </a:spcAft>
        <a:defRPr sz="3200" b="1" kern="1200">
          <a:solidFill>
            <a:srgbClr val="AC411D"/>
          </a:solidFill>
          <a:latin typeface="微软雅黑" panose="020B0503020204020204" pitchFamily="34" charset="-122"/>
          <a:ea typeface="微软雅黑" panose="020B0503020204020204" pitchFamily="34" charset="-122"/>
          <a:cs typeface="微软雅黑" panose="020B0503020204020204" pitchFamily="34" charset="-122"/>
        </a:defRPr>
      </a:lvl1pPr>
      <a:lvl2pPr algn="l" defTabSz="914400"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2pPr>
      <a:lvl3pPr algn="l" defTabSz="914400"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3pPr>
      <a:lvl4pPr algn="l" defTabSz="914400"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4pPr>
      <a:lvl5pPr algn="l" defTabSz="914400"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5pPr>
      <a:lvl6pPr marL="609600" algn="l" defTabSz="914400"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6pPr>
      <a:lvl7pPr marL="1219200" algn="l" defTabSz="914400"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7pPr>
      <a:lvl8pPr marL="1828800" algn="l" defTabSz="914400"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8pPr>
      <a:lvl9pPr marL="2438400" algn="l" defTabSz="914400"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9pPr>
    </p:titleStyle>
    <p:bodyStyle>
      <a:lvl1pPr marL="228600" indent="-228600" algn="l" defTabSz="914400" rtl="0" eaLnBrk="0" fontAlgn="base" hangingPunct="0">
        <a:lnSpc>
          <a:spcPct val="90000"/>
        </a:lnSpc>
        <a:spcBef>
          <a:spcPts val="1000"/>
        </a:spcBef>
        <a:spcAft>
          <a:spcPct val="0"/>
        </a:spcAft>
        <a:buClr>
          <a:schemeClr val="accent1"/>
        </a:buClr>
        <a:buSzPct val="70000"/>
        <a:buFont typeface="Wingdings 2" panose="05020102010507070707" pitchFamily="18" charset="2"/>
        <a:buChar char="±"/>
        <a:defRPr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1pPr>
      <a:lvl2pPr marL="685800" indent="-228600" algn="l" defTabSz="914400" rtl="0" eaLnBrk="0" fontAlgn="base" hangingPunct="0">
        <a:lnSpc>
          <a:spcPct val="90000"/>
        </a:lnSpc>
        <a:spcBef>
          <a:spcPts val="500"/>
        </a:spcBef>
        <a:spcAft>
          <a:spcPct val="0"/>
        </a:spcAft>
        <a:buFont typeface="Arial" panose="020B0604020202020204" pitchFamily="34" charset="0"/>
        <a:buChar char="•"/>
        <a:defRPr sz="2000"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defTabSz="914400" rtl="0" eaLnBrk="0" fontAlgn="base" hangingPunct="0">
        <a:lnSpc>
          <a:spcPct val="90000"/>
        </a:lnSpc>
        <a:spcBef>
          <a:spcPts val="500"/>
        </a:spcBef>
        <a:spcAft>
          <a:spcPct val="0"/>
        </a:spcAft>
        <a:buFont typeface="Arial" panose="020B0604020202020204" pitchFamily="34" charset="0"/>
        <a:buChar char="•"/>
        <a:defRPr sz="1735"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defTabSz="914400" rtl="0" eaLnBrk="0" fontAlgn="base" hangingPunct="0">
        <a:lnSpc>
          <a:spcPct val="90000"/>
        </a:lnSpc>
        <a:spcBef>
          <a:spcPts val="500"/>
        </a:spcBef>
        <a:spcAft>
          <a:spcPct val="0"/>
        </a:spcAft>
        <a:buFont typeface="Arial" panose="020B0604020202020204" pitchFamily="34" charset="0"/>
        <a:buChar char="•"/>
        <a:defRPr sz="1735"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914400" rtl="0" eaLnBrk="0" fontAlgn="base" hangingPunct="0">
        <a:lnSpc>
          <a:spcPct val="90000"/>
        </a:lnSpc>
        <a:spcBef>
          <a:spcPts val="500"/>
        </a:spcBef>
        <a:spcAft>
          <a:spcPct val="0"/>
        </a:spcAft>
        <a:buFont typeface="Arial" panose="020B0604020202020204" pitchFamily="34" charset="0"/>
        <a:buChar char="•"/>
        <a:defRPr sz="1735"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7965"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7965"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7965"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7965"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8.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0.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6.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3" name="PA_矩形 2"/>
          <p:cNvSpPr/>
          <p:nvPr>
            <p:custDataLst>
              <p:tags r:id="rId1"/>
            </p:custDataLst>
          </p:nvPr>
        </p:nvSpPr>
        <p:spPr>
          <a:xfrm>
            <a:off x="0" y="1211286"/>
            <a:ext cx="12192000" cy="4393871"/>
          </a:xfrm>
          <a:prstGeom prst="rect">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00" eaLnBrk="0" fontAlgn="base" hangingPunct="0">
              <a:spcBef>
                <a:spcPct val="0"/>
              </a:spcBef>
              <a:spcAft>
                <a:spcPct val="0"/>
              </a:spcAft>
            </a:pPr>
            <a:endParaRPr lang="zh-CN" altLang="en-US" sz="2400">
              <a:solidFill>
                <a:srgbClr val="FFFFFF"/>
              </a:solidFill>
            </a:endParaRPr>
          </a:p>
        </p:txBody>
      </p:sp>
      <p:sp>
        <p:nvSpPr>
          <p:cNvPr id="18" name="PA_文本框 2"/>
          <p:cNvSpPr txBox="1"/>
          <p:nvPr>
            <p:custDataLst>
              <p:tags r:id="rId2"/>
            </p:custDataLst>
          </p:nvPr>
        </p:nvSpPr>
        <p:spPr>
          <a:xfrm>
            <a:off x="3015673" y="3459335"/>
            <a:ext cx="8323672" cy="829945"/>
          </a:xfrm>
          <a:prstGeom prst="rect">
            <a:avLst/>
          </a:prstGeom>
          <a:noFill/>
        </p:spPr>
        <p:txBody>
          <a:bodyPr wrap="square" rtlCol="0">
            <a:spAutoFit/>
          </a:bodyPr>
          <a:lstStyle/>
          <a:p>
            <a:pPr algn="r" defTabSz="609600" eaLnBrk="0" fontAlgn="base" hangingPunct="0">
              <a:spcBef>
                <a:spcPct val="0"/>
              </a:spcBef>
              <a:spcAft>
                <a:spcPct val="0"/>
              </a:spcAft>
            </a:pPr>
            <a:r>
              <a:rPr lang="en-US" altLang="zh-CN" sz="4800" b="1" dirty="0">
                <a:solidFill>
                  <a:srgbClr val="4B4D4F">
                    <a:lumMod val="75000"/>
                  </a:srgbClr>
                </a:solidFill>
                <a:latin typeface="微软雅黑" panose="020B0503020204020204" pitchFamily="34" charset="-122"/>
                <a:cs typeface="Open Sans" panose="020B0606030504020204" pitchFamily="34" charset="0"/>
              </a:rPr>
              <a:t>2020</a:t>
            </a:r>
            <a:r>
              <a:rPr lang="zh-CN" altLang="en-US" sz="4800" b="1" dirty="0" smtClean="0">
                <a:solidFill>
                  <a:srgbClr val="4B4D4F">
                    <a:lumMod val="75000"/>
                  </a:srgbClr>
                </a:solidFill>
                <a:latin typeface="微软雅黑" panose="020B0503020204020204" pitchFamily="34" charset="-122"/>
                <a:cs typeface="Open Sans" panose="020B0606030504020204" pitchFamily="34" charset="0"/>
              </a:rPr>
              <a:t>总结</a:t>
            </a:r>
            <a:endParaRPr lang="en-US" sz="4800" b="1" dirty="0">
              <a:solidFill>
                <a:srgbClr val="4B4D4F">
                  <a:lumMod val="75000"/>
                </a:srgbClr>
              </a:solidFill>
              <a:latin typeface="微软雅黑" panose="020B0503020204020204" pitchFamily="34" charset="-122"/>
              <a:cs typeface="Open Sans" panose="020B0606030504020204" pitchFamily="34" charset="0"/>
            </a:endParaRPr>
          </a:p>
        </p:txBody>
      </p:sp>
      <p:sp>
        <p:nvSpPr>
          <p:cNvPr id="22" name="PA_文本框 62"/>
          <p:cNvSpPr txBox="1"/>
          <p:nvPr>
            <p:custDataLst>
              <p:tags r:id="rId3"/>
            </p:custDataLst>
          </p:nvPr>
        </p:nvSpPr>
        <p:spPr>
          <a:xfrm>
            <a:off x="5537201" y="4620961"/>
            <a:ext cx="5802145" cy="306705"/>
          </a:xfrm>
          <a:prstGeom prst="rect">
            <a:avLst/>
          </a:prstGeom>
          <a:noFill/>
          <a:effectLst/>
        </p:spPr>
        <p:txBody>
          <a:bodyPr wrap="square" rtlCol="0">
            <a:spAutoFit/>
          </a:bodyPr>
          <a:lstStyle/>
          <a:p>
            <a:pPr algn="r" defTabSz="609600" eaLnBrk="0" fontAlgn="base" hangingPunct="0">
              <a:spcBef>
                <a:spcPct val="0"/>
              </a:spcBef>
              <a:spcAft>
                <a:spcPct val="0"/>
              </a:spcAft>
            </a:pPr>
            <a:r>
              <a:rPr lang="en-US" altLang="zh-CN" sz="1400" dirty="0" smtClean="0">
                <a:solidFill>
                  <a:srgbClr val="4B4D4F">
                    <a:lumMod val="75000"/>
                  </a:srgbClr>
                </a:solidFill>
                <a:latin typeface="微软雅黑" panose="020B0503020204020204" pitchFamily="34" charset="-122"/>
                <a:ea typeface="微软雅黑" panose="020B0503020204020204" pitchFamily="34" charset="-122"/>
                <a:cs typeface="Arial Unicode MS" panose="020B0604020202020204" pitchFamily="34" charset="-122"/>
              </a:rPr>
              <a:t>2021</a:t>
            </a:r>
            <a:r>
              <a:rPr lang="zh-CN" altLang="en-US" sz="1400" dirty="0" smtClean="0">
                <a:solidFill>
                  <a:srgbClr val="4B4D4F">
                    <a:lumMod val="75000"/>
                  </a:srgbClr>
                </a:solidFill>
                <a:latin typeface="微软雅黑" panose="020B0503020204020204" pitchFamily="34" charset="-122"/>
                <a:ea typeface="微软雅黑" panose="020B0503020204020204" pitchFamily="34" charset="-122"/>
                <a:cs typeface="Arial Unicode MS" panose="020B0604020202020204" pitchFamily="34" charset="-122"/>
              </a:rPr>
              <a:t>年</a:t>
            </a:r>
            <a:r>
              <a:rPr lang="en-US" altLang="zh-CN" sz="1400" dirty="0" smtClean="0">
                <a:solidFill>
                  <a:srgbClr val="4B4D4F">
                    <a:lumMod val="75000"/>
                  </a:srgbClr>
                </a:solidFill>
                <a:latin typeface="微软雅黑" panose="020B0503020204020204" pitchFamily="34" charset="-122"/>
                <a:ea typeface="微软雅黑" panose="020B0503020204020204" pitchFamily="34" charset="-122"/>
                <a:cs typeface="Arial Unicode MS" panose="020B0604020202020204" pitchFamily="34" charset="-122"/>
              </a:rPr>
              <a:t>1</a:t>
            </a:r>
            <a:r>
              <a:rPr lang="zh-CN" altLang="en-US" sz="1400" dirty="0" smtClean="0">
                <a:solidFill>
                  <a:srgbClr val="4B4D4F">
                    <a:lumMod val="75000"/>
                  </a:srgbClr>
                </a:solidFill>
                <a:latin typeface="微软雅黑" panose="020B0503020204020204" pitchFamily="34" charset="-122"/>
                <a:ea typeface="微软雅黑" panose="020B0503020204020204" pitchFamily="34" charset="-122"/>
                <a:cs typeface="Arial Unicode MS" panose="020B0604020202020204" pitchFamily="34" charset="-122"/>
              </a:rPr>
              <a:t>月</a:t>
            </a:r>
            <a:r>
              <a:rPr lang="en-US" altLang="zh-CN" sz="1400" dirty="0" smtClean="0">
                <a:solidFill>
                  <a:srgbClr val="4B4D4F">
                    <a:lumMod val="75000"/>
                  </a:srgbClr>
                </a:solidFill>
                <a:latin typeface="微软雅黑" panose="020B0503020204020204" pitchFamily="34" charset="-122"/>
                <a:ea typeface="微软雅黑" panose="020B0503020204020204" pitchFamily="34" charset="-122"/>
                <a:cs typeface="Arial Unicode MS" panose="020B0604020202020204" pitchFamily="34" charset="-122"/>
              </a:rPr>
              <a:t>16</a:t>
            </a:r>
            <a:r>
              <a:rPr lang="zh-CN" altLang="en-US" sz="1400" dirty="0" smtClean="0">
                <a:solidFill>
                  <a:srgbClr val="4B4D4F">
                    <a:lumMod val="75000"/>
                  </a:srgbClr>
                </a:solidFill>
                <a:latin typeface="微软雅黑" panose="020B0503020204020204" pitchFamily="34" charset="-122"/>
                <a:ea typeface="微软雅黑" panose="020B0503020204020204" pitchFamily="34" charset="-122"/>
                <a:cs typeface="Arial Unicode MS" panose="020B0604020202020204" pitchFamily="34" charset="-122"/>
              </a:rPr>
              <a:t>日 谢伟</a:t>
            </a:r>
            <a:endParaRPr lang="en-US" altLang="zh-CN" sz="1400" dirty="0">
              <a:solidFill>
                <a:srgbClr val="4B4D4F">
                  <a:lumMod val="75000"/>
                </a:srgbClr>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4" name="PA_任意多边形 72"/>
          <p:cNvSpPr>
            <a:spLocks noEditPoints="1"/>
          </p:cNvSpPr>
          <p:nvPr>
            <p:custDataLst>
              <p:tags r:id="rId4"/>
            </p:custDataLst>
          </p:nvPr>
        </p:nvSpPr>
        <p:spPr bwMode="auto">
          <a:xfrm>
            <a:off x="338717" y="1654920"/>
            <a:ext cx="5082827" cy="3609473"/>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91440" tIns="45720" rIns="91440" bIns="45720" numCol="1" anchor="t" anchorCtr="0" compatLnSpc="1"/>
          <a:lstStyle/>
          <a:p>
            <a:pPr defTabSz="609600" eaLnBrk="0" fontAlgn="base" hangingPunct="0">
              <a:spcBef>
                <a:spcPct val="0"/>
              </a:spcBef>
              <a:spcAft>
                <a:spcPct val="0"/>
              </a:spcAft>
            </a:pPr>
            <a:endParaRPr lang="id-ID" sz="2400">
              <a:solidFill>
                <a:srgbClr val="4B4D4F"/>
              </a:solidFill>
              <a:latin typeface="微软雅黑" panose="020B0503020204020204" pitchFamily="34" charset="-122"/>
            </a:endParaRPr>
          </a:p>
        </p:txBody>
      </p:sp>
      <p:cxnSp>
        <p:nvCxnSpPr>
          <p:cNvPr id="5" name="直接连接符 4"/>
          <p:cNvCxnSpPr/>
          <p:nvPr/>
        </p:nvCxnSpPr>
        <p:spPr>
          <a:xfrm flipH="1">
            <a:off x="10579101" y="4435409"/>
            <a:ext cx="571500" cy="0"/>
          </a:xfrm>
          <a:prstGeom prst="line">
            <a:avLst/>
          </a:prstGeom>
          <a:ln w="381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750"/>
                                        <p:tgtEl>
                                          <p:spTgt spid="24"/>
                                        </p:tgtEl>
                                      </p:cBhvr>
                                    </p:animEffect>
                                  </p:childTnLst>
                                </p:cTn>
                              </p:par>
                            </p:childTnLst>
                          </p:cTn>
                        </p:par>
                        <p:par>
                          <p:cTn id="12" fill="hold">
                            <p:stCondLst>
                              <p:cond delay="1500"/>
                            </p:stCondLst>
                            <p:childTnLst>
                              <p:par>
                                <p:cTn id="13" presetID="42"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anim calcmode="lin" valueType="num">
                                      <p:cBhvr>
                                        <p:cTn id="16" dur="1000" fill="hold"/>
                                        <p:tgtEl>
                                          <p:spTgt spid="18"/>
                                        </p:tgtEl>
                                        <p:attrNameLst>
                                          <p:attrName>ppt_x</p:attrName>
                                        </p:attrNameLst>
                                      </p:cBhvr>
                                      <p:tavLst>
                                        <p:tav tm="0">
                                          <p:val>
                                            <p:strVal val="#ppt_x"/>
                                          </p:val>
                                        </p:tav>
                                        <p:tav tm="100000">
                                          <p:val>
                                            <p:strVal val="#ppt_x"/>
                                          </p:val>
                                        </p:tav>
                                      </p:tavLst>
                                    </p:anim>
                                    <p:anim calcmode="lin" valueType="num">
                                      <p:cBhvr>
                                        <p:cTn id="17" dur="1000" fill="hold"/>
                                        <p:tgtEl>
                                          <p:spTgt spid="18"/>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p:bldP spid="22" grpId="0" bldLvl="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9458" name="矩形 32"/>
          <p:cNvSpPr>
            <a:spLocks noChangeArrowheads="1"/>
          </p:cNvSpPr>
          <p:nvPr/>
        </p:nvSpPr>
        <p:spPr bwMode="auto">
          <a:xfrm>
            <a:off x="567267" y="59267"/>
            <a:ext cx="2997200" cy="83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defTabSz="609600" fontAlgn="base">
              <a:lnSpc>
                <a:spcPct val="130000"/>
              </a:lnSpc>
              <a:spcBef>
                <a:spcPct val="0"/>
              </a:spcBef>
              <a:spcAft>
                <a:spcPct val="0"/>
              </a:spcAft>
            </a:pPr>
            <a:r>
              <a:rPr lang="en-US" altLang="zh-CN" sz="3735">
                <a:solidFill>
                  <a:srgbClr val="FFFFFF"/>
                </a:solidFill>
                <a:latin typeface="微软雅黑" panose="020B0503020204020204" pitchFamily="34" charset="-122"/>
                <a:sym typeface="黑体" panose="02010609060101010101" pitchFamily="49" charset="-122"/>
              </a:rPr>
              <a:t>PART</a:t>
            </a:r>
            <a:r>
              <a:rPr lang="zh-CN" altLang="en-US" sz="3735">
                <a:solidFill>
                  <a:srgbClr val="FFFFFF"/>
                </a:solidFill>
                <a:latin typeface="微软雅黑" panose="020B0503020204020204" pitchFamily="34" charset="-122"/>
                <a:sym typeface="黑体" panose="02010609060101010101" pitchFamily="49" charset="-122"/>
              </a:rPr>
              <a:t> </a:t>
            </a:r>
            <a:r>
              <a:rPr lang="en-US" altLang="zh-CN" sz="3735">
                <a:solidFill>
                  <a:srgbClr val="FFFFFF"/>
                </a:solidFill>
                <a:latin typeface="微软雅黑" panose="020B0503020204020204" pitchFamily="34" charset="-122"/>
                <a:sym typeface="黑体" panose="02010609060101010101" pitchFamily="49" charset="-122"/>
              </a:rPr>
              <a:t>1</a:t>
            </a:r>
            <a:endParaRPr lang="en-US" altLang="zh-CN" sz="3735">
              <a:solidFill>
                <a:srgbClr val="FFFFFF"/>
              </a:solidFill>
              <a:latin typeface="微软雅黑" panose="020B0503020204020204" pitchFamily="34" charset="-122"/>
            </a:endParaRPr>
          </a:p>
        </p:txBody>
      </p:sp>
      <p:sp>
        <p:nvSpPr>
          <p:cNvPr id="19459" name="文本框 33"/>
          <p:cNvSpPr txBox="1">
            <a:spLocks noChangeArrowheads="1"/>
          </p:cNvSpPr>
          <p:nvPr/>
        </p:nvSpPr>
        <p:spPr bwMode="auto">
          <a:xfrm>
            <a:off x="3564467" y="95251"/>
            <a:ext cx="3539752" cy="83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defTabSz="609600" fontAlgn="base">
              <a:lnSpc>
                <a:spcPct val="130000"/>
              </a:lnSpc>
              <a:spcBef>
                <a:spcPct val="0"/>
              </a:spcBef>
              <a:spcAft>
                <a:spcPct val="0"/>
              </a:spcAft>
            </a:pPr>
            <a:r>
              <a:rPr lang="zh-CN" altLang="en-US" sz="3735">
                <a:solidFill>
                  <a:srgbClr val="FFFFFF"/>
                </a:solidFill>
                <a:latin typeface="微软雅黑" panose="020B0503020204020204" pitchFamily="34" charset="-122"/>
                <a:sym typeface="黑体" panose="02010609060101010101" pitchFamily="49" charset="-122"/>
              </a:rPr>
              <a:t>请输入你的标题</a:t>
            </a:r>
            <a:endParaRPr lang="zh-CN" altLang="en-US" sz="3735">
              <a:solidFill>
                <a:srgbClr val="4B4D4F"/>
              </a:solidFill>
              <a:latin typeface="微软雅黑" panose="020B0503020204020204" pitchFamily="34" charset="-122"/>
            </a:endParaRPr>
          </a:p>
        </p:txBody>
      </p:sp>
      <p:sp>
        <p:nvSpPr>
          <p:cNvPr id="35" name="矩形 34"/>
          <p:cNvSpPr/>
          <p:nvPr/>
        </p:nvSpPr>
        <p:spPr>
          <a:xfrm>
            <a:off x="3397251" y="0"/>
            <a:ext cx="6246283" cy="1032933"/>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600">
              <a:spcBef>
                <a:spcPct val="0"/>
              </a:spcBef>
              <a:spcAft>
                <a:spcPct val="0"/>
              </a:spcAft>
              <a:defRPr/>
            </a:pPr>
            <a:r>
              <a:rPr kumimoji="1" lang="zh-CN" altLang="en-US" sz="3730" noProof="1" smtClean="0">
                <a:solidFill>
                  <a:srgbClr val="FFFFFF"/>
                </a:solidFill>
                <a:latin typeface="微软雅黑" panose="020B0503020204020204" pitchFamily="34" charset="-122"/>
                <a:cs typeface="微软雅黑" panose="020B0503020204020204" pitchFamily="34" charset="-122"/>
              </a:rPr>
              <a:t>项目</a:t>
            </a:r>
            <a:r>
              <a:rPr kumimoji="1" lang="en-US" altLang="zh-CN" sz="3730" noProof="1" smtClean="0">
                <a:solidFill>
                  <a:srgbClr val="FFFFFF"/>
                </a:solidFill>
                <a:latin typeface="微软雅黑" panose="020B0503020204020204" pitchFamily="34" charset="-122"/>
                <a:cs typeface="微软雅黑" panose="020B0503020204020204" pitchFamily="34" charset="-122"/>
              </a:rPr>
              <a:t>&amp;</a:t>
            </a:r>
            <a:r>
              <a:rPr kumimoji="1" lang="zh-CN" altLang="en-US" sz="3730" noProof="1" smtClean="0">
                <a:solidFill>
                  <a:srgbClr val="FFFFFF"/>
                </a:solidFill>
                <a:latin typeface="微软雅黑" panose="020B0503020204020204" pitchFamily="34" charset="-122"/>
                <a:cs typeface="微软雅黑" panose="020B0503020204020204" pitchFamily="34" charset="-122"/>
              </a:rPr>
              <a:t>找工作</a:t>
            </a:r>
            <a:endParaRPr kumimoji="1" lang="zh-CN" altLang="en-US" sz="3730" noProof="1" smtClean="0">
              <a:solidFill>
                <a:srgbClr val="FFFFFF"/>
              </a:solidFill>
              <a:latin typeface="微软雅黑" panose="020B0503020204020204" pitchFamily="34" charset="-122"/>
              <a:cs typeface="微软雅黑" panose="020B0503020204020204" pitchFamily="34" charset="-122"/>
            </a:endParaRPr>
          </a:p>
        </p:txBody>
      </p:sp>
      <p:grpSp>
        <p:nvGrpSpPr>
          <p:cNvPr id="36" name="组 7"/>
          <p:cNvGrpSpPr/>
          <p:nvPr/>
        </p:nvGrpSpPr>
        <p:grpSpPr>
          <a:xfrm>
            <a:off x="566421" y="1"/>
            <a:ext cx="2998047" cy="1031240"/>
            <a:chOff x="782065" y="0"/>
            <a:chExt cx="2248535" cy="1343608"/>
          </a:xfrm>
          <a:solidFill>
            <a:srgbClr val="F5E168"/>
          </a:solidFill>
        </p:grpSpPr>
        <p:sp>
          <p:nvSpPr>
            <p:cNvPr id="37" name="矩形 36"/>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600">
                <a:spcBef>
                  <a:spcPct val="0"/>
                </a:spcBef>
                <a:spcAft>
                  <a:spcPct val="0"/>
                </a:spcAft>
                <a:defRPr/>
              </a:pPr>
              <a:endParaRPr kumimoji="1" lang="zh-CN" altLang="en-US" sz="2400" noProof="1">
                <a:solidFill>
                  <a:srgbClr val="FFFFFF"/>
                </a:solidFill>
                <a:latin typeface="微软雅黑" panose="020B0503020204020204" pitchFamily="34" charset="-122"/>
                <a:cs typeface="微软雅黑" panose="020B0503020204020204" pitchFamily="34" charset="-122"/>
              </a:endParaRPr>
            </a:p>
          </p:txBody>
        </p:sp>
        <p:sp>
          <p:nvSpPr>
            <p:cNvPr id="38" name="矩形 37"/>
            <p:cNvSpPr/>
            <p:nvPr/>
          </p:nvSpPr>
          <p:spPr>
            <a:xfrm>
              <a:off x="782065" y="71755"/>
              <a:ext cx="2248535" cy="998583"/>
            </a:xfrm>
            <a:prstGeom prst="rect">
              <a:avLst/>
            </a:prstGeom>
            <a:noFill/>
            <a:extLst>
              <a:ext uri="{909E8E84-426E-40DD-AFC4-6F175D3DCCD1}">
                <a14:hiddenFill xmlns:a14="http://schemas.microsoft.com/office/drawing/2010/main">
                  <a:grpFill/>
                </a14:hiddenFill>
              </a:ext>
            </a:extLst>
          </p:spPr>
          <p:txBody>
            <a:bodyPr>
              <a:spAutoFit/>
            </a:bodyPr>
            <a:lstStyle/>
            <a:p>
              <a:pPr algn="ctr" defTabSz="609600">
                <a:lnSpc>
                  <a:spcPct val="130000"/>
                </a:lnSpc>
                <a:spcBef>
                  <a:spcPct val="0"/>
                </a:spcBef>
                <a:spcAft>
                  <a:spcPct val="0"/>
                </a:spcAft>
                <a:defRPr/>
              </a:pPr>
              <a:endParaRPr kumimoji="1" lang="en-US" altLang="zh-CN" sz="3735" noProof="1">
                <a:solidFill>
                  <a:srgbClr val="FFFFFF"/>
                </a:solidFill>
                <a:latin typeface="微软雅黑" panose="020B0503020204020204" pitchFamily="34" charset="-122"/>
                <a:cs typeface="微软雅黑" panose="020B0503020204020204" pitchFamily="34" charset="-122"/>
              </a:endParaRPr>
            </a:p>
          </p:txBody>
        </p:sp>
      </p:grpSp>
      <p:sp>
        <p:nvSpPr>
          <p:cNvPr id="19462" name="文本框 38"/>
          <p:cNvSpPr txBox="1">
            <a:spLocks noChangeArrowheads="1"/>
          </p:cNvSpPr>
          <p:nvPr/>
        </p:nvSpPr>
        <p:spPr bwMode="auto">
          <a:xfrm>
            <a:off x="1413592" y="95251"/>
            <a:ext cx="1143262" cy="76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defTabSz="609600" fontAlgn="base">
              <a:lnSpc>
                <a:spcPct val="130000"/>
              </a:lnSpc>
              <a:spcBef>
                <a:spcPct val="0"/>
              </a:spcBef>
              <a:spcAft>
                <a:spcPct val="0"/>
              </a:spcAft>
            </a:pPr>
            <a:r>
              <a:rPr lang="zh-CN" altLang="en-US" sz="3735" dirty="0" smtClean="0">
                <a:solidFill>
                  <a:srgbClr val="4B4D4F"/>
                </a:solidFill>
                <a:latin typeface="微软雅黑" panose="020B0503020204020204" pitchFamily="34" charset="-122"/>
              </a:rPr>
              <a:t>总结</a:t>
            </a:r>
            <a:endParaRPr lang="zh-CN" altLang="en-US" sz="3735" dirty="0">
              <a:solidFill>
                <a:srgbClr val="4B4D4F"/>
              </a:solidFill>
              <a:latin typeface="微软雅黑" panose="020B0503020204020204" pitchFamily="34" charset="-122"/>
            </a:endParaRPr>
          </a:p>
        </p:txBody>
      </p:sp>
      <p:cxnSp>
        <p:nvCxnSpPr>
          <p:cNvPr id="8" name="直接连接符 7"/>
          <p:cNvCxnSpPr/>
          <p:nvPr/>
        </p:nvCxnSpPr>
        <p:spPr>
          <a:xfrm>
            <a:off x="3932767" y="1162051"/>
            <a:ext cx="4529667" cy="0"/>
          </a:xfrm>
          <a:prstGeom prst="line">
            <a:avLst/>
          </a:prstGeom>
          <a:ln w="28575">
            <a:solidFill>
              <a:schemeClr val="tx1">
                <a:lumMod val="65000"/>
                <a:lumOff val="35000"/>
                <a:alpha val="70000"/>
              </a:schemeClr>
            </a:solidFill>
            <a:tailEnd type="none"/>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5253282" y="1529926"/>
            <a:ext cx="1684867" cy="168275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600">
              <a:spcBef>
                <a:spcPct val="0"/>
              </a:spcBef>
              <a:spcAft>
                <a:spcPct val="0"/>
              </a:spcAft>
              <a:defRPr/>
            </a:pPr>
            <a:endParaRPr lang="zh-CN" altLang="en-US" noProof="1">
              <a:solidFill>
                <a:srgbClr val="FFFFFF"/>
              </a:solidFill>
              <a:latin typeface="微软雅黑" panose="020B0503020204020204" pitchFamily="34" charset="-122"/>
              <a:cs typeface="微软雅黑" panose="020B0503020204020204" pitchFamily="34" charset="-122"/>
            </a:endParaRPr>
          </a:p>
        </p:txBody>
      </p:sp>
      <p:grpSp>
        <p:nvGrpSpPr>
          <p:cNvPr id="19470" name="组合 14"/>
          <p:cNvGrpSpPr/>
          <p:nvPr/>
        </p:nvGrpSpPr>
        <p:grpSpPr bwMode="auto">
          <a:xfrm>
            <a:off x="5780605" y="2035811"/>
            <a:ext cx="647700" cy="605367"/>
            <a:chOff x="406401" y="500063"/>
            <a:chExt cx="663575" cy="620712"/>
          </a:xfrm>
        </p:grpSpPr>
        <p:sp>
          <p:nvSpPr>
            <p:cNvPr id="16" name="Freeform 5"/>
            <p:cNvSpPr/>
            <p:nvPr/>
          </p:nvSpPr>
          <p:spPr bwMode="auto">
            <a:xfrm>
              <a:off x="818425" y="528276"/>
              <a:ext cx="164809" cy="223544"/>
            </a:xfrm>
            <a:custGeom>
              <a:avLst/>
              <a:gdLst>
                <a:gd name="T0" fmla="*/ 73 w 123"/>
                <a:gd name="T1" fmla="*/ 2 h 166"/>
                <a:gd name="T2" fmla="*/ 4 w 123"/>
                <a:gd name="T3" fmla="*/ 29 h 166"/>
                <a:gd name="T4" fmla="*/ 1 w 123"/>
                <a:gd name="T5" fmla="*/ 35 h 166"/>
                <a:gd name="T6" fmla="*/ 34 w 123"/>
                <a:gd name="T7" fmla="*/ 161 h 166"/>
                <a:gd name="T8" fmla="*/ 40 w 123"/>
                <a:gd name="T9" fmla="*/ 165 h 166"/>
                <a:gd name="T10" fmla="*/ 115 w 123"/>
                <a:gd name="T11" fmla="*/ 149 h 166"/>
                <a:gd name="T12" fmla="*/ 120 w 123"/>
                <a:gd name="T13" fmla="*/ 137 h 166"/>
                <a:gd name="T14" fmla="*/ 93 w 123"/>
                <a:gd name="T15" fmla="*/ 75 h 166"/>
                <a:gd name="T16" fmla="*/ 84 w 123"/>
                <a:gd name="T17" fmla="*/ 10 h 166"/>
                <a:gd name="T18" fmla="*/ 73 w 123"/>
                <a:gd name="T19"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66">
                  <a:moveTo>
                    <a:pt x="73" y="2"/>
                  </a:moveTo>
                  <a:cubicBezTo>
                    <a:pt x="4" y="29"/>
                    <a:pt x="4" y="29"/>
                    <a:pt x="4" y="29"/>
                  </a:cubicBezTo>
                  <a:cubicBezTo>
                    <a:pt x="1" y="30"/>
                    <a:pt x="0" y="33"/>
                    <a:pt x="1" y="35"/>
                  </a:cubicBezTo>
                  <a:cubicBezTo>
                    <a:pt x="7" y="56"/>
                    <a:pt x="29" y="140"/>
                    <a:pt x="34" y="161"/>
                  </a:cubicBezTo>
                  <a:cubicBezTo>
                    <a:pt x="35" y="164"/>
                    <a:pt x="37" y="166"/>
                    <a:pt x="40" y="165"/>
                  </a:cubicBezTo>
                  <a:cubicBezTo>
                    <a:pt x="115" y="149"/>
                    <a:pt x="115" y="149"/>
                    <a:pt x="115" y="149"/>
                  </a:cubicBezTo>
                  <a:cubicBezTo>
                    <a:pt x="121" y="148"/>
                    <a:pt x="123" y="142"/>
                    <a:pt x="120" y="137"/>
                  </a:cubicBezTo>
                  <a:cubicBezTo>
                    <a:pt x="108" y="119"/>
                    <a:pt x="99" y="97"/>
                    <a:pt x="93" y="75"/>
                  </a:cubicBezTo>
                  <a:cubicBezTo>
                    <a:pt x="85" y="50"/>
                    <a:pt x="84" y="24"/>
                    <a:pt x="84" y="10"/>
                  </a:cubicBezTo>
                  <a:cubicBezTo>
                    <a:pt x="85" y="4"/>
                    <a:pt x="79" y="0"/>
                    <a:pt x="73"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91440" tIns="45720" rIns="91440" bIns="45720"/>
            <a:lstStyle/>
            <a:p>
              <a:pPr defTabSz="609600">
                <a:spcBef>
                  <a:spcPct val="0"/>
                </a:spcBef>
                <a:spcAft>
                  <a:spcPct val="0"/>
                </a:spcAft>
                <a:defRPr/>
              </a:pPr>
              <a:endParaRPr lang="zh-CN" altLang="en-US" noProof="1">
                <a:solidFill>
                  <a:srgbClr val="4B4D4F"/>
                </a:solidFill>
                <a:latin typeface="微软雅黑" panose="020B0503020204020204" pitchFamily="34" charset="-122"/>
                <a:cs typeface="微软雅黑" panose="020B0503020204020204" pitchFamily="34" charset="-122"/>
              </a:endParaRPr>
            </a:p>
          </p:txBody>
        </p:sp>
        <p:sp>
          <p:nvSpPr>
            <p:cNvPr id="17" name="Freeform 6"/>
            <p:cNvSpPr/>
            <p:nvPr/>
          </p:nvSpPr>
          <p:spPr bwMode="auto">
            <a:xfrm>
              <a:off x="963717" y="500063"/>
              <a:ext cx="106259" cy="227883"/>
            </a:xfrm>
            <a:custGeom>
              <a:avLst/>
              <a:gdLst>
                <a:gd name="T0" fmla="*/ 33 w 79"/>
                <a:gd name="T1" fmla="*/ 7 h 171"/>
                <a:gd name="T2" fmla="*/ 14 w 79"/>
                <a:gd name="T3" fmla="*/ 6 h 171"/>
                <a:gd name="T4" fmla="*/ 11 w 79"/>
                <a:gd name="T5" fmla="*/ 90 h 171"/>
                <a:gd name="T6" fmla="*/ 34 w 79"/>
                <a:gd name="T7" fmla="*/ 141 h 171"/>
                <a:gd name="T8" fmla="*/ 73 w 79"/>
                <a:gd name="T9" fmla="*/ 148 h 171"/>
                <a:gd name="T10" fmla="*/ 70 w 79"/>
                <a:gd name="T11" fmla="*/ 73 h 171"/>
                <a:gd name="T12" fmla="*/ 33 w 79"/>
                <a:gd name="T13" fmla="*/ 7 h 171"/>
              </a:gdLst>
              <a:ahLst/>
              <a:cxnLst>
                <a:cxn ang="0">
                  <a:pos x="T0" y="T1"/>
                </a:cxn>
                <a:cxn ang="0">
                  <a:pos x="T2" y="T3"/>
                </a:cxn>
                <a:cxn ang="0">
                  <a:pos x="T4" y="T5"/>
                </a:cxn>
                <a:cxn ang="0">
                  <a:pos x="T6" y="T7"/>
                </a:cxn>
                <a:cxn ang="0">
                  <a:pos x="T8" y="T9"/>
                </a:cxn>
                <a:cxn ang="0">
                  <a:pos x="T10" y="T11"/>
                </a:cxn>
                <a:cxn ang="0">
                  <a:pos x="T12" y="T13"/>
                </a:cxn>
              </a:cxnLst>
              <a:rect l="0" t="0" r="r" b="b"/>
              <a:pathLst>
                <a:path w="79" h="171">
                  <a:moveTo>
                    <a:pt x="33" y="7"/>
                  </a:moveTo>
                  <a:cubicBezTo>
                    <a:pt x="28" y="3"/>
                    <a:pt x="20" y="0"/>
                    <a:pt x="14" y="6"/>
                  </a:cubicBezTo>
                  <a:cubicBezTo>
                    <a:pt x="2" y="16"/>
                    <a:pt x="0" y="51"/>
                    <a:pt x="11" y="90"/>
                  </a:cubicBezTo>
                  <a:cubicBezTo>
                    <a:pt x="16" y="108"/>
                    <a:pt x="23" y="126"/>
                    <a:pt x="34" y="141"/>
                  </a:cubicBezTo>
                  <a:cubicBezTo>
                    <a:pt x="43" y="154"/>
                    <a:pt x="64" y="171"/>
                    <a:pt x="73" y="148"/>
                  </a:cubicBezTo>
                  <a:cubicBezTo>
                    <a:pt x="79" y="132"/>
                    <a:pt x="78" y="104"/>
                    <a:pt x="70" y="73"/>
                  </a:cubicBezTo>
                  <a:cubicBezTo>
                    <a:pt x="61" y="42"/>
                    <a:pt x="47" y="17"/>
                    <a:pt x="33" y="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91440" tIns="45720" rIns="91440" bIns="45720"/>
            <a:lstStyle/>
            <a:p>
              <a:pPr defTabSz="609600">
                <a:spcBef>
                  <a:spcPct val="0"/>
                </a:spcBef>
                <a:spcAft>
                  <a:spcPct val="0"/>
                </a:spcAft>
                <a:defRPr/>
              </a:pPr>
              <a:endParaRPr lang="zh-CN" altLang="en-US" noProof="1">
                <a:solidFill>
                  <a:srgbClr val="4B4D4F"/>
                </a:solidFill>
                <a:latin typeface="微软雅黑" panose="020B0503020204020204" pitchFamily="34" charset="-122"/>
                <a:cs typeface="微软雅黑" panose="020B0503020204020204" pitchFamily="34" charset="-122"/>
              </a:endParaRPr>
            </a:p>
          </p:txBody>
        </p:sp>
        <p:sp>
          <p:nvSpPr>
            <p:cNvPr id="5" name="Freeform 7"/>
            <p:cNvSpPr/>
            <p:nvPr/>
          </p:nvSpPr>
          <p:spPr bwMode="auto">
            <a:xfrm>
              <a:off x="406401" y="665007"/>
              <a:ext cx="199506" cy="171455"/>
            </a:xfrm>
            <a:custGeom>
              <a:avLst/>
              <a:gdLst>
                <a:gd name="T0" fmla="*/ 37 w 149"/>
                <a:gd name="T1" fmla="*/ 125 h 128"/>
                <a:gd name="T2" fmla="*/ 145 w 149"/>
                <a:gd name="T3" fmla="*/ 103 h 128"/>
                <a:gd name="T4" fmla="*/ 148 w 149"/>
                <a:gd name="T5" fmla="*/ 98 h 128"/>
                <a:gd name="T6" fmla="*/ 124 w 149"/>
                <a:gd name="T7" fmla="*/ 4 h 128"/>
                <a:gd name="T8" fmla="*/ 118 w 149"/>
                <a:gd name="T9" fmla="*/ 1 h 128"/>
                <a:gd name="T10" fmla="*/ 13 w 149"/>
                <a:gd name="T11" fmla="*/ 41 h 128"/>
                <a:gd name="T12" fmla="*/ 6 w 149"/>
                <a:gd name="T13" fmla="*/ 88 h 128"/>
                <a:gd name="T14" fmla="*/ 37 w 149"/>
                <a:gd name="T15" fmla="*/ 125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28">
                  <a:moveTo>
                    <a:pt x="37" y="125"/>
                  </a:moveTo>
                  <a:cubicBezTo>
                    <a:pt x="145" y="103"/>
                    <a:pt x="145" y="103"/>
                    <a:pt x="145" y="103"/>
                  </a:cubicBezTo>
                  <a:cubicBezTo>
                    <a:pt x="148" y="102"/>
                    <a:pt x="149" y="100"/>
                    <a:pt x="148" y="98"/>
                  </a:cubicBezTo>
                  <a:cubicBezTo>
                    <a:pt x="144" y="81"/>
                    <a:pt x="129" y="21"/>
                    <a:pt x="124" y="4"/>
                  </a:cubicBezTo>
                  <a:cubicBezTo>
                    <a:pt x="124" y="2"/>
                    <a:pt x="121" y="0"/>
                    <a:pt x="118" y="1"/>
                  </a:cubicBezTo>
                  <a:cubicBezTo>
                    <a:pt x="13" y="41"/>
                    <a:pt x="13" y="41"/>
                    <a:pt x="13" y="41"/>
                  </a:cubicBezTo>
                  <a:cubicBezTo>
                    <a:pt x="3" y="44"/>
                    <a:pt x="0" y="65"/>
                    <a:pt x="6" y="88"/>
                  </a:cubicBezTo>
                  <a:cubicBezTo>
                    <a:pt x="12" y="112"/>
                    <a:pt x="27" y="128"/>
                    <a:pt x="37" y="12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91440" tIns="45720" rIns="91440" bIns="45720"/>
            <a:lstStyle/>
            <a:p>
              <a:pPr defTabSz="609600">
                <a:spcBef>
                  <a:spcPct val="0"/>
                </a:spcBef>
                <a:spcAft>
                  <a:spcPct val="0"/>
                </a:spcAft>
                <a:defRPr/>
              </a:pPr>
              <a:endParaRPr lang="zh-CN" altLang="en-US" noProof="1">
                <a:solidFill>
                  <a:srgbClr val="4B4D4F"/>
                </a:solidFill>
                <a:latin typeface="微软雅黑" panose="020B0503020204020204" pitchFamily="34" charset="-122"/>
                <a:cs typeface="微软雅黑" panose="020B0503020204020204" pitchFamily="34" charset="-122"/>
              </a:endParaRPr>
            </a:p>
          </p:txBody>
        </p:sp>
        <p:sp>
          <p:nvSpPr>
            <p:cNvPr id="6" name="Freeform 8"/>
            <p:cNvSpPr/>
            <p:nvPr/>
          </p:nvSpPr>
          <p:spPr bwMode="auto">
            <a:xfrm>
              <a:off x="516996" y="567342"/>
              <a:ext cx="425035" cy="553433"/>
            </a:xfrm>
            <a:custGeom>
              <a:avLst/>
              <a:gdLst>
                <a:gd name="T0" fmla="*/ 282 w 319"/>
                <a:gd name="T1" fmla="*/ 404 h 413"/>
                <a:gd name="T2" fmla="*/ 311 w 319"/>
                <a:gd name="T3" fmla="*/ 404 h 413"/>
                <a:gd name="T4" fmla="*/ 311 w 319"/>
                <a:gd name="T5" fmla="*/ 375 h 413"/>
                <a:gd name="T6" fmla="*/ 189 w 319"/>
                <a:gd name="T7" fmla="*/ 254 h 413"/>
                <a:gd name="T8" fmla="*/ 177 w 319"/>
                <a:gd name="T9" fmla="*/ 225 h 413"/>
                <a:gd name="T10" fmla="*/ 177 w 319"/>
                <a:gd name="T11" fmla="*/ 185 h 413"/>
                <a:gd name="T12" fmla="*/ 187 w 319"/>
                <a:gd name="T13" fmla="*/ 173 h 413"/>
                <a:gd name="T14" fmla="*/ 210 w 319"/>
                <a:gd name="T15" fmla="*/ 169 h 413"/>
                <a:gd name="T16" fmla="*/ 229 w 319"/>
                <a:gd name="T17" fmla="*/ 139 h 413"/>
                <a:gd name="T18" fmla="*/ 198 w 319"/>
                <a:gd name="T19" fmla="*/ 20 h 413"/>
                <a:gd name="T20" fmla="*/ 195 w 319"/>
                <a:gd name="T21" fmla="*/ 13 h 413"/>
                <a:gd name="T22" fmla="*/ 166 w 319"/>
                <a:gd name="T23" fmla="*/ 4 h 413"/>
                <a:gd name="T24" fmla="*/ 78 w 319"/>
                <a:gd name="T25" fmla="*/ 39 h 413"/>
                <a:gd name="T26" fmla="*/ 64 w 319"/>
                <a:gd name="T27" fmla="*/ 67 h 413"/>
                <a:gd name="T28" fmla="*/ 89 w 319"/>
                <a:gd name="T29" fmla="*/ 167 h 413"/>
                <a:gd name="T30" fmla="*/ 113 w 319"/>
                <a:gd name="T31" fmla="*/ 186 h 413"/>
                <a:gd name="T32" fmla="*/ 127 w 319"/>
                <a:gd name="T33" fmla="*/ 184 h 413"/>
                <a:gd name="T34" fmla="*/ 141 w 319"/>
                <a:gd name="T35" fmla="*/ 196 h 413"/>
                <a:gd name="T36" fmla="*/ 141 w 319"/>
                <a:gd name="T37" fmla="*/ 226 h 413"/>
                <a:gd name="T38" fmla="*/ 129 w 319"/>
                <a:gd name="T39" fmla="*/ 255 h 413"/>
                <a:gd name="T40" fmla="*/ 8 w 319"/>
                <a:gd name="T41" fmla="*/ 376 h 413"/>
                <a:gd name="T42" fmla="*/ 8 w 319"/>
                <a:gd name="T43" fmla="*/ 405 h 413"/>
                <a:gd name="T44" fmla="*/ 37 w 319"/>
                <a:gd name="T45" fmla="*/ 405 h 413"/>
                <a:gd name="T46" fmla="*/ 121 w 319"/>
                <a:gd name="T47" fmla="*/ 321 h 413"/>
                <a:gd name="T48" fmla="*/ 141 w 319"/>
                <a:gd name="T49" fmla="*/ 329 h 413"/>
                <a:gd name="T50" fmla="*/ 141 w 319"/>
                <a:gd name="T51" fmla="*/ 389 h 413"/>
                <a:gd name="T52" fmla="*/ 142 w 319"/>
                <a:gd name="T53" fmla="*/ 394 h 413"/>
                <a:gd name="T54" fmla="*/ 177 w 319"/>
                <a:gd name="T55" fmla="*/ 394 h 413"/>
                <a:gd name="T56" fmla="*/ 178 w 319"/>
                <a:gd name="T57" fmla="*/ 389 h 413"/>
                <a:gd name="T58" fmla="*/ 178 w 319"/>
                <a:gd name="T59" fmla="*/ 329 h 413"/>
                <a:gd name="T60" fmla="*/ 199 w 319"/>
                <a:gd name="T61" fmla="*/ 321 h 413"/>
                <a:gd name="T62" fmla="*/ 282 w 319"/>
                <a:gd name="T63" fmla="*/ 404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9" h="413">
                  <a:moveTo>
                    <a:pt x="282" y="404"/>
                  </a:moveTo>
                  <a:cubicBezTo>
                    <a:pt x="289" y="411"/>
                    <a:pt x="303" y="411"/>
                    <a:pt x="311" y="404"/>
                  </a:cubicBezTo>
                  <a:cubicBezTo>
                    <a:pt x="319" y="396"/>
                    <a:pt x="319" y="383"/>
                    <a:pt x="311" y="375"/>
                  </a:cubicBezTo>
                  <a:cubicBezTo>
                    <a:pt x="189" y="254"/>
                    <a:pt x="189" y="254"/>
                    <a:pt x="189" y="254"/>
                  </a:cubicBezTo>
                  <a:cubicBezTo>
                    <a:pt x="181" y="246"/>
                    <a:pt x="177" y="236"/>
                    <a:pt x="177" y="225"/>
                  </a:cubicBezTo>
                  <a:cubicBezTo>
                    <a:pt x="177" y="185"/>
                    <a:pt x="177" y="185"/>
                    <a:pt x="177" y="185"/>
                  </a:cubicBezTo>
                  <a:cubicBezTo>
                    <a:pt x="177" y="179"/>
                    <a:pt x="182" y="174"/>
                    <a:pt x="187" y="173"/>
                  </a:cubicBezTo>
                  <a:cubicBezTo>
                    <a:pt x="210" y="169"/>
                    <a:pt x="210" y="169"/>
                    <a:pt x="210" y="169"/>
                  </a:cubicBezTo>
                  <a:cubicBezTo>
                    <a:pt x="223" y="167"/>
                    <a:pt x="233" y="152"/>
                    <a:pt x="229" y="139"/>
                  </a:cubicBezTo>
                  <a:cubicBezTo>
                    <a:pt x="198" y="20"/>
                    <a:pt x="198" y="20"/>
                    <a:pt x="198" y="20"/>
                  </a:cubicBezTo>
                  <a:cubicBezTo>
                    <a:pt x="197" y="18"/>
                    <a:pt x="197" y="15"/>
                    <a:pt x="195" y="13"/>
                  </a:cubicBezTo>
                  <a:cubicBezTo>
                    <a:pt x="189" y="4"/>
                    <a:pt x="176" y="0"/>
                    <a:pt x="166" y="4"/>
                  </a:cubicBezTo>
                  <a:cubicBezTo>
                    <a:pt x="78" y="39"/>
                    <a:pt x="78" y="39"/>
                    <a:pt x="78" y="39"/>
                  </a:cubicBezTo>
                  <a:cubicBezTo>
                    <a:pt x="67" y="43"/>
                    <a:pt x="61" y="56"/>
                    <a:pt x="64" y="67"/>
                  </a:cubicBezTo>
                  <a:cubicBezTo>
                    <a:pt x="89" y="167"/>
                    <a:pt x="89" y="167"/>
                    <a:pt x="89" y="167"/>
                  </a:cubicBezTo>
                  <a:cubicBezTo>
                    <a:pt x="92" y="178"/>
                    <a:pt x="102" y="186"/>
                    <a:pt x="113" y="186"/>
                  </a:cubicBezTo>
                  <a:cubicBezTo>
                    <a:pt x="114" y="186"/>
                    <a:pt x="120" y="185"/>
                    <a:pt x="127" y="184"/>
                  </a:cubicBezTo>
                  <a:cubicBezTo>
                    <a:pt x="134" y="183"/>
                    <a:pt x="141" y="188"/>
                    <a:pt x="141" y="196"/>
                  </a:cubicBezTo>
                  <a:cubicBezTo>
                    <a:pt x="141" y="226"/>
                    <a:pt x="141" y="226"/>
                    <a:pt x="141" y="226"/>
                  </a:cubicBezTo>
                  <a:cubicBezTo>
                    <a:pt x="141" y="237"/>
                    <a:pt x="137" y="247"/>
                    <a:pt x="129" y="255"/>
                  </a:cubicBezTo>
                  <a:cubicBezTo>
                    <a:pt x="8" y="376"/>
                    <a:pt x="8" y="376"/>
                    <a:pt x="8" y="376"/>
                  </a:cubicBezTo>
                  <a:cubicBezTo>
                    <a:pt x="0" y="384"/>
                    <a:pt x="0" y="397"/>
                    <a:pt x="8" y="405"/>
                  </a:cubicBezTo>
                  <a:cubicBezTo>
                    <a:pt x="16" y="412"/>
                    <a:pt x="29" y="413"/>
                    <a:pt x="37" y="405"/>
                  </a:cubicBezTo>
                  <a:cubicBezTo>
                    <a:pt x="121" y="321"/>
                    <a:pt x="121" y="321"/>
                    <a:pt x="121" y="321"/>
                  </a:cubicBezTo>
                  <a:cubicBezTo>
                    <a:pt x="128" y="313"/>
                    <a:pt x="141" y="319"/>
                    <a:pt x="141" y="329"/>
                  </a:cubicBezTo>
                  <a:cubicBezTo>
                    <a:pt x="141" y="389"/>
                    <a:pt x="141" y="389"/>
                    <a:pt x="141" y="389"/>
                  </a:cubicBezTo>
                  <a:cubicBezTo>
                    <a:pt x="141" y="391"/>
                    <a:pt x="141" y="392"/>
                    <a:pt x="142" y="394"/>
                  </a:cubicBezTo>
                  <a:cubicBezTo>
                    <a:pt x="146" y="412"/>
                    <a:pt x="173" y="412"/>
                    <a:pt x="177" y="394"/>
                  </a:cubicBezTo>
                  <a:cubicBezTo>
                    <a:pt x="178" y="392"/>
                    <a:pt x="178" y="391"/>
                    <a:pt x="178" y="389"/>
                  </a:cubicBezTo>
                  <a:cubicBezTo>
                    <a:pt x="178" y="329"/>
                    <a:pt x="178" y="329"/>
                    <a:pt x="178" y="329"/>
                  </a:cubicBezTo>
                  <a:cubicBezTo>
                    <a:pt x="178" y="319"/>
                    <a:pt x="191" y="313"/>
                    <a:pt x="199" y="321"/>
                  </a:cubicBezTo>
                  <a:cubicBezTo>
                    <a:pt x="198" y="320"/>
                    <a:pt x="282" y="404"/>
                    <a:pt x="282" y="40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91440" tIns="45720" rIns="91440" bIns="45720"/>
            <a:lstStyle/>
            <a:p>
              <a:pPr defTabSz="609600">
                <a:spcBef>
                  <a:spcPct val="0"/>
                </a:spcBef>
                <a:spcAft>
                  <a:spcPct val="0"/>
                </a:spcAft>
                <a:defRPr/>
              </a:pPr>
              <a:endParaRPr lang="zh-CN" altLang="en-US" noProof="1">
                <a:solidFill>
                  <a:srgbClr val="4B4D4F"/>
                </a:solidFill>
                <a:latin typeface="微软雅黑" panose="020B0503020204020204" pitchFamily="34" charset="-122"/>
                <a:cs typeface="微软雅黑" panose="020B0503020204020204" pitchFamily="34" charset="-122"/>
              </a:endParaRPr>
            </a:p>
          </p:txBody>
        </p:sp>
      </p:grpSp>
      <p:grpSp>
        <p:nvGrpSpPr>
          <p:cNvPr id="7" name="组合 6"/>
          <p:cNvGrpSpPr/>
          <p:nvPr/>
        </p:nvGrpSpPr>
        <p:grpSpPr>
          <a:xfrm>
            <a:off x="2200275" y="1529715"/>
            <a:ext cx="2308860" cy="1766570"/>
            <a:chOff x="2929" y="2277"/>
            <a:chExt cx="3636" cy="2782"/>
          </a:xfrm>
        </p:grpSpPr>
        <p:sp>
          <p:nvSpPr>
            <p:cNvPr id="2" name="圆角矩形 1"/>
            <p:cNvSpPr/>
            <p:nvPr/>
          </p:nvSpPr>
          <p:spPr>
            <a:xfrm>
              <a:off x="2929" y="2277"/>
              <a:ext cx="3637" cy="2783"/>
            </a:xfrm>
            <a:prstGeom prst="roundRect">
              <a:avLst>
                <a:gd name="adj" fmla="val 13382"/>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600">
                <a:spcBef>
                  <a:spcPct val="0"/>
                </a:spcBef>
                <a:spcAft>
                  <a:spcPct val="0"/>
                </a:spcAft>
                <a:defRPr/>
              </a:pPr>
              <a:endParaRPr lang="zh-CN" altLang="en-US" noProof="1">
                <a:solidFill>
                  <a:srgbClr val="FFFFFF"/>
                </a:solidFill>
                <a:latin typeface="微软雅黑" panose="020B0503020204020204" pitchFamily="34" charset="-122"/>
                <a:cs typeface="微软雅黑" panose="020B0503020204020204" pitchFamily="34" charset="-122"/>
              </a:endParaRPr>
            </a:p>
          </p:txBody>
        </p:sp>
        <p:sp>
          <p:nvSpPr>
            <p:cNvPr id="19472" name="文本框 20"/>
            <p:cNvSpPr txBox="1">
              <a:spLocks noChangeArrowheads="1"/>
            </p:cNvSpPr>
            <p:nvPr/>
          </p:nvSpPr>
          <p:spPr bwMode="auto">
            <a:xfrm>
              <a:off x="3352" y="2755"/>
              <a:ext cx="2797" cy="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defTabSz="609600" fontAlgn="base">
                <a:spcBef>
                  <a:spcPct val="0"/>
                </a:spcBef>
                <a:spcAft>
                  <a:spcPct val="0"/>
                </a:spcAft>
              </a:pPr>
              <a:r>
                <a:rPr lang="zh-CN" altLang="en-US" sz="6000" dirty="0" smtClean="0">
                  <a:solidFill>
                    <a:srgbClr val="FFFFFF"/>
                  </a:solidFill>
                  <a:latin typeface="微软雅黑" panose="020B0503020204020204" pitchFamily="34" charset="-122"/>
                </a:rPr>
                <a:t>项目</a:t>
              </a:r>
              <a:endParaRPr lang="zh-CN" altLang="en-US" sz="6000" dirty="0">
                <a:solidFill>
                  <a:srgbClr val="FFFFFF"/>
                </a:solidFill>
                <a:latin typeface="微软雅黑" panose="020B0503020204020204" pitchFamily="34" charset="-122"/>
              </a:endParaRPr>
            </a:p>
          </p:txBody>
        </p:sp>
      </p:grpSp>
      <p:grpSp>
        <p:nvGrpSpPr>
          <p:cNvPr id="9" name="组合 8"/>
          <p:cNvGrpSpPr/>
          <p:nvPr/>
        </p:nvGrpSpPr>
        <p:grpSpPr>
          <a:xfrm>
            <a:off x="7693025" y="1487170"/>
            <a:ext cx="3361690" cy="1766570"/>
            <a:chOff x="12453" y="2276"/>
            <a:chExt cx="5294" cy="2782"/>
          </a:xfrm>
        </p:grpSpPr>
        <p:sp>
          <p:nvSpPr>
            <p:cNvPr id="10" name="圆角矩形 9"/>
            <p:cNvSpPr/>
            <p:nvPr/>
          </p:nvSpPr>
          <p:spPr>
            <a:xfrm>
              <a:off x="12453" y="2276"/>
              <a:ext cx="5295" cy="2783"/>
            </a:xfrm>
            <a:prstGeom prst="roundRect">
              <a:avLst>
                <a:gd name="adj" fmla="val 13382"/>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600">
                <a:spcBef>
                  <a:spcPct val="0"/>
                </a:spcBef>
                <a:spcAft>
                  <a:spcPct val="0"/>
                </a:spcAft>
                <a:defRPr/>
              </a:pPr>
              <a:endParaRPr lang="zh-CN" altLang="en-US" noProof="1">
                <a:solidFill>
                  <a:srgbClr val="FFFFFF"/>
                </a:solidFill>
                <a:latin typeface="微软雅黑" panose="020B0503020204020204" pitchFamily="34" charset="-122"/>
                <a:cs typeface="微软雅黑" panose="020B0503020204020204" pitchFamily="34" charset="-122"/>
              </a:endParaRPr>
            </a:p>
          </p:txBody>
        </p:sp>
        <p:sp>
          <p:nvSpPr>
            <p:cNvPr id="19473" name="文本框 21"/>
            <p:cNvSpPr txBox="1">
              <a:spLocks noChangeArrowheads="1"/>
            </p:cNvSpPr>
            <p:nvPr/>
          </p:nvSpPr>
          <p:spPr bwMode="auto">
            <a:xfrm>
              <a:off x="12729" y="2870"/>
              <a:ext cx="4744" cy="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defTabSz="609600" fontAlgn="base">
                <a:spcBef>
                  <a:spcPct val="0"/>
                </a:spcBef>
                <a:spcAft>
                  <a:spcPct val="0"/>
                </a:spcAft>
              </a:pPr>
              <a:r>
                <a:rPr lang="zh-CN" altLang="en-US" sz="6000" dirty="0">
                  <a:solidFill>
                    <a:srgbClr val="4B4D4F"/>
                  </a:solidFill>
                  <a:latin typeface="微软雅黑" panose="020B0503020204020204" pitchFamily="34" charset="-122"/>
                </a:rPr>
                <a:t>找工作</a:t>
              </a:r>
              <a:endParaRPr lang="zh-CN" altLang="en-US" sz="6000" dirty="0">
                <a:solidFill>
                  <a:srgbClr val="4B4D4F"/>
                </a:solidFill>
                <a:latin typeface="微软雅黑" panose="020B0503020204020204" pitchFamily="34" charset="-122"/>
              </a:endParaRPr>
            </a:p>
          </p:txBody>
        </p:sp>
      </p:grpSp>
      <p:sp>
        <p:nvSpPr>
          <p:cNvPr id="3" name="文本框 2"/>
          <p:cNvSpPr txBox="1"/>
          <p:nvPr/>
        </p:nvSpPr>
        <p:spPr>
          <a:xfrm>
            <a:off x="1467485" y="3974465"/>
            <a:ext cx="3774440" cy="1087755"/>
          </a:xfrm>
          <a:prstGeom prst="rect">
            <a:avLst/>
          </a:prstGeom>
          <a:noFill/>
        </p:spPr>
        <p:txBody>
          <a:bodyPr wrap="square" rtlCol="0">
            <a:spAutoFit/>
          </a:bodyPr>
          <a:lstStyle/>
          <a:p>
            <a:pPr>
              <a:lnSpc>
                <a:spcPct val="120000"/>
              </a:lnSpc>
            </a:pPr>
            <a:r>
              <a:rPr lang="en-US" altLang="zh-CN" dirty="0" smtClean="0"/>
              <a:t>1. </a:t>
            </a:r>
            <a:r>
              <a:rPr lang="zh-CN" altLang="en-US" dirty="0" smtClean="0"/>
              <a:t>完善</a:t>
            </a:r>
            <a:r>
              <a:rPr lang="zh-CN" altLang="en-US" dirty="0" smtClean="0"/>
              <a:t>岩土项目需求</a:t>
            </a:r>
            <a:r>
              <a:rPr lang="zh-CN" altLang="en-US" dirty="0" smtClean="0"/>
              <a:t>。（</a:t>
            </a:r>
            <a:r>
              <a:rPr lang="en-US" altLang="zh-CN" dirty="0" smtClean="0"/>
              <a:t>3</a:t>
            </a:r>
            <a:r>
              <a:rPr lang="zh-CN" altLang="en-US" dirty="0" smtClean="0"/>
              <a:t>月</a:t>
            </a:r>
            <a:r>
              <a:rPr lang="en-US" altLang="zh-CN" dirty="0" smtClean="0"/>
              <a:t>-11</a:t>
            </a:r>
            <a:r>
              <a:rPr lang="zh-CN" altLang="en-US" dirty="0" smtClean="0"/>
              <a:t>月）</a:t>
            </a:r>
            <a:endParaRPr lang="en-US" altLang="zh-CN" dirty="0" smtClean="0"/>
          </a:p>
          <a:p>
            <a:pPr>
              <a:lnSpc>
                <a:spcPct val="120000"/>
              </a:lnSpc>
            </a:pPr>
            <a:r>
              <a:rPr lang="en-US" altLang="zh-CN" dirty="0" smtClean="0"/>
              <a:t>2. </a:t>
            </a:r>
            <a:r>
              <a:rPr lang="zh-CN" altLang="en-US" dirty="0" smtClean="0"/>
              <a:t>完善</a:t>
            </a:r>
            <a:r>
              <a:rPr lang="zh-CN" altLang="en-US" dirty="0" smtClean="0"/>
              <a:t>水务项目</a:t>
            </a:r>
            <a:r>
              <a:rPr lang="zh-CN" altLang="en-US" dirty="0" smtClean="0"/>
              <a:t>。       （</a:t>
            </a:r>
            <a:r>
              <a:rPr lang="en-US" altLang="zh-CN" dirty="0" smtClean="0"/>
              <a:t>4</a:t>
            </a:r>
            <a:r>
              <a:rPr lang="zh-CN" altLang="en-US" dirty="0" smtClean="0"/>
              <a:t>月</a:t>
            </a:r>
            <a:r>
              <a:rPr lang="en-US" altLang="zh-CN" dirty="0" smtClean="0"/>
              <a:t>-6</a:t>
            </a:r>
            <a:r>
              <a:rPr lang="zh-CN" altLang="en-US" dirty="0" smtClean="0"/>
              <a:t>月）</a:t>
            </a:r>
            <a:endParaRPr lang="en-US" altLang="zh-CN" dirty="0" smtClean="0"/>
          </a:p>
          <a:p>
            <a:pPr>
              <a:lnSpc>
                <a:spcPct val="120000"/>
              </a:lnSpc>
            </a:pPr>
            <a:r>
              <a:rPr lang="zh-CN" altLang="en-US" dirty="0" smtClean="0"/>
              <a:t>3. 新需求调研。</a:t>
            </a:r>
            <a:r>
              <a:rPr lang="zh-CN" dirty="0" smtClean="0"/>
              <a:t>          （</a:t>
            </a:r>
            <a:r>
              <a:rPr lang="en-US" altLang="zh-CN" dirty="0" smtClean="0"/>
              <a:t>10</a:t>
            </a:r>
            <a:r>
              <a:rPr lang="zh-CN" altLang="en-US" dirty="0" smtClean="0"/>
              <a:t>月</a:t>
            </a:r>
            <a:r>
              <a:rPr lang="en-US" altLang="zh-CN" dirty="0" smtClean="0"/>
              <a:t>-11</a:t>
            </a:r>
            <a:r>
              <a:rPr lang="zh-CN" altLang="en-US" dirty="0" smtClean="0"/>
              <a:t>月</a:t>
            </a:r>
            <a:r>
              <a:rPr lang="zh-CN" dirty="0" smtClean="0"/>
              <a:t>）</a:t>
            </a:r>
            <a:endParaRPr lang="zh-CN" dirty="0"/>
          </a:p>
        </p:txBody>
      </p:sp>
      <p:sp>
        <p:nvSpPr>
          <p:cNvPr id="4" name="文本框 3"/>
          <p:cNvSpPr txBox="1"/>
          <p:nvPr/>
        </p:nvSpPr>
        <p:spPr>
          <a:xfrm>
            <a:off x="8082448" y="3835922"/>
            <a:ext cx="2583180" cy="1364615"/>
          </a:xfrm>
          <a:prstGeom prst="rect">
            <a:avLst/>
          </a:prstGeom>
          <a:noFill/>
        </p:spPr>
        <p:txBody>
          <a:bodyPr wrap="none" rtlCol="0">
            <a:spAutoFit/>
          </a:bodyPr>
          <a:lstStyle/>
          <a:p>
            <a:pPr marL="342900" indent="-342900">
              <a:lnSpc>
                <a:spcPct val="120000"/>
              </a:lnSpc>
              <a:buAutoNum type="arabicPeriod"/>
            </a:pPr>
            <a:r>
              <a:rPr lang="zh-CN" altLang="en-US" dirty="0" smtClean="0"/>
              <a:t>面经问什么就学什么</a:t>
            </a:r>
            <a:endParaRPr lang="zh-CN" altLang="en-US" dirty="0" smtClean="0"/>
          </a:p>
          <a:p>
            <a:pPr marL="342900" indent="-342900">
              <a:lnSpc>
                <a:spcPct val="120000"/>
              </a:lnSpc>
              <a:buAutoNum type="arabicPeriod"/>
            </a:pPr>
            <a:r>
              <a:rPr lang="zh-CN" altLang="en-US" dirty="0" smtClean="0"/>
              <a:t>多投多面，早投早面</a:t>
            </a:r>
            <a:endParaRPr lang="zh-CN" altLang="en-US" dirty="0" smtClean="0"/>
          </a:p>
          <a:p>
            <a:pPr marL="342900" indent="-342900">
              <a:lnSpc>
                <a:spcPct val="120000"/>
              </a:lnSpc>
              <a:buAutoNum type="arabicPeriod"/>
            </a:pPr>
            <a:r>
              <a:rPr lang="zh-CN" altLang="en-US" dirty="0" smtClean="0"/>
              <a:t>不要气馁，相信自己</a:t>
            </a:r>
            <a:endParaRPr lang="en-US" altLang="zh-CN" dirty="0" smtClean="0"/>
          </a:p>
          <a:p>
            <a:pPr indent="0">
              <a:buNone/>
            </a:pPr>
            <a:endParaRPr lang="zh-CN" altLang="en-US" dirty="0"/>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矩形 32"/>
          <p:cNvSpPr>
            <a:spLocks noChangeArrowheads="1"/>
          </p:cNvSpPr>
          <p:nvPr/>
        </p:nvSpPr>
        <p:spPr bwMode="auto">
          <a:xfrm>
            <a:off x="567267" y="59267"/>
            <a:ext cx="2997200" cy="83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defTabSz="609600" fontAlgn="base">
              <a:lnSpc>
                <a:spcPct val="130000"/>
              </a:lnSpc>
              <a:spcBef>
                <a:spcPct val="0"/>
              </a:spcBef>
              <a:spcAft>
                <a:spcPct val="0"/>
              </a:spcAft>
            </a:pPr>
            <a:r>
              <a:rPr lang="en-US" altLang="zh-CN" sz="3735">
                <a:solidFill>
                  <a:srgbClr val="FFFFFF"/>
                </a:solidFill>
                <a:latin typeface="微软雅黑" panose="020B0503020204020204" pitchFamily="34" charset="-122"/>
                <a:sym typeface="黑体" panose="02010609060101010101" pitchFamily="49" charset="-122"/>
              </a:rPr>
              <a:t>PART</a:t>
            </a:r>
            <a:r>
              <a:rPr lang="zh-CN" altLang="en-US" sz="3735">
                <a:solidFill>
                  <a:srgbClr val="FFFFFF"/>
                </a:solidFill>
                <a:latin typeface="微软雅黑" panose="020B0503020204020204" pitchFamily="34" charset="-122"/>
                <a:sym typeface="黑体" panose="02010609060101010101" pitchFamily="49" charset="-122"/>
              </a:rPr>
              <a:t> </a:t>
            </a:r>
            <a:r>
              <a:rPr lang="en-US" altLang="zh-CN" sz="3735">
                <a:solidFill>
                  <a:srgbClr val="FFFFFF"/>
                </a:solidFill>
                <a:latin typeface="微软雅黑" panose="020B0503020204020204" pitchFamily="34" charset="-122"/>
                <a:sym typeface="黑体" panose="02010609060101010101" pitchFamily="49" charset="-122"/>
              </a:rPr>
              <a:t>1</a:t>
            </a:r>
            <a:endParaRPr lang="en-US" altLang="zh-CN" sz="3735">
              <a:solidFill>
                <a:srgbClr val="FFFFFF"/>
              </a:solidFill>
              <a:latin typeface="微软雅黑" panose="020B0503020204020204" pitchFamily="34" charset="-122"/>
            </a:endParaRPr>
          </a:p>
        </p:txBody>
      </p:sp>
      <p:sp>
        <p:nvSpPr>
          <p:cNvPr id="20483" name="文本框 33"/>
          <p:cNvSpPr txBox="1">
            <a:spLocks noChangeArrowheads="1"/>
          </p:cNvSpPr>
          <p:nvPr/>
        </p:nvSpPr>
        <p:spPr bwMode="auto">
          <a:xfrm>
            <a:off x="3564467" y="95251"/>
            <a:ext cx="3539752" cy="83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defTabSz="609600" fontAlgn="base">
              <a:lnSpc>
                <a:spcPct val="130000"/>
              </a:lnSpc>
              <a:spcBef>
                <a:spcPct val="0"/>
              </a:spcBef>
              <a:spcAft>
                <a:spcPct val="0"/>
              </a:spcAft>
            </a:pPr>
            <a:r>
              <a:rPr lang="zh-CN" altLang="en-US" sz="3735">
                <a:solidFill>
                  <a:srgbClr val="FFFFFF"/>
                </a:solidFill>
                <a:latin typeface="微软雅黑" panose="020B0503020204020204" pitchFamily="34" charset="-122"/>
                <a:sym typeface="黑体" panose="02010609060101010101" pitchFamily="49" charset="-122"/>
              </a:rPr>
              <a:t>请输入你的标题</a:t>
            </a:r>
            <a:endParaRPr lang="zh-CN" altLang="en-US" sz="3735">
              <a:solidFill>
                <a:srgbClr val="4B4D4F"/>
              </a:solidFill>
              <a:latin typeface="微软雅黑" panose="020B0503020204020204" pitchFamily="34" charset="-122"/>
            </a:endParaRPr>
          </a:p>
        </p:txBody>
      </p:sp>
      <p:sp>
        <p:nvSpPr>
          <p:cNvPr id="35" name="矩形 34"/>
          <p:cNvSpPr/>
          <p:nvPr/>
        </p:nvSpPr>
        <p:spPr>
          <a:xfrm>
            <a:off x="3397251" y="0"/>
            <a:ext cx="6246283" cy="1032933"/>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600">
              <a:spcBef>
                <a:spcPct val="0"/>
              </a:spcBef>
              <a:spcAft>
                <a:spcPct val="0"/>
              </a:spcAft>
              <a:defRPr/>
            </a:pPr>
            <a:endParaRPr kumimoji="1" lang="zh-CN" altLang="en-US" sz="2400" noProof="1">
              <a:solidFill>
                <a:srgbClr val="FFFFFF"/>
              </a:solidFill>
              <a:latin typeface="微软雅黑" panose="020B0503020204020204" pitchFamily="34" charset="-122"/>
              <a:cs typeface="微软雅黑" panose="020B0503020204020204" pitchFamily="34" charset="-122"/>
            </a:endParaRPr>
          </a:p>
        </p:txBody>
      </p:sp>
      <p:grpSp>
        <p:nvGrpSpPr>
          <p:cNvPr id="36" name="组 7"/>
          <p:cNvGrpSpPr/>
          <p:nvPr/>
        </p:nvGrpSpPr>
        <p:grpSpPr>
          <a:xfrm>
            <a:off x="566421" y="1"/>
            <a:ext cx="2998047" cy="1031240"/>
            <a:chOff x="782065" y="0"/>
            <a:chExt cx="2248535" cy="1343608"/>
          </a:xfrm>
          <a:solidFill>
            <a:srgbClr val="F5E168"/>
          </a:solidFill>
        </p:grpSpPr>
        <p:sp>
          <p:nvSpPr>
            <p:cNvPr id="37" name="矩形 36"/>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600">
                <a:spcBef>
                  <a:spcPct val="0"/>
                </a:spcBef>
                <a:spcAft>
                  <a:spcPct val="0"/>
                </a:spcAft>
                <a:defRPr/>
              </a:pPr>
              <a:endParaRPr kumimoji="1" lang="zh-CN" altLang="en-US" sz="2400" noProof="1">
                <a:solidFill>
                  <a:srgbClr val="FFFFFF"/>
                </a:solidFill>
                <a:latin typeface="微软雅黑" panose="020B0503020204020204" pitchFamily="34" charset="-122"/>
                <a:cs typeface="微软雅黑" panose="020B0503020204020204" pitchFamily="34" charset="-122"/>
              </a:endParaRPr>
            </a:p>
          </p:txBody>
        </p:sp>
        <p:sp>
          <p:nvSpPr>
            <p:cNvPr id="38" name="矩形 37"/>
            <p:cNvSpPr/>
            <p:nvPr/>
          </p:nvSpPr>
          <p:spPr>
            <a:xfrm>
              <a:off x="782065" y="71755"/>
              <a:ext cx="2248535" cy="998583"/>
            </a:xfrm>
            <a:prstGeom prst="rect">
              <a:avLst/>
            </a:prstGeom>
            <a:noFill/>
            <a:extLst>
              <a:ext uri="{909E8E84-426E-40DD-AFC4-6F175D3DCCD1}">
                <a14:hiddenFill xmlns:a14="http://schemas.microsoft.com/office/drawing/2010/main">
                  <a:grpFill/>
                </a14:hiddenFill>
              </a:ext>
            </a:extLst>
          </p:spPr>
          <p:txBody>
            <a:bodyPr>
              <a:spAutoFit/>
            </a:bodyPr>
            <a:lstStyle/>
            <a:p>
              <a:pPr algn="ctr" defTabSz="609600">
                <a:lnSpc>
                  <a:spcPct val="130000"/>
                </a:lnSpc>
                <a:spcBef>
                  <a:spcPct val="0"/>
                </a:spcBef>
                <a:spcAft>
                  <a:spcPct val="0"/>
                </a:spcAft>
                <a:defRPr/>
              </a:pPr>
              <a:r>
                <a:rPr kumimoji="1" lang="zh-CN" altLang="en-US" sz="3735" noProof="1" smtClean="0">
                  <a:latin typeface="微软雅黑" panose="020B0503020204020204" pitchFamily="34" charset="-122"/>
                  <a:cs typeface="微软雅黑" panose="020B0503020204020204" pitchFamily="34" charset="-122"/>
                </a:rPr>
                <a:t>展望</a:t>
              </a:r>
              <a:endParaRPr kumimoji="1" lang="en-US" altLang="zh-CN" sz="3735" noProof="1">
                <a:latin typeface="微软雅黑" panose="020B0503020204020204" pitchFamily="34" charset="-122"/>
                <a:cs typeface="微软雅黑" panose="020B0503020204020204" pitchFamily="34" charset="-122"/>
              </a:endParaRPr>
            </a:p>
          </p:txBody>
        </p:sp>
      </p:grpSp>
      <p:sp>
        <p:nvSpPr>
          <p:cNvPr id="20486" name="文本框 38"/>
          <p:cNvSpPr txBox="1">
            <a:spLocks noChangeArrowheads="1"/>
          </p:cNvSpPr>
          <p:nvPr/>
        </p:nvSpPr>
        <p:spPr bwMode="auto">
          <a:xfrm>
            <a:off x="4858297" y="105441"/>
            <a:ext cx="3060453" cy="76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defTabSz="609600" fontAlgn="base">
              <a:lnSpc>
                <a:spcPct val="130000"/>
              </a:lnSpc>
              <a:spcBef>
                <a:spcPct val="0"/>
              </a:spcBef>
              <a:spcAft>
                <a:spcPct val="0"/>
              </a:spcAft>
            </a:pPr>
            <a:r>
              <a:rPr lang="zh-CN" altLang="en-US" sz="3735" dirty="0" smtClean="0">
                <a:solidFill>
                  <a:schemeClr val="bg1"/>
                </a:solidFill>
                <a:latin typeface="微软雅黑" panose="020B0503020204020204" pitchFamily="34" charset="-122"/>
              </a:rPr>
              <a:t>接下来的工作</a:t>
            </a:r>
            <a:endParaRPr lang="zh-CN" altLang="en-US" sz="3735" dirty="0">
              <a:solidFill>
                <a:schemeClr val="bg1"/>
              </a:solidFill>
              <a:latin typeface="微软雅黑" panose="020B0503020204020204" pitchFamily="34" charset="-122"/>
            </a:endParaRPr>
          </a:p>
        </p:txBody>
      </p:sp>
      <p:sp>
        <p:nvSpPr>
          <p:cNvPr id="31" name="椭圆 30"/>
          <p:cNvSpPr/>
          <p:nvPr/>
        </p:nvSpPr>
        <p:spPr>
          <a:xfrm>
            <a:off x="4763387" y="1786271"/>
            <a:ext cx="1951336" cy="1957856"/>
          </a:xfrm>
          <a:prstGeom prst="ellipse">
            <a:avLst/>
          </a:prstGeom>
          <a:solidFill>
            <a:srgbClr val="F5E1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2800" noProof="1">
                <a:solidFill>
                  <a:schemeClr val="tx1"/>
                </a:solidFill>
                <a:latin typeface="微软雅黑" panose="020B0503020204020204" pitchFamily="34" charset="-122"/>
                <a:cs typeface="微软雅黑" panose="020B0503020204020204" pitchFamily="34" charset="-122"/>
              </a:rPr>
              <a:t>毕设</a:t>
            </a:r>
            <a:endParaRPr lang="zh-CN" altLang="en-US" sz="2800" noProof="1">
              <a:solidFill>
                <a:schemeClr val="tx1"/>
              </a:solidFill>
              <a:latin typeface="微软雅黑" panose="020B0503020204020204" pitchFamily="34" charset="-122"/>
              <a:cs typeface="微软雅黑" panose="020B0503020204020204" pitchFamily="34" charset="-122"/>
            </a:endParaRPr>
          </a:p>
        </p:txBody>
      </p:sp>
      <p:sp>
        <p:nvSpPr>
          <p:cNvPr id="2" name="文本框 1"/>
          <p:cNvSpPr txBox="1"/>
          <p:nvPr/>
        </p:nvSpPr>
        <p:spPr>
          <a:xfrm>
            <a:off x="1388444" y="4084896"/>
            <a:ext cx="8700135" cy="1337945"/>
          </a:xfrm>
          <a:prstGeom prst="rect">
            <a:avLst/>
          </a:prstGeom>
          <a:noFill/>
        </p:spPr>
        <p:txBody>
          <a:bodyPr wrap="none" rtlCol="0">
            <a:spAutoFit/>
          </a:bodyPr>
          <a:lstStyle/>
          <a:p>
            <a:pPr indent="0" algn="ctr">
              <a:lnSpc>
                <a:spcPct val="150000"/>
              </a:lnSpc>
              <a:buNone/>
            </a:pPr>
            <a:r>
              <a:rPr lang="en-US" altLang="zh-CN" dirty="0"/>
              <a:t>Practice is when everything works but no one knows why.</a:t>
            </a:r>
            <a:endParaRPr lang="zh-CN" altLang="en-US" dirty="0"/>
          </a:p>
          <a:p>
            <a:pPr indent="0" algn="ctr">
              <a:lnSpc>
                <a:spcPct val="150000"/>
              </a:lnSpc>
              <a:buNone/>
            </a:pPr>
            <a:r>
              <a:rPr lang="en-US" altLang="zh-CN" dirty="0"/>
              <a:t>Theory is when you know everything but nothing works.</a:t>
            </a:r>
            <a:endParaRPr lang="en-US" altLang="zh-CN" dirty="0"/>
          </a:p>
          <a:p>
            <a:pPr indent="0" algn="ctr">
              <a:lnSpc>
                <a:spcPct val="150000"/>
              </a:lnSpc>
              <a:buNone/>
            </a:pPr>
            <a:r>
              <a:rPr lang="en-US" altLang="zh-CN" dirty="0"/>
              <a:t>As for me, theory and practice are combined: nothing works and nobody knows why.</a:t>
            </a:r>
            <a:endParaRPr lang="en-US" altLang="zh-CN" dirty="0"/>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3" name="PA_矩形 2"/>
          <p:cNvSpPr/>
          <p:nvPr>
            <p:custDataLst>
              <p:tags r:id="rId1"/>
            </p:custDataLst>
          </p:nvPr>
        </p:nvSpPr>
        <p:spPr>
          <a:xfrm>
            <a:off x="0" y="1211286"/>
            <a:ext cx="12192000" cy="4393871"/>
          </a:xfrm>
          <a:prstGeom prst="rect">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00" eaLnBrk="0" fontAlgn="base" hangingPunct="0">
              <a:spcBef>
                <a:spcPct val="0"/>
              </a:spcBef>
              <a:spcAft>
                <a:spcPct val="0"/>
              </a:spcAft>
            </a:pPr>
            <a:endParaRPr lang="zh-CN" altLang="en-US" sz="2400">
              <a:solidFill>
                <a:srgbClr val="FFFFFF"/>
              </a:solidFill>
            </a:endParaRPr>
          </a:p>
        </p:txBody>
      </p:sp>
      <p:sp>
        <p:nvSpPr>
          <p:cNvPr id="15" name="PA_矩形 14"/>
          <p:cNvSpPr/>
          <p:nvPr>
            <p:custDataLst>
              <p:tags r:id="rId2"/>
            </p:custDataLst>
          </p:nvPr>
        </p:nvSpPr>
        <p:spPr>
          <a:xfrm>
            <a:off x="8194826" y="2218382"/>
            <a:ext cx="3144520" cy="1322070"/>
          </a:xfrm>
          <a:prstGeom prst="rect">
            <a:avLst/>
          </a:prstGeom>
        </p:spPr>
        <p:txBody>
          <a:bodyPr wrap="none">
            <a:spAutoFit/>
          </a:bodyPr>
          <a:lstStyle/>
          <a:p>
            <a:pPr algn="r" defTabSz="609600" eaLnBrk="0" fontAlgn="base" hangingPunct="0">
              <a:spcBef>
                <a:spcPct val="0"/>
              </a:spcBef>
              <a:spcAft>
                <a:spcPct val="0"/>
              </a:spcAft>
            </a:pPr>
            <a:r>
              <a:rPr lang="en-US" altLang="zh-CN" sz="8000" b="1" dirty="0">
                <a:solidFill>
                  <a:srgbClr val="4B4D4F">
                    <a:lumMod val="75000"/>
                  </a:srgbClr>
                </a:solidFill>
                <a:latin typeface="ITC Avant Garde Std Md" panose="020B0602020202020204" pitchFamily="34" charset="0"/>
                <a:ea typeface="Adobe Gothic Std B" panose="020B0800000000000000" pitchFamily="34" charset="-128"/>
                <a:cs typeface="Arial" panose="020B0604020202020204" pitchFamily="34" charset="0"/>
              </a:rPr>
              <a:t>2021</a:t>
            </a:r>
            <a:endParaRPr lang="zh-CN" altLang="en-US" sz="8000" b="1" dirty="0">
              <a:solidFill>
                <a:srgbClr val="4B4D4F">
                  <a:lumMod val="75000"/>
                </a:srgbClr>
              </a:solidFill>
              <a:latin typeface="ITC Avant Garde Std Md" panose="020B0602020202020204" pitchFamily="34" charset="0"/>
            </a:endParaRPr>
          </a:p>
        </p:txBody>
      </p:sp>
      <p:sp>
        <p:nvSpPr>
          <p:cNvPr id="18" name="PA_文本框 2"/>
          <p:cNvSpPr txBox="1"/>
          <p:nvPr>
            <p:custDataLst>
              <p:tags r:id="rId3"/>
            </p:custDataLst>
          </p:nvPr>
        </p:nvSpPr>
        <p:spPr>
          <a:xfrm>
            <a:off x="3015673" y="3560935"/>
            <a:ext cx="8323672" cy="830997"/>
          </a:xfrm>
          <a:prstGeom prst="rect">
            <a:avLst/>
          </a:prstGeom>
          <a:noFill/>
        </p:spPr>
        <p:txBody>
          <a:bodyPr wrap="square" rtlCol="0">
            <a:spAutoFit/>
          </a:bodyPr>
          <a:lstStyle/>
          <a:p>
            <a:pPr algn="r" defTabSz="609600" eaLnBrk="0" fontAlgn="base" hangingPunct="0">
              <a:spcBef>
                <a:spcPct val="0"/>
              </a:spcBef>
              <a:spcAft>
                <a:spcPct val="0"/>
              </a:spcAft>
            </a:pPr>
            <a:r>
              <a:rPr lang="zh-CN" altLang="en-US" sz="4800" b="1" dirty="0">
                <a:solidFill>
                  <a:srgbClr val="4B4D4F">
                    <a:lumMod val="75000"/>
                  </a:srgbClr>
                </a:solidFill>
                <a:latin typeface="微软雅黑" panose="020B0503020204020204" pitchFamily="34" charset="-122"/>
                <a:cs typeface="Open Sans" panose="020B0606030504020204" pitchFamily="34" charset="0"/>
              </a:rPr>
              <a:t>感谢大家的支持</a:t>
            </a:r>
            <a:endParaRPr lang="en-US" sz="4800" b="1" dirty="0">
              <a:solidFill>
                <a:srgbClr val="4B4D4F">
                  <a:lumMod val="75000"/>
                </a:srgbClr>
              </a:solidFill>
              <a:latin typeface="微软雅黑" panose="020B0503020204020204" pitchFamily="34" charset="-122"/>
              <a:cs typeface="Open Sans" panose="020B0606030504020204" pitchFamily="34" charset="0"/>
            </a:endParaRPr>
          </a:p>
        </p:txBody>
      </p:sp>
      <p:sp>
        <p:nvSpPr>
          <p:cNvPr id="24" name="PA_任意多边形 72"/>
          <p:cNvSpPr>
            <a:spLocks noEditPoints="1"/>
          </p:cNvSpPr>
          <p:nvPr>
            <p:custDataLst>
              <p:tags r:id="rId4"/>
            </p:custDataLst>
          </p:nvPr>
        </p:nvSpPr>
        <p:spPr bwMode="auto">
          <a:xfrm>
            <a:off x="338717" y="1654920"/>
            <a:ext cx="5082827" cy="3609473"/>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91440" tIns="45720" rIns="91440" bIns="45720" numCol="1" anchor="t" anchorCtr="0" compatLnSpc="1"/>
          <a:lstStyle/>
          <a:p>
            <a:pPr defTabSz="609600" eaLnBrk="0" fontAlgn="base" hangingPunct="0">
              <a:spcBef>
                <a:spcPct val="0"/>
              </a:spcBef>
              <a:spcAft>
                <a:spcPct val="0"/>
              </a:spcAft>
            </a:pPr>
            <a:endParaRPr lang="id-ID" sz="2400">
              <a:solidFill>
                <a:srgbClr val="4B4D4F"/>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750"/>
                                        <p:tgtEl>
                                          <p:spTgt spid="24"/>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8" grpId="0"/>
      <p:bldP spid="24" grpId="0" animBg="1"/>
    </p:bldLst>
  </p:timing>
</p:sld>
</file>

<file path=ppt/tags/tag1.xml><?xml version="1.0" encoding="utf-8"?>
<p:tagLst xmlns:p="http://schemas.openxmlformats.org/presentationml/2006/main">
  <p:tag name="PA" val="v3.0.0"/>
</p:tagLst>
</file>

<file path=ppt/tags/tag10.xml><?xml version="1.0" encoding="utf-8"?>
<p:tagLst xmlns:p="http://schemas.openxmlformats.org/presentationml/2006/main">
  <p:tag name="PA" val="v3.0.0"/>
</p:tagLst>
</file>

<file path=ppt/tags/tag2.xml><?xml version="1.0" encoding="utf-8"?>
<p:tagLst xmlns:p="http://schemas.openxmlformats.org/presentationml/2006/main">
  <p:tag name="PA" val="v3.0.0"/>
</p:tagLst>
</file>

<file path=ppt/tags/tag3.xml><?xml version="1.0" encoding="utf-8"?>
<p:tagLst xmlns:p="http://schemas.openxmlformats.org/presentationml/2006/main">
  <p:tag name="PA" val="v3.0.0"/>
</p:tagLst>
</file>

<file path=ppt/tags/tag4.xml><?xml version="1.0" encoding="utf-8"?>
<p:tagLst xmlns:p="http://schemas.openxmlformats.org/presentationml/2006/main">
  <p:tag name="PA" val="v3.0.0"/>
</p:tagLst>
</file>

<file path=ppt/tags/tag5.xml><?xml version="1.0" encoding="utf-8"?>
<p:tagLst xmlns:p="http://schemas.openxmlformats.org/presentationml/2006/main">
  <p:tag name="KSO_WM_TEMPLATE_CATEGORY" val="custom"/>
  <p:tag name="KSO_WM_TEMPLATE_INDEX" val="160396"/>
</p:tagLst>
</file>

<file path=ppt/tags/tag6.xml><?xml version="1.0" encoding="utf-8"?>
<p:tagLst xmlns:p="http://schemas.openxmlformats.org/presentationml/2006/main">
  <p:tag name="KSO_WM_TEMPLATE_CATEGORY" val="custom"/>
  <p:tag name="KSO_WM_TEMPLATE_INDEX" val="160396"/>
</p:tagLst>
</file>

<file path=ppt/tags/tag7.xml><?xml version="1.0" encoding="utf-8"?>
<p:tagLst xmlns:p="http://schemas.openxmlformats.org/presentationml/2006/main">
  <p:tag name="PA" val="v3.0.0"/>
</p:tagLst>
</file>

<file path=ppt/tags/tag8.xml><?xml version="1.0" encoding="utf-8"?>
<p:tagLst xmlns:p="http://schemas.openxmlformats.org/presentationml/2006/main">
  <p:tag name="PA" val="v3.0.0"/>
</p:tagLst>
</file>

<file path=ppt/tags/tag9.xml><?xml version="1.0" encoding="utf-8"?>
<p:tagLst xmlns:p="http://schemas.openxmlformats.org/presentationml/2006/main">
  <p:tag name="PA" val="v3.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106">
      <a:dk1>
        <a:srgbClr val="4B4D4F"/>
      </a:dk1>
      <a:lt1>
        <a:srgbClr val="FFFFFF"/>
      </a:lt1>
      <a:dk2>
        <a:srgbClr val="3D3F41"/>
      </a:dk2>
      <a:lt2>
        <a:srgbClr val="FFFFFF"/>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第一PPT，www.1ppt.com">
  <a:themeElements>
    <a:clrScheme name="106">
      <a:dk1>
        <a:srgbClr val="4B4D4F"/>
      </a:dk1>
      <a:lt1>
        <a:srgbClr val="FFFFFF"/>
      </a:lt1>
      <a:dk2>
        <a:srgbClr val="3D3F41"/>
      </a:dk2>
      <a:lt2>
        <a:srgbClr val="FFFFFF"/>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第一PPT，www.1ppt.com">
  <a:themeElements>
    <a:clrScheme name="106">
      <a:dk1>
        <a:srgbClr val="4B4D4F"/>
      </a:dk1>
      <a:lt1>
        <a:srgbClr val="FFFFFF"/>
      </a:lt1>
      <a:dk2>
        <a:srgbClr val="3D3F41"/>
      </a:dk2>
      <a:lt2>
        <a:srgbClr val="FFFFFF"/>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第一PPT，www.1ppt.com">
  <a:themeElements>
    <a:clrScheme name="106">
      <a:dk1>
        <a:srgbClr val="4B4D4F"/>
      </a:dk1>
      <a:lt1>
        <a:srgbClr val="FFFFFF"/>
      </a:lt1>
      <a:dk2>
        <a:srgbClr val="3D3F41"/>
      </a:dk2>
      <a:lt2>
        <a:srgbClr val="FFFFFF"/>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Words>
  <Application>WPS 演示</Application>
  <PresentationFormat>宽屏</PresentationFormat>
  <Paragraphs>43</Paragraphs>
  <Slides>4</Slides>
  <Notes>4</Notes>
  <HiddenSlides>0</HiddenSlides>
  <MMClips>0</MMClips>
  <ScaleCrop>false</ScaleCrop>
  <HeadingPairs>
    <vt:vector size="6" baseType="variant">
      <vt:variant>
        <vt:lpstr>已用的字体</vt:lpstr>
      </vt:variant>
      <vt:variant>
        <vt:i4>16</vt:i4>
      </vt:variant>
      <vt:variant>
        <vt:lpstr>主题</vt:lpstr>
      </vt:variant>
      <vt:variant>
        <vt:i4>5</vt:i4>
      </vt:variant>
      <vt:variant>
        <vt:lpstr>幻灯片标题</vt:lpstr>
      </vt:variant>
      <vt:variant>
        <vt:i4>4</vt:i4>
      </vt:variant>
    </vt:vector>
  </HeadingPairs>
  <TitlesOfParts>
    <vt:vector size="25" baseType="lpstr">
      <vt:lpstr>Arial</vt:lpstr>
      <vt:lpstr>宋体</vt:lpstr>
      <vt:lpstr>Wingdings</vt:lpstr>
      <vt:lpstr>微软雅黑</vt:lpstr>
      <vt:lpstr>Wingdings 2</vt:lpstr>
      <vt:lpstr>Wingdings</vt:lpstr>
      <vt:lpstr>Open Sans</vt:lpstr>
      <vt:lpstr>Segoe Print</vt:lpstr>
      <vt:lpstr>Arial Unicode MS</vt:lpstr>
      <vt:lpstr>黑体</vt:lpstr>
      <vt:lpstr>ITC Avant Garde Std Md</vt:lpstr>
      <vt:lpstr>Adobe Gothic Std B</vt:lpstr>
      <vt:lpstr>Arial Unicode MS</vt:lpstr>
      <vt:lpstr>Calibri</vt:lpstr>
      <vt:lpstr>Calibri Light</vt:lpstr>
      <vt:lpstr>Yu Gothic UI Semibold</vt:lpstr>
      <vt:lpstr>Office 主题</vt:lpstr>
      <vt:lpstr>第一PPT，www.1ppt.com</vt:lpstr>
      <vt:lpstr>1_第一PPT，www.1ppt.com</vt:lpstr>
      <vt:lpstr>2_第一PPT，www.1ppt.com</vt:lpstr>
      <vt:lpstr>3_第一PPT，www.1ppt.com</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ysx</dc:creator>
  <cp:lastModifiedBy>23412</cp:lastModifiedBy>
  <cp:revision>17</cp:revision>
  <dcterms:created xsi:type="dcterms:W3CDTF">2017-07-26T10:59:00Z</dcterms:created>
  <dcterms:modified xsi:type="dcterms:W3CDTF">2021-01-16T04:36:59Z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