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6" r:id="rId2"/>
    <p:sldMasterId id="2147483680" r:id="rId3"/>
  </p:sldMasterIdLst>
  <p:notesMasterIdLst>
    <p:notesMasterId r:id="rId16"/>
  </p:notesMasterIdLst>
  <p:handoutMasterIdLst>
    <p:handoutMasterId r:id="rId17"/>
  </p:handoutMasterIdLst>
  <p:sldIdLst>
    <p:sldId id="256" r:id="rId4"/>
    <p:sldId id="257" r:id="rId5"/>
    <p:sldId id="258" r:id="rId6"/>
    <p:sldId id="1994" r:id="rId7"/>
    <p:sldId id="1848" r:id="rId8"/>
    <p:sldId id="259" r:id="rId9"/>
    <p:sldId id="1995" r:id="rId10"/>
    <p:sldId id="1996" r:id="rId11"/>
    <p:sldId id="1849" r:id="rId12"/>
    <p:sldId id="1998" r:id="rId13"/>
    <p:sldId id="2000" r:id="rId14"/>
    <p:sldId id="200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橙色配色" id="{9F036C89-CCFD-45AF-8856-0FE7F20BAC9A}">
          <p14:sldIdLst>
            <p14:sldId id="256"/>
            <p14:sldId id="257"/>
            <p14:sldId id="258"/>
            <p14:sldId id="1994"/>
            <p14:sldId id="1848"/>
            <p14:sldId id="259"/>
            <p14:sldId id="1995"/>
            <p14:sldId id="1996"/>
            <p14:sldId id="1849"/>
            <p14:sldId id="1998"/>
            <p14:sldId id="2000"/>
            <p14:sldId id="2001"/>
          </p14:sldIdLst>
        </p14:section>
        <p14:section name="蓝色配色" id="{40245D27-B1A4-4ABC-B00E-0332190693B3}">
          <p14:sldIdLst/>
        </p14:section>
        <p14:section name="使用技巧" id="{A05B6B8C-7242-46B5-8F63-F5B727F164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F2641C"/>
    <a:srgbClr val="435AE4"/>
    <a:srgbClr val="CDD2F7"/>
    <a:srgbClr val="E98856"/>
    <a:srgbClr val="666666"/>
    <a:srgbClr val="EE7A13"/>
    <a:srgbClr val="363632"/>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7" autoAdjust="0"/>
    <p:restoredTop sz="94660" autoAdjust="0"/>
  </p:normalViewPr>
  <p:slideViewPr>
    <p:cSldViewPr snapToGrid="0">
      <p:cViewPr varScale="1">
        <p:scale>
          <a:sx n="108" d="100"/>
          <a:sy n="108" d="100"/>
        </p:scale>
        <p:origin x="462"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92" d="100"/>
          <a:sy n="92" d="100"/>
        </p:scale>
        <p:origin x="27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6A6-4341-B8EC-9F8FB28174AA}"/>
              </c:ext>
            </c:extLst>
          </c:dPt>
          <c:dPt>
            <c:idx val="1"/>
            <c:bubble3D val="0"/>
            <c:spPr>
              <a:solidFill>
                <a:schemeClr val="tx2">
                  <a:alpha val="40000"/>
                </a:schemeClr>
              </a:solidFill>
              <a:ln w="19050">
                <a:noFill/>
              </a:ln>
              <a:effectLst/>
            </c:spPr>
            <c:extLst>
              <c:ext xmlns:c16="http://schemas.microsoft.com/office/drawing/2014/chart" uri="{C3380CC4-5D6E-409C-BE32-E72D297353CC}">
                <c16:uniqueId val="{00000003-96A6-4341-B8EC-9F8FB28174AA}"/>
              </c:ext>
            </c:extLst>
          </c:dPt>
          <c:cat>
            <c:strRef>
              <c:f>Sheet1!$A$2:$A$3</c:f>
              <c:strCache>
                <c:ptCount val="2"/>
                <c:pt idx="0">
                  <c:v>第一季度</c:v>
                </c:pt>
                <c:pt idx="1">
                  <c:v>第二季度</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96A6-4341-B8EC-9F8FB28174AA}"/>
            </c:ext>
          </c:extLst>
        </c:ser>
        <c:dLbls>
          <c:showLegendKey val="0"/>
          <c:showVal val="0"/>
          <c:showCatName val="0"/>
          <c:showSerName val="0"/>
          <c:showPercent val="0"/>
          <c:showBubbleSize val="0"/>
          <c:showLeaderLines val="1"/>
        </c:dLbls>
        <c:firstSliceAng val="27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4D42-456F-BF5C-3150CF9EACED}"/>
              </c:ext>
            </c:extLst>
          </c:dPt>
          <c:dPt>
            <c:idx val="1"/>
            <c:bubble3D val="0"/>
            <c:spPr>
              <a:solidFill>
                <a:schemeClr val="tx2">
                  <a:alpha val="40000"/>
                </a:schemeClr>
              </a:solidFill>
              <a:ln w="19050">
                <a:noFill/>
              </a:ln>
              <a:effectLst/>
            </c:spPr>
            <c:extLst>
              <c:ext xmlns:c16="http://schemas.microsoft.com/office/drawing/2014/chart" uri="{C3380CC4-5D6E-409C-BE32-E72D297353CC}">
                <c16:uniqueId val="{00000003-4D42-456F-BF5C-3150CF9EACED}"/>
              </c:ext>
            </c:extLst>
          </c:dPt>
          <c:cat>
            <c:strRef>
              <c:f>Sheet1!$A$2:$A$3</c:f>
              <c:strCache>
                <c:ptCount val="2"/>
                <c:pt idx="0">
                  <c:v>第一季度</c:v>
                </c:pt>
                <c:pt idx="1">
                  <c:v>第二季度</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4D42-456F-BF5C-3150CF9EACED}"/>
            </c:ext>
          </c:extLst>
        </c:ser>
        <c:dLbls>
          <c:showLegendKey val="0"/>
          <c:showVal val="0"/>
          <c:showCatName val="0"/>
          <c:showSerName val="0"/>
          <c:showPercent val="0"/>
          <c:showBubbleSize val="0"/>
          <c:showLeaderLines val="1"/>
        </c:dLbls>
        <c:firstSliceAng val="27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C16A6DC-90C3-42E3-AA92-B1393ED037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B4B71E4-7CC4-4D65-B076-31FF84827D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987407-2E5D-4029-8E71-058E012A2057}" type="datetimeFigureOut">
              <a:rPr lang="zh-CN" altLang="en-US" smtClean="0"/>
              <a:t>2021/1/15</a:t>
            </a:fld>
            <a:endParaRPr lang="zh-CN" altLang="en-US"/>
          </a:p>
        </p:txBody>
      </p:sp>
      <p:sp>
        <p:nvSpPr>
          <p:cNvPr id="4" name="页脚占位符 3">
            <a:extLst>
              <a:ext uri="{FF2B5EF4-FFF2-40B4-BE49-F238E27FC236}">
                <a16:creationId xmlns:a16="http://schemas.microsoft.com/office/drawing/2014/main" id="{46DBE3D4-1D26-4C4D-90D8-58CB94AEB3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FBBFF39-E98D-4219-9A27-592F44E94F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79F8DA-1AD6-4846-9DC7-D6A2F8D66135}" type="slidenum">
              <a:rPr lang="zh-CN" altLang="en-US" smtClean="0"/>
              <a:t>‹#›</a:t>
            </a:fld>
            <a:endParaRPr lang="zh-CN" altLang="en-US"/>
          </a:p>
        </p:txBody>
      </p:sp>
    </p:spTree>
    <p:extLst>
      <p:ext uri="{BB962C8B-B14F-4D97-AF65-F5344CB8AC3E}">
        <p14:creationId xmlns:p14="http://schemas.microsoft.com/office/powerpoint/2010/main" val="1539666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FA95A-77B0-4719-AAAD-4D119BFCB41D}"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7B77-24BD-44C4-A4CE-F1E742A70E25}" type="slidenum">
              <a:rPr lang="zh-CN" altLang="en-US" smtClean="0"/>
              <a:t>‹#›</a:t>
            </a:fld>
            <a:endParaRPr lang="zh-CN" altLang="en-US"/>
          </a:p>
        </p:txBody>
      </p:sp>
    </p:spTree>
    <p:extLst>
      <p:ext uri="{BB962C8B-B14F-4D97-AF65-F5344CB8AC3E}">
        <p14:creationId xmlns:p14="http://schemas.microsoft.com/office/powerpoint/2010/main" val="242916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EA57B77-24BD-44C4-A4CE-F1E742A70E25}" type="slidenum">
              <a:rPr lang="zh-CN" altLang="en-US" smtClean="0"/>
              <a:t>1</a:t>
            </a:fld>
            <a:endParaRPr lang="zh-CN" altLang="en-US"/>
          </a:p>
        </p:txBody>
      </p:sp>
    </p:spTree>
    <p:extLst>
      <p:ext uri="{BB962C8B-B14F-4D97-AF65-F5344CB8AC3E}">
        <p14:creationId xmlns:p14="http://schemas.microsoft.com/office/powerpoint/2010/main" val="1042758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EA57B77-24BD-44C4-A4CE-F1E742A70E25}" type="slidenum">
              <a:rPr lang="zh-CN" altLang="en-US" smtClean="0"/>
              <a:t>2</a:t>
            </a:fld>
            <a:endParaRPr lang="zh-CN" altLang="en-US"/>
          </a:p>
        </p:txBody>
      </p:sp>
    </p:spTree>
    <p:extLst>
      <p:ext uri="{BB962C8B-B14F-4D97-AF65-F5344CB8AC3E}">
        <p14:creationId xmlns:p14="http://schemas.microsoft.com/office/powerpoint/2010/main" val="2604862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EA57B77-24BD-44C4-A4CE-F1E742A70E25}" type="slidenum">
              <a:rPr lang="zh-CN" altLang="en-US" smtClean="0"/>
              <a:t>3</a:t>
            </a:fld>
            <a:endParaRPr lang="zh-CN" altLang="en-US"/>
          </a:p>
        </p:txBody>
      </p:sp>
    </p:spTree>
    <p:extLst>
      <p:ext uri="{BB962C8B-B14F-4D97-AF65-F5344CB8AC3E}">
        <p14:creationId xmlns:p14="http://schemas.microsoft.com/office/powerpoint/2010/main" val="1321762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EA57B77-24BD-44C4-A4CE-F1E742A70E25}" type="slidenum">
              <a:rPr lang="zh-CN" altLang="en-US" smtClean="0"/>
              <a:t>8</a:t>
            </a:fld>
            <a:endParaRPr lang="zh-CN" altLang="en-US"/>
          </a:p>
        </p:txBody>
      </p:sp>
    </p:spTree>
    <p:extLst>
      <p:ext uri="{BB962C8B-B14F-4D97-AF65-F5344CB8AC3E}">
        <p14:creationId xmlns:p14="http://schemas.microsoft.com/office/powerpoint/2010/main" val="2590446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EA57B77-24BD-44C4-A4CE-F1E742A70E25}" type="slidenum">
              <a:rPr lang="zh-CN" altLang="en-US" smtClean="0"/>
              <a:t>10</a:t>
            </a:fld>
            <a:endParaRPr lang="zh-CN" altLang="en-US"/>
          </a:p>
        </p:txBody>
      </p:sp>
    </p:spTree>
    <p:extLst>
      <p:ext uri="{BB962C8B-B14F-4D97-AF65-F5344CB8AC3E}">
        <p14:creationId xmlns:p14="http://schemas.microsoft.com/office/powerpoint/2010/main" val="3259416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EA57B77-24BD-44C4-A4CE-F1E742A70E25}" type="slidenum">
              <a:rPr lang="zh-CN" altLang="en-US" smtClean="0"/>
              <a:t>12</a:t>
            </a:fld>
            <a:endParaRPr lang="zh-CN" altLang="en-US"/>
          </a:p>
        </p:txBody>
      </p:sp>
    </p:spTree>
    <p:extLst>
      <p:ext uri="{BB962C8B-B14F-4D97-AF65-F5344CB8AC3E}">
        <p14:creationId xmlns:p14="http://schemas.microsoft.com/office/powerpoint/2010/main" val="1390208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g"/><Relationship Id="rId1" Type="http://schemas.openxmlformats.org/officeDocument/2006/relationships/slideMaster" Target="../slideMasters/slideMaster3.xml"/><Relationship Id="rId6" Type="http://schemas.openxmlformats.org/officeDocument/2006/relationships/image" Target="../media/image9.jpg"/><Relationship Id="rId5" Type="http://schemas.microsoft.com/office/2007/relationships/hdphoto" Target="../media/hdphoto1.wdp"/><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hyperlink" Target="http://www.officeplus.cn/Template/Home.shtml" TargetMode="External"/><Relationship Id="rId1" Type="http://schemas.openxmlformats.org/officeDocument/2006/relationships/slideMaster" Target="../slideMasters/slideMaster3.xml"/><Relationship Id="rId6" Type="http://schemas.openxmlformats.org/officeDocument/2006/relationships/image" Target="../media/image11.jpg"/><Relationship Id="rId5" Type="http://schemas.openxmlformats.org/officeDocument/2006/relationships/image" Target="../media/image10.jp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9B4CB5E-D7DE-4996-8545-FE77F91DE0B6}"/>
              </a:ext>
            </a:extLst>
          </p:cNvPr>
          <p:cNvPicPr>
            <a:picLocks noChangeAspect="1"/>
          </p:cNvPicPr>
          <p:nvPr userDrawn="1"/>
        </p:nvPicPr>
        <p:blipFill rotWithShape="1">
          <a:blip r:embed="rId2">
            <a:alphaModFix amt="75000"/>
          </a:blip>
          <a:srcRect r="10928"/>
          <a:stretch/>
        </p:blipFill>
        <p:spPr>
          <a:xfrm flipH="1" flipV="1">
            <a:off x="-636" y="0"/>
            <a:ext cx="12193272" cy="6858330"/>
          </a:xfrm>
          <a:prstGeom prst="rect">
            <a:avLst/>
          </a:prstGeom>
        </p:spPr>
      </p:pic>
      <p:sp>
        <p:nvSpPr>
          <p:cNvPr id="9" name="矩形: 圆角 8">
            <a:extLst>
              <a:ext uri="{FF2B5EF4-FFF2-40B4-BE49-F238E27FC236}">
                <a16:creationId xmlns:a16="http://schemas.microsoft.com/office/drawing/2014/main" id="{8B92AB5E-C2EF-433C-A20C-39248E3DE96C}"/>
              </a:ext>
            </a:extLst>
          </p:cNvPr>
          <p:cNvSpPr/>
          <p:nvPr/>
        </p:nvSpPr>
        <p:spPr>
          <a:xfrm>
            <a:off x="4619311" y="4862823"/>
            <a:ext cx="2953378" cy="48884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BC0BEFC1-122D-4DF4-84E8-0FAC48040134}"/>
              </a:ext>
            </a:extLst>
          </p:cNvPr>
          <p:cNvCxnSpPr>
            <a:cxnSpLocks/>
          </p:cNvCxnSpPr>
          <p:nvPr userDrawn="1"/>
        </p:nvCxnSpPr>
        <p:spPr>
          <a:xfrm>
            <a:off x="1471109" y="3254858"/>
            <a:ext cx="9249782" cy="0"/>
          </a:xfrm>
          <a:prstGeom prst="line">
            <a:avLst/>
          </a:prstGeom>
          <a:ln>
            <a:gradFill flip="none" rotWithShape="1">
              <a:gsLst>
                <a:gs pos="0">
                  <a:srgbClr val="363632">
                    <a:alpha val="0"/>
                  </a:srgbClr>
                </a:gs>
                <a:gs pos="50000">
                  <a:srgbClr val="363632"/>
                </a:gs>
                <a:gs pos="100000">
                  <a:srgbClr val="363632">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8D43818F-DDF7-409E-9B33-03BA22B980A7}"/>
              </a:ext>
            </a:extLst>
          </p:cNvPr>
          <p:cNvSpPr/>
          <p:nvPr userDrawn="1"/>
        </p:nvSpPr>
        <p:spPr>
          <a:xfrm>
            <a:off x="0" y="6497709"/>
            <a:ext cx="12192000" cy="360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AB6DC44-5EC0-49A1-B7B6-9B53912F2919}"/>
              </a:ext>
            </a:extLst>
          </p:cNvPr>
          <p:cNvSpPr/>
          <p:nvPr userDrawn="1"/>
        </p:nvSpPr>
        <p:spPr>
          <a:xfrm>
            <a:off x="0" y="640627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56729D83-25C5-43C5-8C57-06B135A08D47}"/>
              </a:ext>
            </a:extLst>
          </p:cNvPr>
          <p:cNvGrpSpPr/>
          <p:nvPr userDrawn="1"/>
        </p:nvGrpSpPr>
        <p:grpSpPr>
          <a:xfrm>
            <a:off x="6284242" y="1721826"/>
            <a:ext cx="381484" cy="338920"/>
            <a:chOff x="5386625" y="1332586"/>
            <a:chExt cx="568410" cy="504991"/>
          </a:xfrm>
        </p:grpSpPr>
        <p:sp>
          <p:nvSpPr>
            <p:cNvPr id="17" name="椭圆 16">
              <a:extLst>
                <a:ext uri="{FF2B5EF4-FFF2-40B4-BE49-F238E27FC236}">
                  <a16:creationId xmlns:a16="http://schemas.microsoft.com/office/drawing/2014/main" id="{D506ED0C-AF2F-4640-A3EB-8412CCB780BF}"/>
                </a:ext>
              </a:extLst>
            </p:cNvPr>
            <p:cNvSpPr/>
            <p:nvPr/>
          </p:nvSpPr>
          <p:spPr>
            <a:xfrm>
              <a:off x="5474571" y="1378857"/>
              <a:ext cx="480464" cy="458720"/>
            </a:xfrm>
            <a:prstGeom prst="ellipse">
              <a:avLst/>
            </a:prstGeom>
            <a:gradFill flip="none" rotWithShape="1">
              <a:gsLst>
                <a:gs pos="67000">
                  <a:schemeClr val="accent1"/>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107FFA28-86BD-4C4E-96A1-F09671DF50B7}"/>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C8C98529-ACE5-404C-B11B-58FB9E9C937D}"/>
              </a:ext>
            </a:extLst>
          </p:cNvPr>
          <p:cNvGrpSpPr/>
          <p:nvPr userDrawn="1"/>
        </p:nvGrpSpPr>
        <p:grpSpPr>
          <a:xfrm>
            <a:off x="3996427" y="858713"/>
            <a:ext cx="1018385" cy="914776"/>
            <a:chOff x="5361651" y="1304562"/>
            <a:chExt cx="593384" cy="533015"/>
          </a:xfrm>
        </p:grpSpPr>
        <p:sp>
          <p:nvSpPr>
            <p:cNvPr id="20" name="椭圆 19">
              <a:extLst>
                <a:ext uri="{FF2B5EF4-FFF2-40B4-BE49-F238E27FC236}">
                  <a16:creationId xmlns:a16="http://schemas.microsoft.com/office/drawing/2014/main" id="{B0202DB1-96B6-4495-9983-3CA9434B4ECE}"/>
                </a:ext>
              </a:extLst>
            </p:cNvPr>
            <p:cNvSpPr/>
            <p:nvPr/>
          </p:nvSpPr>
          <p:spPr>
            <a:xfrm>
              <a:off x="5474571" y="1378857"/>
              <a:ext cx="480464" cy="458720"/>
            </a:xfrm>
            <a:prstGeom prst="ellipse">
              <a:avLst/>
            </a:prstGeom>
            <a:gradFill flip="none" rotWithShape="1">
              <a:gsLst>
                <a:gs pos="56000">
                  <a:schemeClr val="accent1"/>
                </a:gs>
                <a:gs pos="74000">
                  <a:schemeClr val="accent1">
                    <a:alpha val="85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C6764C10-CC24-4A9D-81C1-82778EABBE66}"/>
                </a:ext>
              </a:extLst>
            </p:cNvPr>
            <p:cNvSpPr/>
            <p:nvPr/>
          </p:nvSpPr>
          <p:spPr>
            <a:xfrm flipH="1">
              <a:off x="5361651" y="1304562"/>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8F576955-6033-4DD2-ACC2-B05763006237}"/>
              </a:ext>
            </a:extLst>
          </p:cNvPr>
          <p:cNvGrpSpPr/>
          <p:nvPr userDrawn="1"/>
        </p:nvGrpSpPr>
        <p:grpSpPr>
          <a:xfrm>
            <a:off x="7975432" y="3750173"/>
            <a:ext cx="506396" cy="446519"/>
            <a:chOff x="5345632" y="1300230"/>
            <a:chExt cx="609403" cy="537347"/>
          </a:xfrm>
        </p:grpSpPr>
        <p:sp>
          <p:nvSpPr>
            <p:cNvPr id="23" name="椭圆 22">
              <a:extLst>
                <a:ext uri="{FF2B5EF4-FFF2-40B4-BE49-F238E27FC236}">
                  <a16:creationId xmlns:a16="http://schemas.microsoft.com/office/drawing/2014/main" id="{03F5F365-5DED-4C27-AA7D-FCDB0EC0F013}"/>
                </a:ext>
              </a:extLst>
            </p:cNvPr>
            <p:cNvSpPr/>
            <p:nvPr/>
          </p:nvSpPr>
          <p:spPr>
            <a:xfrm>
              <a:off x="5474571" y="1378857"/>
              <a:ext cx="480464" cy="458720"/>
            </a:xfrm>
            <a:prstGeom prst="ellipse">
              <a:avLst/>
            </a:prstGeom>
            <a:gradFill flip="none" rotWithShape="1">
              <a:gsLst>
                <a:gs pos="59000">
                  <a:schemeClr val="accent1">
                    <a:alpha val="71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7DE96D8-F2B7-45E8-993F-4B330006C92C}"/>
                </a:ext>
              </a:extLst>
            </p:cNvPr>
            <p:cNvSpPr/>
            <p:nvPr/>
          </p:nvSpPr>
          <p:spPr>
            <a:xfrm flipH="1">
              <a:off x="5345632" y="1300230"/>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7E864344-8F66-422D-AB8A-D4671A85DDCD}"/>
              </a:ext>
            </a:extLst>
          </p:cNvPr>
          <p:cNvGrpSpPr/>
          <p:nvPr userDrawn="1"/>
        </p:nvGrpSpPr>
        <p:grpSpPr>
          <a:xfrm>
            <a:off x="3034824" y="3988052"/>
            <a:ext cx="472332" cy="419632"/>
            <a:chOff x="5386625" y="1332586"/>
            <a:chExt cx="568410" cy="504991"/>
          </a:xfrm>
        </p:grpSpPr>
        <p:sp>
          <p:nvSpPr>
            <p:cNvPr id="26" name="椭圆 25">
              <a:extLst>
                <a:ext uri="{FF2B5EF4-FFF2-40B4-BE49-F238E27FC236}">
                  <a16:creationId xmlns:a16="http://schemas.microsoft.com/office/drawing/2014/main" id="{E5DB489B-4993-44D3-96BC-9EA6D7B62381}"/>
                </a:ext>
              </a:extLst>
            </p:cNvPr>
            <p:cNvSpPr/>
            <p:nvPr/>
          </p:nvSpPr>
          <p:spPr>
            <a:xfrm>
              <a:off x="5474571" y="1378857"/>
              <a:ext cx="480464" cy="458720"/>
            </a:xfrm>
            <a:prstGeom prst="ellipse">
              <a:avLst/>
            </a:prstGeom>
            <a:gradFill flip="none" rotWithShape="1">
              <a:gsLst>
                <a:gs pos="67000">
                  <a:schemeClr val="accent1">
                    <a:alpha val="84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300789C-EC93-4BA8-A147-03DD6E5F09A2}"/>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705E2508-6BF6-4561-A375-EC85C49613A6}"/>
              </a:ext>
            </a:extLst>
          </p:cNvPr>
          <p:cNvGrpSpPr/>
          <p:nvPr userDrawn="1"/>
        </p:nvGrpSpPr>
        <p:grpSpPr>
          <a:xfrm>
            <a:off x="7290810" y="906327"/>
            <a:ext cx="684622" cy="608236"/>
            <a:chOff x="5386625" y="1332586"/>
            <a:chExt cx="568410" cy="504991"/>
          </a:xfrm>
        </p:grpSpPr>
        <p:sp>
          <p:nvSpPr>
            <p:cNvPr id="29" name="椭圆 28">
              <a:extLst>
                <a:ext uri="{FF2B5EF4-FFF2-40B4-BE49-F238E27FC236}">
                  <a16:creationId xmlns:a16="http://schemas.microsoft.com/office/drawing/2014/main" id="{A1974574-11F8-40BA-93A9-63B918CD39E3}"/>
                </a:ext>
              </a:extLst>
            </p:cNvPr>
            <p:cNvSpPr/>
            <p:nvPr/>
          </p:nvSpPr>
          <p:spPr>
            <a:xfrm>
              <a:off x="5474571" y="1378857"/>
              <a:ext cx="480464" cy="458720"/>
            </a:xfrm>
            <a:prstGeom prst="ellipse">
              <a:avLst/>
            </a:prstGeom>
            <a:gradFill flip="none" rotWithShape="1">
              <a:gsLst>
                <a:gs pos="67000">
                  <a:schemeClr val="accent1">
                    <a:alpha val="80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9634B6F5-CAD5-436C-8229-E46ADBDCF599}"/>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905322AB-DCBB-4076-938A-8F1A9664ACA4}"/>
              </a:ext>
            </a:extLst>
          </p:cNvPr>
          <p:cNvGrpSpPr/>
          <p:nvPr userDrawn="1"/>
        </p:nvGrpSpPr>
        <p:grpSpPr>
          <a:xfrm>
            <a:off x="5507392" y="1561219"/>
            <a:ext cx="246180" cy="224838"/>
            <a:chOff x="5386625" y="1332586"/>
            <a:chExt cx="568410" cy="504991"/>
          </a:xfrm>
        </p:grpSpPr>
        <p:sp>
          <p:nvSpPr>
            <p:cNvPr id="32" name="椭圆 31">
              <a:extLst>
                <a:ext uri="{FF2B5EF4-FFF2-40B4-BE49-F238E27FC236}">
                  <a16:creationId xmlns:a16="http://schemas.microsoft.com/office/drawing/2014/main" id="{B6D4DA78-8AF2-450D-AF11-B6CF32DE5160}"/>
                </a:ext>
              </a:extLst>
            </p:cNvPr>
            <p:cNvSpPr/>
            <p:nvPr/>
          </p:nvSpPr>
          <p:spPr>
            <a:xfrm>
              <a:off x="5474571" y="1378857"/>
              <a:ext cx="480464" cy="458720"/>
            </a:xfrm>
            <a:prstGeom prst="ellipse">
              <a:avLst/>
            </a:prstGeom>
            <a:gradFill flip="none" rotWithShape="1">
              <a:gsLst>
                <a:gs pos="67000">
                  <a:schemeClr val="accent1">
                    <a:alpha val="32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4AB57077-C34C-4CD8-A6CB-6A3D626CE691}"/>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a:extLst>
              <a:ext uri="{FF2B5EF4-FFF2-40B4-BE49-F238E27FC236}">
                <a16:creationId xmlns:a16="http://schemas.microsoft.com/office/drawing/2014/main" id="{4791B74B-84B2-4D70-895C-74F638364B97}"/>
              </a:ext>
            </a:extLst>
          </p:cNvPr>
          <p:cNvGrpSpPr/>
          <p:nvPr userDrawn="1"/>
        </p:nvGrpSpPr>
        <p:grpSpPr>
          <a:xfrm>
            <a:off x="6100206" y="3081777"/>
            <a:ext cx="139670" cy="124086"/>
            <a:chOff x="5386625" y="1332586"/>
            <a:chExt cx="568410" cy="504991"/>
          </a:xfrm>
        </p:grpSpPr>
        <p:sp>
          <p:nvSpPr>
            <p:cNvPr id="35" name="椭圆 34">
              <a:extLst>
                <a:ext uri="{FF2B5EF4-FFF2-40B4-BE49-F238E27FC236}">
                  <a16:creationId xmlns:a16="http://schemas.microsoft.com/office/drawing/2014/main" id="{C6D7F0A2-301D-4BA2-8127-4D5BF5C5591D}"/>
                </a:ext>
              </a:extLst>
            </p:cNvPr>
            <p:cNvSpPr/>
            <p:nvPr/>
          </p:nvSpPr>
          <p:spPr>
            <a:xfrm>
              <a:off x="5474571" y="1378857"/>
              <a:ext cx="480464" cy="458720"/>
            </a:xfrm>
            <a:prstGeom prst="ellipse">
              <a:avLst/>
            </a:prstGeom>
            <a:gradFill flip="none" rotWithShape="1">
              <a:gsLst>
                <a:gs pos="67000">
                  <a:schemeClr val="accent1">
                    <a:alpha val="51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CF9A763E-A365-450A-B0A8-1918A69B8CBC}"/>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A5FA206B-B479-4272-B1CF-C1C3C8C09BAF}"/>
              </a:ext>
            </a:extLst>
          </p:cNvPr>
          <p:cNvGrpSpPr/>
          <p:nvPr userDrawn="1"/>
        </p:nvGrpSpPr>
        <p:grpSpPr>
          <a:xfrm>
            <a:off x="9306975" y="4076011"/>
            <a:ext cx="1820358" cy="1635156"/>
            <a:chOff x="5361651" y="1304562"/>
            <a:chExt cx="593384" cy="533015"/>
          </a:xfrm>
        </p:grpSpPr>
        <p:sp>
          <p:nvSpPr>
            <p:cNvPr id="38" name="椭圆 37">
              <a:extLst>
                <a:ext uri="{FF2B5EF4-FFF2-40B4-BE49-F238E27FC236}">
                  <a16:creationId xmlns:a16="http://schemas.microsoft.com/office/drawing/2014/main" id="{94054521-3CD1-4C4D-B075-39E245BBFEE5}"/>
                </a:ext>
              </a:extLst>
            </p:cNvPr>
            <p:cNvSpPr/>
            <p:nvPr/>
          </p:nvSpPr>
          <p:spPr>
            <a:xfrm>
              <a:off x="5474571" y="1378857"/>
              <a:ext cx="480464" cy="458720"/>
            </a:xfrm>
            <a:prstGeom prst="ellipse">
              <a:avLst/>
            </a:prstGeom>
            <a:gradFill flip="none" rotWithShape="1">
              <a:gsLst>
                <a:gs pos="56000">
                  <a:schemeClr val="accent1">
                    <a:alpha val="20000"/>
                  </a:schemeClr>
                </a:gs>
                <a:gs pos="74000">
                  <a:schemeClr val="accent1">
                    <a:alpha val="10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D396A124-D28E-4690-8625-43F679760D35}"/>
                </a:ext>
              </a:extLst>
            </p:cNvPr>
            <p:cNvSpPr/>
            <p:nvPr/>
          </p:nvSpPr>
          <p:spPr>
            <a:xfrm flipH="1">
              <a:off x="5361651" y="1304562"/>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文本占位符 40">
            <a:extLst>
              <a:ext uri="{FF2B5EF4-FFF2-40B4-BE49-F238E27FC236}">
                <a16:creationId xmlns:a16="http://schemas.microsoft.com/office/drawing/2014/main" id="{1FE2DF61-D2D5-4B00-AACD-3A351D685F54}"/>
              </a:ext>
            </a:extLst>
          </p:cNvPr>
          <p:cNvSpPr>
            <a:spLocks noGrp="1"/>
          </p:cNvSpPr>
          <p:nvPr userDrawn="1">
            <p:ph type="body" sz="quarter" idx="10" hasCustomPrompt="1"/>
          </p:nvPr>
        </p:nvSpPr>
        <p:spPr>
          <a:xfrm>
            <a:off x="387350" y="2148303"/>
            <a:ext cx="11417300" cy="1015663"/>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6000" b="1" i="0" u="none" strike="noStrike" kern="1200" cap="none" spc="600" normalizeH="0" baseline="0" noProof="0">
                <a:ln>
                  <a:noFill/>
                </a:ln>
                <a:solidFill>
                  <a:schemeClr val="accent2"/>
                </a:solidFill>
                <a:effectLst/>
                <a:uLnTx/>
                <a:uFillTx/>
                <a:latin typeface="Arial"/>
                <a:ea typeface="微软雅黑"/>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600" normalizeH="0" baseline="0" noProof="0" dirty="0">
                <a:ln>
                  <a:noFill/>
                </a:ln>
                <a:solidFill>
                  <a:srgbClr val="363632"/>
                </a:solidFill>
                <a:effectLst/>
                <a:uLnTx/>
                <a:uFillTx/>
                <a:latin typeface="+mn-lt"/>
                <a:ea typeface="+mn-ea"/>
                <a:cs typeface="+mn-cs"/>
              </a:rPr>
              <a:t>互联网行业年度总结模板</a:t>
            </a:r>
          </a:p>
        </p:txBody>
      </p:sp>
      <p:sp>
        <p:nvSpPr>
          <p:cNvPr id="42" name="文本占位符 40">
            <a:extLst>
              <a:ext uri="{FF2B5EF4-FFF2-40B4-BE49-F238E27FC236}">
                <a16:creationId xmlns:a16="http://schemas.microsoft.com/office/drawing/2014/main" id="{9EBF1CC6-E801-4CB4-928C-66602FAF68F3}"/>
              </a:ext>
            </a:extLst>
          </p:cNvPr>
          <p:cNvSpPr>
            <a:spLocks noGrp="1"/>
          </p:cNvSpPr>
          <p:nvPr userDrawn="1">
            <p:ph type="body" sz="quarter" idx="11" hasCustomPrompt="1"/>
          </p:nvPr>
        </p:nvSpPr>
        <p:spPr>
          <a:xfrm>
            <a:off x="387350" y="3342536"/>
            <a:ext cx="11417300" cy="276999"/>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en-US" altLang="zh-CN" sz="1200" kern="1200" spc="600" noProof="0">
                <a:solidFill>
                  <a:schemeClr val="accent2"/>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600" normalizeH="0" baseline="0" noProof="0">
                <a:ln>
                  <a:noFill/>
                </a:ln>
                <a:solidFill>
                  <a:srgbClr val="363632"/>
                </a:solidFill>
                <a:effectLst/>
                <a:uLnTx/>
                <a:uFillTx/>
                <a:latin typeface="Arial"/>
                <a:ea typeface="微软雅黑"/>
                <a:cs typeface="+mn-cs"/>
              </a:rPr>
              <a:t>SIMPLE GENERAL TEMPLATE FOR ANNUAL SUMMARY OF ATMOSPHERE</a:t>
            </a:r>
          </a:p>
        </p:txBody>
      </p:sp>
      <p:sp>
        <p:nvSpPr>
          <p:cNvPr id="43" name="文本占位符 40">
            <a:extLst>
              <a:ext uri="{FF2B5EF4-FFF2-40B4-BE49-F238E27FC236}">
                <a16:creationId xmlns:a16="http://schemas.microsoft.com/office/drawing/2014/main" id="{40C038F9-E41A-4B77-9C84-23A4B8FBED37}"/>
              </a:ext>
            </a:extLst>
          </p:cNvPr>
          <p:cNvSpPr>
            <a:spLocks noGrp="1"/>
          </p:cNvSpPr>
          <p:nvPr>
            <p:ph type="body" sz="quarter" idx="12" hasCustomPrompt="1"/>
          </p:nvPr>
        </p:nvSpPr>
        <p:spPr>
          <a:xfrm>
            <a:off x="4680951" y="4927697"/>
            <a:ext cx="2830098" cy="369332"/>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af-ZA" altLang="zh-CN" sz="1800" b="1" i="0" u="none" strike="noStrike" kern="1200" cap="none" spc="0" normalizeH="0" baseline="0" noProof="0">
                <a:ln>
                  <a:noFill/>
                </a:ln>
                <a:solidFill>
                  <a:schemeClr val="bg1"/>
                </a:solidFill>
                <a:effectLst/>
                <a:uLnTx/>
                <a:uFillTx/>
                <a:latin typeface="Arial"/>
                <a:ea typeface="微软雅黑"/>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mn-lt"/>
                <a:ea typeface="+mn-ea"/>
                <a:cs typeface="+mn-cs"/>
              </a:rPr>
              <a:t>汇报人</a:t>
            </a:r>
            <a:r>
              <a:rPr kumimoji="0" lang="zh-CN" altLang="en-US" sz="1800" b="1" i="0" u="none" strike="noStrike" kern="1200" cap="none" spc="0" normalizeH="0" baseline="0" noProof="0">
                <a:ln>
                  <a:noFill/>
                </a:ln>
                <a:solidFill>
                  <a:prstClr val="white"/>
                </a:solidFill>
                <a:effectLst/>
                <a:uLnTx/>
                <a:uFillTx/>
                <a:latin typeface="+mn-lt"/>
                <a:ea typeface="+mn-ea"/>
                <a:cs typeface="+mn-cs"/>
              </a:rPr>
              <a:t>：</a:t>
            </a:r>
            <a:r>
              <a:rPr kumimoji="0" lang="af-ZA" altLang="zh-CN" sz="1800" b="1" i="0" u="none" strike="noStrike" kern="1200" cap="none" spc="0" normalizeH="0" baseline="0" noProof="0">
                <a:ln>
                  <a:noFill/>
                </a:ln>
                <a:solidFill>
                  <a:prstClr val="white"/>
                </a:solidFill>
                <a:effectLst/>
                <a:uLnTx/>
                <a:uFillTx/>
                <a:latin typeface="+mn-lt"/>
                <a:ea typeface="+mn-ea"/>
                <a:cs typeface="+mn-cs"/>
              </a:rPr>
              <a:t>OfficePLUS</a:t>
            </a:r>
            <a:endParaRPr kumimoji="0" lang="af-ZA" altLang="zh-CN" sz="1800" b="1"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4139167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9B4CB5E-D7DE-4996-8545-FE77F91DE0B6}"/>
              </a:ext>
            </a:extLst>
          </p:cNvPr>
          <p:cNvPicPr>
            <a:picLocks noChangeAspect="1"/>
          </p:cNvPicPr>
          <p:nvPr userDrawn="1"/>
        </p:nvPicPr>
        <p:blipFill rotWithShape="1">
          <a:blip r:embed="rId2">
            <a:alphaModFix amt="75000"/>
          </a:blip>
          <a:srcRect r="10928"/>
          <a:stretch/>
        </p:blipFill>
        <p:spPr>
          <a:xfrm flipH="1" flipV="1">
            <a:off x="-636" y="0"/>
            <a:ext cx="12193272" cy="6858330"/>
          </a:xfrm>
          <a:prstGeom prst="rect">
            <a:avLst/>
          </a:prstGeom>
        </p:spPr>
      </p:pic>
      <p:sp>
        <p:nvSpPr>
          <p:cNvPr id="9" name="矩形: 圆角 8">
            <a:extLst>
              <a:ext uri="{FF2B5EF4-FFF2-40B4-BE49-F238E27FC236}">
                <a16:creationId xmlns:a16="http://schemas.microsoft.com/office/drawing/2014/main" id="{8B92AB5E-C2EF-433C-A20C-39248E3DE96C}"/>
              </a:ext>
            </a:extLst>
          </p:cNvPr>
          <p:cNvSpPr/>
          <p:nvPr/>
        </p:nvSpPr>
        <p:spPr>
          <a:xfrm>
            <a:off x="4619311" y="4862823"/>
            <a:ext cx="2953378" cy="48884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BC0BEFC1-122D-4DF4-84E8-0FAC48040134}"/>
              </a:ext>
            </a:extLst>
          </p:cNvPr>
          <p:cNvCxnSpPr>
            <a:cxnSpLocks/>
          </p:cNvCxnSpPr>
          <p:nvPr userDrawn="1"/>
        </p:nvCxnSpPr>
        <p:spPr>
          <a:xfrm>
            <a:off x="1471109" y="3254858"/>
            <a:ext cx="9249782" cy="0"/>
          </a:xfrm>
          <a:prstGeom prst="line">
            <a:avLst/>
          </a:prstGeom>
          <a:ln>
            <a:gradFill flip="none" rotWithShape="1">
              <a:gsLst>
                <a:gs pos="0">
                  <a:srgbClr val="363632">
                    <a:alpha val="0"/>
                  </a:srgbClr>
                </a:gs>
                <a:gs pos="50000">
                  <a:srgbClr val="363632"/>
                </a:gs>
                <a:gs pos="100000">
                  <a:srgbClr val="363632">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8D43818F-DDF7-409E-9B33-03BA22B980A7}"/>
              </a:ext>
            </a:extLst>
          </p:cNvPr>
          <p:cNvSpPr/>
          <p:nvPr userDrawn="1"/>
        </p:nvSpPr>
        <p:spPr>
          <a:xfrm>
            <a:off x="0" y="6497709"/>
            <a:ext cx="12192000" cy="360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AB6DC44-5EC0-49A1-B7B6-9B53912F2919}"/>
              </a:ext>
            </a:extLst>
          </p:cNvPr>
          <p:cNvSpPr/>
          <p:nvPr userDrawn="1"/>
        </p:nvSpPr>
        <p:spPr>
          <a:xfrm>
            <a:off x="0" y="640627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56729D83-25C5-43C5-8C57-06B135A08D47}"/>
              </a:ext>
            </a:extLst>
          </p:cNvPr>
          <p:cNvGrpSpPr/>
          <p:nvPr userDrawn="1"/>
        </p:nvGrpSpPr>
        <p:grpSpPr>
          <a:xfrm>
            <a:off x="6284242" y="1721826"/>
            <a:ext cx="381484" cy="338920"/>
            <a:chOff x="5386625" y="1332586"/>
            <a:chExt cx="568410" cy="504991"/>
          </a:xfrm>
        </p:grpSpPr>
        <p:sp>
          <p:nvSpPr>
            <p:cNvPr id="17" name="椭圆 16">
              <a:extLst>
                <a:ext uri="{FF2B5EF4-FFF2-40B4-BE49-F238E27FC236}">
                  <a16:creationId xmlns:a16="http://schemas.microsoft.com/office/drawing/2014/main" id="{D506ED0C-AF2F-4640-A3EB-8412CCB780BF}"/>
                </a:ext>
              </a:extLst>
            </p:cNvPr>
            <p:cNvSpPr/>
            <p:nvPr/>
          </p:nvSpPr>
          <p:spPr>
            <a:xfrm>
              <a:off x="5474571" y="1378857"/>
              <a:ext cx="480464" cy="458720"/>
            </a:xfrm>
            <a:prstGeom prst="ellipse">
              <a:avLst/>
            </a:prstGeom>
            <a:gradFill flip="none" rotWithShape="1">
              <a:gsLst>
                <a:gs pos="67000">
                  <a:schemeClr val="accent1"/>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107FFA28-86BD-4C4E-96A1-F09671DF50B7}"/>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C8C98529-ACE5-404C-B11B-58FB9E9C937D}"/>
              </a:ext>
            </a:extLst>
          </p:cNvPr>
          <p:cNvGrpSpPr/>
          <p:nvPr userDrawn="1"/>
        </p:nvGrpSpPr>
        <p:grpSpPr>
          <a:xfrm>
            <a:off x="3996427" y="858713"/>
            <a:ext cx="1018385" cy="914776"/>
            <a:chOff x="5361651" y="1304562"/>
            <a:chExt cx="593384" cy="533015"/>
          </a:xfrm>
        </p:grpSpPr>
        <p:sp>
          <p:nvSpPr>
            <p:cNvPr id="20" name="椭圆 19">
              <a:extLst>
                <a:ext uri="{FF2B5EF4-FFF2-40B4-BE49-F238E27FC236}">
                  <a16:creationId xmlns:a16="http://schemas.microsoft.com/office/drawing/2014/main" id="{B0202DB1-96B6-4495-9983-3CA9434B4ECE}"/>
                </a:ext>
              </a:extLst>
            </p:cNvPr>
            <p:cNvSpPr/>
            <p:nvPr/>
          </p:nvSpPr>
          <p:spPr>
            <a:xfrm>
              <a:off x="5474571" y="1378857"/>
              <a:ext cx="480464" cy="458720"/>
            </a:xfrm>
            <a:prstGeom prst="ellipse">
              <a:avLst/>
            </a:prstGeom>
            <a:gradFill flip="none" rotWithShape="1">
              <a:gsLst>
                <a:gs pos="56000">
                  <a:schemeClr val="accent1"/>
                </a:gs>
                <a:gs pos="74000">
                  <a:schemeClr val="accent1">
                    <a:alpha val="85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C6764C10-CC24-4A9D-81C1-82778EABBE66}"/>
                </a:ext>
              </a:extLst>
            </p:cNvPr>
            <p:cNvSpPr/>
            <p:nvPr/>
          </p:nvSpPr>
          <p:spPr>
            <a:xfrm flipH="1">
              <a:off x="5361651" y="1304562"/>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8F576955-6033-4DD2-ACC2-B05763006237}"/>
              </a:ext>
            </a:extLst>
          </p:cNvPr>
          <p:cNvGrpSpPr/>
          <p:nvPr userDrawn="1"/>
        </p:nvGrpSpPr>
        <p:grpSpPr>
          <a:xfrm>
            <a:off x="7975432" y="3750173"/>
            <a:ext cx="506396" cy="446519"/>
            <a:chOff x="5345632" y="1300230"/>
            <a:chExt cx="609403" cy="537347"/>
          </a:xfrm>
        </p:grpSpPr>
        <p:sp>
          <p:nvSpPr>
            <p:cNvPr id="23" name="椭圆 22">
              <a:extLst>
                <a:ext uri="{FF2B5EF4-FFF2-40B4-BE49-F238E27FC236}">
                  <a16:creationId xmlns:a16="http://schemas.microsoft.com/office/drawing/2014/main" id="{03F5F365-5DED-4C27-AA7D-FCDB0EC0F013}"/>
                </a:ext>
              </a:extLst>
            </p:cNvPr>
            <p:cNvSpPr/>
            <p:nvPr/>
          </p:nvSpPr>
          <p:spPr>
            <a:xfrm>
              <a:off x="5474571" y="1378857"/>
              <a:ext cx="480464" cy="458720"/>
            </a:xfrm>
            <a:prstGeom prst="ellipse">
              <a:avLst/>
            </a:prstGeom>
            <a:gradFill flip="none" rotWithShape="1">
              <a:gsLst>
                <a:gs pos="59000">
                  <a:schemeClr val="accent1">
                    <a:alpha val="71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7DE96D8-F2B7-45E8-993F-4B330006C92C}"/>
                </a:ext>
              </a:extLst>
            </p:cNvPr>
            <p:cNvSpPr/>
            <p:nvPr/>
          </p:nvSpPr>
          <p:spPr>
            <a:xfrm flipH="1">
              <a:off x="5345632" y="1300230"/>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7E864344-8F66-422D-AB8A-D4671A85DDCD}"/>
              </a:ext>
            </a:extLst>
          </p:cNvPr>
          <p:cNvGrpSpPr/>
          <p:nvPr userDrawn="1"/>
        </p:nvGrpSpPr>
        <p:grpSpPr>
          <a:xfrm>
            <a:off x="3034824" y="3988052"/>
            <a:ext cx="472332" cy="419632"/>
            <a:chOff x="5386625" y="1332586"/>
            <a:chExt cx="568410" cy="504991"/>
          </a:xfrm>
        </p:grpSpPr>
        <p:sp>
          <p:nvSpPr>
            <p:cNvPr id="26" name="椭圆 25">
              <a:extLst>
                <a:ext uri="{FF2B5EF4-FFF2-40B4-BE49-F238E27FC236}">
                  <a16:creationId xmlns:a16="http://schemas.microsoft.com/office/drawing/2014/main" id="{E5DB489B-4993-44D3-96BC-9EA6D7B62381}"/>
                </a:ext>
              </a:extLst>
            </p:cNvPr>
            <p:cNvSpPr/>
            <p:nvPr/>
          </p:nvSpPr>
          <p:spPr>
            <a:xfrm>
              <a:off x="5474571" y="1378857"/>
              <a:ext cx="480464" cy="458720"/>
            </a:xfrm>
            <a:prstGeom prst="ellipse">
              <a:avLst/>
            </a:prstGeom>
            <a:gradFill flip="none" rotWithShape="1">
              <a:gsLst>
                <a:gs pos="67000">
                  <a:schemeClr val="accent1">
                    <a:alpha val="84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300789C-EC93-4BA8-A147-03DD6E5F09A2}"/>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705E2508-6BF6-4561-A375-EC85C49613A6}"/>
              </a:ext>
            </a:extLst>
          </p:cNvPr>
          <p:cNvGrpSpPr/>
          <p:nvPr userDrawn="1"/>
        </p:nvGrpSpPr>
        <p:grpSpPr>
          <a:xfrm>
            <a:off x="7290810" y="906327"/>
            <a:ext cx="684622" cy="608236"/>
            <a:chOff x="5386625" y="1332586"/>
            <a:chExt cx="568410" cy="504991"/>
          </a:xfrm>
        </p:grpSpPr>
        <p:sp>
          <p:nvSpPr>
            <p:cNvPr id="29" name="椭圆 28">
              <a:extLst>
                <a:ext uri="{FF2B5EF4-FFF2-40B4-BE49-F238E27FC236}">
                  <a16:creationId xmlns:a16="http://schemas.microsoft.com/office/drawing/2014/main" id="{A1974574-11F8-40BA-93A9-63B918CD39E3}"/>
                </a:ext>
              </a:extLst>
            </p:cNvPr>
            <p:cNvSpPr/>
            <p:nvPr/>
          </p:nvSpPr>
          <p:spPr>
            <a:xfrm>
              <a:off x="5474571" y="1378857"/>
              <a:ext cx="480464" cy="458720"/>
            </a:xfrm>
            <a:prstGeom prst="ellipse">
              <a:avLst/>
            </a:prstGeom>
            <a:gradFill flip="none" rotWithShape="1">
              <a:gsLst>
                <a:gs pos="67000">
                  <a:schemeClr val="accent1">
                    <a:alpha val="80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9634B6F5-CAD5-436C-8229-E46ADBDCF599}"/>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905322AB-DCBB-4076-938A-8F1A9664ACA4}"/>
              </a:ext>
            </a:extLst>
          </p:cNvPr>
          <p:cNvGrpSpPr/>
          <p:nvPr userDrawn="1"/>
        </p:nvGrpSpPr>
        <p:grpSpPr>
          <a:xfrm>
            <a:off x="5507392" y="1561219"/>
            <a:ext cx="246180" cy="224838"/>
            <a:chOff x="5386625" y="1332586"/>
            <a:chExt cx="568410" cy="504991"/>
          </a:xfrm>
        </p:grpSpPr>
        <p:sp>
          <p:nvSpPr>
            <p:cNvPr id="32" name="椭圆 31">
              <a:extLst>
                <a:ext uri="{FF2B5EF4-FFF2-40B4-BE49-F238E27FC236}">
                  <a16:creationId xmlns:a16="http://schemas.microsoft.com/office/drawing/2014/main" id="{B6D4DA78-8AF2-450D-AF11-B6CF32DE5160}"/>
                </a:ext>
              </a:extLst>
            </p:cNvPr>
            <p:cNvSpPr/>
            <p:nvPr/>
          </p:nvSpPr>
          <p:spPr>
            <a:xfrm>
              <a:off x="5474571" y="1378857"/>
              <a:ext cx="480464" cy="458720"/>
            </a:xfrm>
            <a:prstGeom prst="ellipse">
              <a:avLst/>
            </a:prstGeom>
            <a:gradFill flip="none" rotWithShape="1">
              <a:gsLst>
                <a:gs pos="67000">
                  <a:schemeClr val="accent1">
                    <a:alpha val="32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4AB57077-C34C-4CD8-A6CB-6A3D626CE691}"/>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a:extLst>
              <a:ext uri="{FF2B5EF4-FFF2-40B4-BE49-F238E27FC236}">
                <a16:creationId xmlns:a16="http://schemas.microsoft.com/office/drawing/2014/main" id="{4791B74B-84B2-4D70-895C-74F638364B97}"/>
              </a:ext>
            </a:extLst>
          </p:cNvPr>
          <p:cNvGrpSpPr/>
          <p:nvPr userDrawn="1"/>
        </p:nvGrpSpPr>
        <p:grpSpPr>
          <a:xfrm>
            <a:off x="6100206" y="3081777"/>
            <a:ext cx="139670" cy="124086"/>
            <a:chOff x="5386625" y="1332586"/>
            <a:chExt cx="568410" cy="504991"/>
          </a:xfrm>
        </p:grpSpPr>
        <p:sp>
          <p:nvSpPr>
            <p:cNvPr id="35" name="椭圆 34">
              <a:extLst>
                <a:ext uri="{FF2B5EF4-FFF2-40B4-BE49-F238E27FC236}">
                  <a16:creationId xmlns:a16="http://schemas.microsoft.com/office/drawing/2014/main" id="{C6D7F0A2-301D-4BA2-8127-4D5BF5C5591D}"/>
                </a:ext>
              </a:extLst>
            </p:cNvPr>
            <p:cNvSpPr/>
            <p:nvPr/>
          </p:nvSpPr>
          <p:spPr>
            <a:xfrm>
              <a:off x="5474571" y="1378857"/>
              <a:ext cx="480464" cy="458720"/>
            </a:xfrm>
            <a:prstGeom prst="ellipse">
              <a:avLst/>
            </a:prstGeom>
            <a:gradFill flip="none" rotWithShape="1">
              <a:gsLst>
                <a:gs pos="67000">
                  <a:schemeClr val="accent1">
                    <a:alpha val="51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CF9A763E-A365-450A-B0A8-1918A69B8CBC}"/>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A5FA206B-B479-4272-B1CF-C1C3C8C09BAF}"/>
              </a:ext>
            </a:extLst>
          </p:cNvPr>
          <p:cNvGrpSpPr/>
          <p:nvPr userDrawn="1"/>
        </p:nvGrpSpPr>
        <p:grpSpPr>
          <a:xfrm>
            <a:off x="9306975" y="4076011"/>
            <a:ext cx="1820358" cy="1635156"/>
            <a:chOff x="5361651" y="1304562"/>
            <a:chExt cx="593384" cy="533015"/>
          </a:xfrm>
        </p:grpSpPr>
        <p:sp>
          <p:nvSpPr>
            <p:cNvPr id="38" name="椭圆 37">
              <a:extLst>
                <a:ext uri="{FF2B5EF4-FFF2-40B4-BE49-F238E27FC236}">
                  <a16:creationId xmlns:a16="http://schemas.microsoft.com/office/drawing/2014/main" id="{94054521-3CD1-4C4D-B075-39E245BBFEE5}"/>
                </a:ext>
              </a:extLst>
            </p:cNvPr>
            <p:cNvSpPr/>
            <p:nvPr/>
          </p:nvSpPr>
          <p:spPr>
            <a:xfrm>
              <a:off x="5474571" y="1378857"/>
              <a:ext cx="480464" cy="458720"/>
            </a:xfrm>
            <a:prstGeom prst="ellipse">
              <a:avLst/>
            </a:prstGeom>
            <a:gradFill flip="none" rotWithShape="1">
              <a:gsLst>
                <a:gs pos="56000">
                  <a:schemeClr val="accent1">
                    <a:alpha val="20000"/>
                  </a:schemeClr>
                </a:gs>
                <a:gs pos="74000">
                  <a:schemeClr val="accent1">
                    <a:alpha val="10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D396A124-D28E-4690-8625-43F679760D35}"/>
                </a:ext>
              </a:extLst>
            </p:cNvPr>
            <p:cNvSpPr/>
            <p:nvPr/>
          </p:nvSpPr>
          <p:spPr>
            <a:xfrm flipH="1">
              <a:off x="5361651" y="1304562"/>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文本占位符 40">
            <a:extLst>
              <a:ext uri="{FF2B5EF4-FFF2-40B4-BE49-F238E27FC236}">
                <a16:creationId xmlns:a16="http://schemas.microsoft.com/office/drawing/2014/main" id="{1FE2DF61-D2D5-4B00-AACD-3A351D685F54}"/>
              </a:ext>
            </a:extLst>
          </p:cNvPr>
          <p:cNvSpPr>
            <a:spLocks noGrp="1"/>
          </p:cNvSpPr>
          <p:nvPr userDrawn="1">
            <p:ph type="body" sz="quarter" idx="10" hasCustomPrompt="1"/>
          </p:nvPr>
        </p:nvSpPr>
        <p:spPr>
          <a:xfrm>
            <a:off x="387350" y="2148303"/>
            <a:ext cx="11417300" cy="1015663"/>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zh-CN" altLang="en-US" sz="6000" b="1" i="0" u="none" strike="noStrike" kern="1200" cap="none" spc="600" normalizeH="0" baseline="0" noProof="0">
                <a:ln>
                  <a:noFill/>
                </a:ln>
                <a:solidFill>
                  <a:schemeClr val="accent2"/>
                </a:solidFill>
                <a:effectLst/>
                <a:uLnTx/>
                <a:uFillTx/>
                <a:latin typeface="Arial"/>
                <a:ea typeface="微软雅黑"/>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600" normalizeH="0" baseline="0" noProof="0" dirty="0">
                <a:ln>
                  <a:noFill/>
                </a:ln>
                <a:solidFill>
                  <a:srgbClr val="363632"/>
                </a:solidFill>
                <a:effectLst/>
                <a:uLnTx/>
                <a:uFillTx/>
                <a:latin typeface="+mn-lt"/>
                <a:ea typeface="+mn-ea"/>
                <a:cs typeface="+mn-cs"/>
              </a:rPr>
              <a:t>互联网行业年度总结模板</a:t>
            </a:r>
          </a:p>
        </p:txBody>
      </p:sp>
      <p:sp>
        <p:nvSpPr>
          <p:cNvPr id="42" name="文本占位符 40">
            <a:extLst>
              <a:ext uri="{FF2B5EF4-FFF2-40B4-BE49-F238E27FC236}">
                <a16:creationId xmlns:a16="http://schemas.microsoft.com/office/drawing/2014/main" id="{9EBF1CC6-E801-4CB4-928C-66602FAF68F3}"/>
              </a:ext>
            </a:extLst>
          </p:cNvPr>
          <p:cNvSpPr>
            <a:spLocks noGrp="1"/>
          </p:cNvSpPr>
          <p:nvPr userDrawn="1">
            <p:ph type="body" sz="quarter" idx="11" hasCustomPrompt="1"/>
          </p:nvPr>
        </p:nvSpPr>
        <p:spPr>
          <a:xfrm>
            <a:off x="387350" y="3342536"/>
            <a:ext cx="11417300" cy="276999"/>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en-US" altLang="zh-CN" sz="1200" kern="1200" spc="600" noProof="0">
                <a:solidFill>
                  <a:schemeClr val="accent2"/>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600" normalizeH="0" baseline="0" noProof="0">
                <a:ln>
                  <a:noFill/>
                </a:ln>
                <a:solidFill>
                  <a:srgbClr val="363632"/>
                </a:solidFill>
                <a:effectLst/>
                <a:uLnTx/>
                <a:uFillTx/>
                <a:latin typeface="Arial"/>
                <a:ea typeface="微软雅黑"/>
                <a:cs typeface="+mn-cs"/>
              </a:rPr>
              <a:t>SIMPLE GENERAL TEMPLATE FOR ANNUAL SUMMARY OF ATMOSPHERE</a:t>
            </a:r>
          </a:p>
        </p:txBody>
      </p:sp>
      <p:sp>
        <p:nvSpPr>
          <p:cNvPr id="43" name="文本占位符 40">
            <a:extLst>
              <a:ext uri="{FF2B5EF4-FFF2-40B4-BE49-F238E27FC236}">
                <a16:creationId xmlns:a16="http://schemas.microsoft.com/office/drawing/2014/main" id="{40C038F9-E41A-4B77-9C84-23A4B8FBED37}"/>
              </a:ext>
            </a:extLst>
          </p:cNvPr>
          <p:cNvSpPr>
            <a:spLocks noGrp="1"/>
          </p:cNvSpPr>
          <p:nvPr>
            <p:ph type="body" sz="quarter" idx="12" hasCustomPrompt="1"/>
          </p:nvPr>
        </p:nvSpPr>
        <p:spPr>
          <a:xfrm>
            <a:off x="4680951" y="4927697"/>
            <a:ext cx="2830098" cy="369332"/>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af-ZA" altLang="zh-CN" sz="1800" b="1" i="0" u="none" strike="noStrike" kern="1200" cap="none" spc="0" normalizeH="0" baseline="0" noProof="0">
                <a:ln>
                  <a:noFill/>
                </a:ln>
                <a:solidFill>
                  <a:schemeClr val="bg1"/>
                </a:solidFill>
                <a:effectLst/>
                <a:uLnTx/>
                <a:uFillTx/>
                <a:latin typeface="Arial"/>
                <a:ea typeface="微软雅黑"/>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mn-lt"/>
                <a:ea typeface="+mn-ea"/>
                <a:cs typeface="+mn-cs"/>
              </a:rPr>
              <a:t>汇报人</a:t>
            </a:r>
            <a:r>
              <a:rPr kumimoji="0" lang="zh-CN" altLang="en-US" sz="1800" b="1" i="0" u="none" strike="noStrike" kern="1200" cap="none" spc="0" normalizeH="0" baseline="0" noProof="0">
                <a:ln>
                  <a:noFill/>
                </a:ln>
                <a:solidFill>
                  <a:prstClr val="white"/>
                </a:solidFill>
                <a:effectLst/>
                <a:uLnTx/>
                <a:uFillTx/>
                <a:latin typeface="+mn-lt"/>
                <a:ea typeface="+mn-ea"/>
                <a:cs typeface="+mn-cs"/>
              </a:rPr>
              <a:t>：</a:t>
            </a:r>
            <a:r>
              <a:rPr kumimoji="0" lang="af-ZA" altLang="zh-CN" sz="1800" b="1" i="0" u="none" strike="noStrike" kern="1200" cap="none" spc="0" normalizeH="0" baseline="0" noProof="0">
                <a:ln>
                  <a:noFill/>
                </a:ln>
                <a:solidFill>
                  <a:prstClr val="white"/>
                </a:solidFill>
                <a:effectLst/>
                <a:uLnTx/>
                <a:uFillTx/>
                <a:latin typeface="+mn-lt"/>
                <a:ea typeface="+mn-ea"/>
                <a:cs typeface="+mn-cs"/>
              </a:rPr>
              <a:t>OfficePLUS</a:t>
            </a:r>
            <a:endParaRPr kumimoji="0" lang="af-ZA" altLang="zh-CN" sz="1800" b="1"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47272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三项目录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D1C752A-97C6-4F61-A22C-7415BE0A56D4}"/>
              </a:ext>
            </a:extLst>
          </p:cNvPr>
          <p:cNvPicPr>
            <a:picLocks noChangeAspect="1"/>
          </p:cNvPicPr>
          <p:nvPr userDrawn="1"/>
        </p:nvPicPr>
        <p:blipFill rotWithShape="1">
          <a:blip r:embed="rId2">
            <a:alphaModFix amt="60000"/>
          </a:blip>
          <a:srcRect r="10928"/>
          <a:stretch/>
        </p:blipFill>
        <p:spPr>
          <a:xfrm flipH="1" flipV="1">
            <a:off x="-1272" y="20512"/>
            <a:ext cx="12193272" cy="6858330"/>
          </a:xfrm>
          <a:prstGeom prst="rect">
            <a:avLst/>
          </a:prstGeom>
        </p:spPr>
      </p:pic>
      <p:sp>
        <p:nvSpPr>
          <p:cNvPr id="8" name="矩形 7">
            <a:extLst>
              <a:ext uri="{FF2B5EF4-FFF2-40B4-BE49-F238E27FC236}">
                <a16:creationId xmlns:a16="http://schemas.microsoft.com/office/drawing/2014/main" id="{15D5B230-3B9C-4781-AD3C-FD877301C41F}"/>
              </a:ext>
            </a:extLst>
          </p:cNvPr>
          <p:cNvSpPr/>
          <p:nvPr userDrawn="1"/>
        </p:nvSpPr>
        <p:spPr>
          <a:xfrm>
            <a:off x="0" y="0"/>
            <a:ext cx="334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B83A5FE-B8C5-4581-8B61-C76D51A2C78D}"/>
              </a:ext>
            </a:extLst>
          </p:cNvPr>
          <p:cNvSpPr/>
          <p:nvPr userDrawn="1"/>
        </p:nvSpPr>
        <p:spPr>
          <a:xfrm>
            <a:off x="793958" y="1612900"/>
            <a:ext cx="1015662" cy="36322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13C2380-F764-485E-8FF7-7AEDFAC7B5AD}"/>
              </a:ext>
            </a:extLst>
          </p:cNvPr>
          <p:cNvSpPr/>
          <p:nvPr userDrawn="1"/>
        </p:nvSpPr>
        <p:spPr>
          <a:xfrm>
            <a:off x="1609466" y="2173056"/>
            <a:ext cx="352556" cy="26717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90852D7B-F4E3-4696-AC71-77496AEDED47}"/>
              </a:ext>
            </a:extLst>
          </p:cNvPr>
          <p:cNvGrpSpPr/>
          <p:nvPr userDrawn="1"/>
        </p:nvGrpSpPr>
        <p:grpSpPr>
          <a:xfrm>
            <a:off x="514222" y="2081808"/>
            <a:ext cx="3022600" cy="2748508"/>
            <a:chOff x="5722092" y="-1107478"/>
            <a:chExt cx="3022600" cy="2748508"/>
          </a:xfrm>
        </p:grpSpPr>
        <p:sp>
          <p:nvSpPr>
            <p:cNvPr id="12" name="文本框 11">
              <a:extLst>
                <a:ext uri="{FF2B5EF4-FFF2-40B4-BE49-F238E27FC236}">
                  <a16:creationId xmlns:a16="http://schemas.microsoft.com/office/drawing/2014/main" id="{49418C25-2A8B-4BB4-BE1D-8752119CCAA4}"/>
                </a:ext>
              </a:extLst>
            </p:cNvPr>
            <p:cNvSpPr txBox="1"/>
            <p:nvPr/>
          </p:nvSpPr>
          <p:spPr>
            <a:xfrm>
              <a:off x="6360266" y="-1107478"/>
              <a:ext cx="1015662" cy="2308324"/>
            </a:xfrm>
            <a:prstGeom prst="rect">
              <a:avLst/>
            </a:prstGeom>
            <a:noFill/>
          </p:spPr>
          <p:txBody>
            <a:bodyPr wrap="square" rtlCol="0">
              <a:spAutoFit/>
            </a:bodyPr>
            <a:lstStyle/>
            <a:p>
              <a:r>
                <a:rPr lang="zh-CN" altLang="en-US" sz="7200" b="1">
                  <a:solidFill>
                    <a:schemeClr val="bg1"/>
                  </a:solidFill>
                  <a:latin typeface="微软雅黑" panose="020B0503020204020204" pitchFamily="34" charset="-122"/>
                  <a:ea typeface="微软雅黑" panose="020B0503020204020204" pitchFamily="34" charset="-122"/>
                </a:rPr>
                <a:t>目录</a:t>
              </a:r>
              <a:endParaRPr lang="en-US" altLang="zh-CN" sz="7200" b="1">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C4EE784-6411-4C6C-A7B3-5DC23819CA30}"/>
                </a:ext>
              </a:extLst>
            </p:cNvPr>
            <p:cNvSpPr/>
            <p:nvPr/>
          </p:nvSpPr>
          <p:spPr>
            <a:xfrm>
              <a:off x="5722092" y="1117810"/>
              <a:ext cx="3022600" cy="523220"/>
            </a:xfrm>
            <a:prstGeom prst="rect">
              <a:avLst/>
            </a:prstGeom>
          </p:spPr>
          <p:txBody>
            <a:bodyPr wrap="square">
              <a:spAutoFit/>
            </a:bodyPr>
            <a:lstStyle/>
            <a:p>
              <a:pPr algn="ctr"/>
              <a:r>
                <a:rPr lang="en-US" altLang="zh-CN" sz="2800" b="1">
                  <a:solidFill>
                    <a:schemeClr val="bg1"/>
                  </a:solidFill>
                  <a:latin typeface="+mj-ea"/>
                </a:rPr>
                <a:t>CONTENT</a:t>
              </a:r>
              <a:endParaRPr lang="zh-CN" altLang="en-US" sz="2800" b="1">
                <a:solidFill>
                  <a:schemeClr val="bg1"/>
                </a:solidFill>
                <a:latin typeface="+mj-ea"/>
              </a:endParaRPr>
            </a:p>
          </p:txBody>
        </p:sp>
      </p:grpSp>
      <p:sp>
        <p:nvSpPr>
          <p:cNvPr id="14" name="矩形 13">
            <a:extLst>
              <a:ext uri="{FF2B5EF4-FFF2-40B4-BE49-F238E27FC236}">
                <a16:creationId xmlns:a16="http://schemas.microsoft.com/office/drawing/2014/main" id="{A06BCA08-57C5-47AE-A2A3-A341B714C612}"/>
              </a:ext>
            </a:extLst>
          </p:cNvPr>
          <p:cNvSpPr/>
          <p:nvPr userDrawn="1"/>
        </p:nvSpPr>
        <p:spPr>
          <a:xfrm>
            <a:off x="757406" y="2768600"/>
            <a:ext cx="72453" cy="132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B77D86-1B1B-4646-8C55-65EA5CC103BD}"/>
              </a:ext>
            </a:extLst>
          </p:cNvPr>
          <p:cNvSpPr/>
          <p:nvPr userDrawn="1"/>
        </p:nvSpPr>
        <p:spPr>
          <a:xfrm>
            <a:off x="5745491" y="2015210"/>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6" name="矩形: 圆角 15">
            <a:extLst>
              <a:ext uri="{FF2B5EF4-FFF2-40B4-BE49-F238E27FC236}">
                <a16:creationId xmlns:a16="http://schemas.microsoft.com/office/drawing/2014/main" id="{8DC55351-7961-4B0E-84C1-5EC6777B6865}"/>
              </a:ext>
            </a:extLst>
          </p:cNvPr>
          <p:cNvSpPr/>
          <p:nvPr userDrawn="1"/>
        </p:nvSpPr>
        <p:spPr>
          <a:xfrm>
            <a:off x="5183709" y="1958465"/>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7" name="文本框 16">
            <a:extLst>
              <a:ext uri="{FF2B5EF4-FFF2-40B4-BE49-F238E27FC236}">
                <a16:creationId xmlns:a16="http://schemas.microsoft.com/office/drawing/2014/main" id="{DA80D717-D195-4AA3-AB4D-5B6074B1B6CA}"/>
              </a:ext>
            </a:extLst>
          </p:cNvPr>
          <p:cNvSpPr txBox="1"/>
          <p:nvPr userDrawn="1"/>
        </p:nvSpPr>
        <p:spPr>
          <a:xfrm>
            <a:off x="5209936" y="1992479"/>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01</a:t>
            </a:r>
            <a:endParaRPr lang="zh-CN" altLang="en-US">
              <a:solidFill>
                <a:prstClr val="white"/>
              </a:solidFill>
              <a:latin typeface="微软雅黑"/>
              <a:ea typeface="微软雅黑"/>
            </a:endParaRPr>
          </a:p>
        </p:txBody>
      </p:sp>
      <p:sp>
        <p:nvSpPr>
          <p:cNvPr id="18" name="矩形 17">
            <a:extLst>
              <a:ext uri="{FF2B5EF4-FFF2-40B4-BE49-F238E27FC236}">
                <a16:creationId xmlns:a16="http://schemas.microsoft.com/office/drawing/2014/main" id="{27BB2480-8CDB-4147-BCA0-E522734950A7}"/>
              </a:ext>
            </a:extLst>
          </p:cNvPr>
          <p:cNvSpPr/>
          <p:nvPr userDrawn="1"/>
        </p:nvSpPr>
        <p:spPr>
          <a:xfrm>
            <a:off x="5745491" y="3330909"/>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9" name="矩形: 圆角 18">
            <a:extLst>
              <a:ext uri="{FF2B5EF4-FFF2-40B4-BE49-F238E27FC236}">
                <a16:creationId xmlns:a16="http://schemas.microsoft.com/office/drawing/2014/main" id="{682426E0-271D-42AF-A714-CFCE857BB78F}"/>
              </a:ext>
            </a:extLst>
          </p:cNvPr>
          <p:cNvSpPr/>
          <p:nvPr userDrawn="1"/>
        </p:nvSpPr>
        <p:spPr>
          <a:xfrm>
            <a:off x="5183709" y="3274164"/>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0" name="矩形 19">
            <a:extLst>
              <a:ext uri="{FF2B5EF4-FFF2-40B4-BE49-F238E27FC236}">
                <a16:creationId xmlns:a16="http://schemas.microsoft.com/office/drawing/2014/main" id="{BDEFE2DE-2528-47FC-81F2-6411D580404B}"/>
              </a:ext>
            </a:extLst>
          </p:cNvPr>
          <p:cNvSpPr/>
          <p:nvPr userDrawn="1"/>
        </p:nvSpPr>
        <p:spPr>
          <a:xfrm>
            <a:off x="5745491" y="4646608"/>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矩形: 圆角 20">
            <a:extLst>
              <a:ext uri="{FF2B5EF4-FFF2-40B4-BE49-F238E27FC236}">
                <a16:creationId xmlns:a16="http://schemas.microsoft.com/office/drawing/2014/main" id="{E5BDF89A-A3BD-44F3-BF7F-760BB7C14A74}"/>
              </a:ext>
            </a:extLst>
          </p:cNvPr>
          <p:cNvSpPr/>
          <p:nvPr userDrawn="1"/>
        </p:nvSpPr>
        <p:spPr>
          <a:xfrm>
            <a:off x="5183709" y="4589863"/>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2" name="文本框 21">
            <a:extLst>
              <a:ext uri="{FF2B5EF4-FFF2-40B4-BE49-F238E27FC236}">
                <a16:creationId xmlns:a16="http://schemas.microsoft.com/office/drawing/2014/main" id="{F97E9D01-96DB-4B90-AD82-4F6D5892572C}"/>
              </a:ext>
            </a:extLst>
          </p:cNvPr>
          <p:cNvSpPr txBox="1"/>
          <p:nvPr userDrawn="1"/>
        </p:nvSpPr>
        <p:spPr>
          <a:xfrm>
            <a:off x="5164656" y="4636869"/>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03</a:t>
            </a:r>
            <a:endParaRPr lang="zh-CN" altLang="en-US">
              <a:solidFill>
                <a:prstClr val="white"/>
              </a:solidFill>
              <a:latin typeface="微软雅黑"/>
              <a:ea typeface="微软雅黑"/>
            </a:endParaRPr>
          </a:p>
        </p:txBody>
      </p:sp>
      <p:sp>
        <p:nvSpPr>
          <p:cNvPr id="23" name="文本框 22">
            <a:extLst>
              <a:ext uri="{FF2B5EF4-FFF2-40B4-BE49-F238E27FC236}">
                <a16:creationId xmlns:a16="http://schemas.microsoft.com/office/drawing/2014/main" id="{9ECB42A8-21C2-4C96-B3F9-066B33787C8C}"/>
              </a:ext>
            </a:extLst>
          </p:cNvPr>
          <p:cNvSpPr txBox="1"/>
          <p:nvPr userDrawn="1"/>
        </p:nvSpPr>
        <p:spPr>
          <a:xfrm>
            <a:off x="5183709" y="3314674"/>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02</a:t>
            </a:r>
            <a:endParaRPr lang="zh-CN" altLang="en-US">
              <a:solidFill>
                <a:prstClr val="white"/>
              </a:solidFill>
              <a:latin typeface="微软雅黑"/>
              <a:ea typeface="微软雅黑"/>
            </a:endParaRPr>
          </a:p>
        </p:txBody>
      </p:sp>
      <p:sp>
        <p:nvSpPr>
          <p:cNvPr id="27" name="矩形 26">
            <a:extLst>
              <a:ext uri="{FF2B5EF4-FFF2-40B4-BE49-F238E27FC236}">
                <a16:creationId xmlns:a16="http://schemas.microsoft.com/office/drawing/2014/main" id="{3E2A3932-7466-4A7E-BC56-51B60E275A55}"/>
              </a:ext>
            </a:extLst>
          </p:cNvPr>
          <p:cNvSpPr/>
          <p:nvPr userDrawn="1"/>
        </p:nvSpPr>
        <p:spPr>
          <a:xfrm>
            <a:off x="3404633" y="0"/>
            <a:ext cx="45719" cy="68788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a:extLst>
              <a:ext uri="{FF2B5EF4-FFF2-40B4-BE49-F238E27FC236}">
                <a16:creationId xmlns:a16="http://schemas.microsoft.com/office/drawing/2014/main" id="{31651381-919C-4C38-ABB7-4B8B6037D3DD}"/>
              </a:ext>
            </a:extLst>
          </p:cNvPr>
          <p:cNvSpPr>
            <a:spLocks noGrp="1"/>
          </p:cNvSpPr>
          <p:nvPr>
            <p:ph type="body" sz="quarter" idx="10" hasCustomPrompt="1"/>
          </p:nvPr>
        </p:nvSpPr>
        <p:spPr>
          <a:xfrm>
            <a:off x="6002856" y="2012709"/>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363632"/>
                </a:solidFill>
                <a:effectLst/>
                <a:uLnTx/>
                <a:uFillTx/>
                <a:latin typeface="微软雅黑" panose="020B0503020204020204" pitchFamily="34" charset="-122"/>
                <a:ea typeface="微软雅黑" panose="020B0503020204020204" pitchFamily="34" charset="-122"/>
                <a:cs typeface="+mn-cs"/>
              </a:rPr>
              <a:t>工作回顾</a:t>
            </a:r>
          </a:p>
        </p:txBody>
      </p:sp>
      <p:sp>
        <p:nvSpPr>
          <p:cNvPr id="30" name="文本占位符 28">
            <a:extLst>
              <a:ext uri="{FF2B5EF4-FFF2-40B4-BE49-F238E27FC236}">
                <a16:creationId xmlns:a16="http://schemas.microsoft.com/office/drawing/2014/main" id="{434327CB-41AC-4392-9DB6-0685F46C8376}"/>
              </a:ext>
            </a:extLst>
          </p:cNvPr>
          <p:cNvSpPr>
            <a:spLocks noGrp="1"/>
          </p:cNvSpPr>
          <p:nvPr>
            <p:ph type="body" sz="quarter" idx="11" hasCustomPrompt="1"/>
          </p:nvPr>
        </p:nvSpPr>
        <p:spPr>
          <a:xfrm>
            <a:off x="6002856" y="3326328"/>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心得体会</a:t>
            </a:r>
          </a:p>
        </p:txBody>
      </p:sp>
      <p:sp>
        <p:nvSpPr>
          <p:cNvPr id="31" name="文本占位符 28">
            <a:extLst>
              <a:ext uri="{FF2B5EF4-FFF2-40B4-BE49-F238E27FC236}">
                <a16:creationId xmlns:a16="http://schemas.microsoft.com/office/drawing/2014/main" id="{5DE9C3ED-8810-4A5B-947E-42AACA8B62BD}"/>
              </a:ext>
            </a:extLst>
          </p:cNvPr>
          <p:cNvSpPr>
            <a:spLocks noGrp="1"/>
          </p:cNvSpPr>
          <p:nvPr>
            <p:ph type="body" sz="quarter" idx="12" hasCustomPrompt="1"/>
          </p:nvPr>
        </p:nvSpPr>
        <p:spPr>
          <a:xfrm>
            <a:off x="6002856" y="4660177"/>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新年计划</a:t>
            </a:r>
          </a:p>
        </p:txBody>
      </p:sp>
    </p:spTree>
    <p:extLst>
      <p:ext uri="{BB962C8B-B14F-4D97-AF65-F5344CB8AC3E}">
        <p14:creationId xmlns:p14="http://schemas.microsoft.com/office/powerpoint/2010/main" val="3776633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四项目录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D1C752A-97C6-4F61-A22C-7415BE0A56D4}"/>
              </a:ext>
            </a:extLst>
          </p:cNvPr>
          <p:cNvPicPr>
            <a:picLocks noChangeAspect="1"/>
          </p:cNvPicPr>
          <p:nvPr userDrawn="1"/>
        </p:nvPicPr>
        <p:blipFill rotWithShape="1">
          <a:blip r:embed="rId2">
            <a:alphaModFix amt="60000"/>
          </a:blip>
          <a:srcRect r="10928"/>
          <a:stretch/>
        </p:blipFill>
        <p:spPr>
          <a:xfrm flipH="1" flipV="1">
            <a:off x="-1272" y="20512"/>
            <a:ext cx="12193272" cy="6858330"/>
          </a:xfrm>
          <a:prstGeom prst="rect">
            <a:avLst/>
          </a:prstGeom>
        </p:spPr>
      </p:pic>
      <p:sp>
        <p:nvSpPr>
          <p:cNvPr id="8" name="矩形 7">
            <a:extLst>
              <a:ext uri="{FF2B5EF4-FFF2-40B4-BE49-F238E27FC236}">
                <a16:creationId xmlns:a16="http://schemas.microsoft.com/office/drawing/2014/main" id="{15D5B230-3B9C-4781-AD3C-FD877301C41F}"/>
              </a:ext>
            </a:extLst>
          </p:cNvPr>
          <p:cNvSpPr/>
          <p:nvPr userDrawn="1"/>
        </p:nvSpPr>
        <p:spPr>
          <a:xfrm>
            <a:off x="0" y="0"/>
            <a:ext cx="334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B83A5FE-B8C5-4581-8B61-C76D51A2C78D}"/>
              </a:ext>
            </a:extLst>
          </p:cNvPr>
          <p:cNvSpPr/>
          <p:nvPr userDrawn="1"/>
        </p:nvSpPr>
        <p:spPr>
          <a:xfrm>
            <a:off x="793958" y="1612900"/>
            <a:ext cx="1015662" cy="36322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13C2380-F764-485E-8FF7-7AEDFAC7B5AD}"/>
              </a:ext>
            </a:extLst>
          </p:cNvPr>
          <p:cNvSpPr/>
          <p:nvPr userDrawn="1"/>
        </p:nvSpPr>
        <p:spPr>
          <a:xfrm>
            <a:off x="1609466" y="2173056"/>
            <a:ext cx="352556" cy="26717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90852D7B-F4E3-4696-AC71-77496AEDED47}"/>
              </a:ext>
            </a:extLst>
          </p:cNvPr>
          <p:cNvGrpSpPr/>
          <p:nvPr userDrawn="1"/>
        </p:nvGrpSpPr>
        <p:grpSpPr>
          <a:xfrm>
            <a:off x="514222" y="2081808"/>
            <a:ext cx="3022600" cy="2748508"/>
            <a:chOff x="5722092" y="-1107478"/>
            <a:chExt cx="3022600" cy="2748508"/>
          </a:xfrm>
        </p:grpSpPr>
        <p:sp>
          <p:nvSpPr>
            <p:cNvPr id="12" name="文本框 11">
              <a:extLst>
                <a:ext uri="{FF2B5EF4-FFF2-40B4-BE49-F238E27FC236}">
                  <a16:creationId xmlns:a16="http://schemas.microsoft.com/office/drawing/2014/main" id="{49418C25-2A8B-4BB4-BE1D-8752119CCAA4}"/>
                </a:ext>
              </a:extLst>
            </p:cNvPr>
            <p:cNvSpPr txBox="1"/>
            <p:nvPr/>
          </p:nvSpPr>
          <p:spPr>
            <a:xfrm>
              <a:off x="6360266" y="-1107478"/>
              <a:ext cx="1015662" cy="2308324"/>
            </a:xfrm>
            <a:prstGeom prst="rect">
              <a:avLst/>
            </a:prstGeom>
            <a:noFill/>
          </p:spPr>
          <p:txBody>
            <a:bodyPr wrap="square" rtlCol="0">
              <a:spAutoFit/>
            </a:bodyPr>
            <a:lstStyle/>
            <a:p>
              <a:r>
                <a:rPr lang="zh-CN" altLang="en-US" sz="7200" b="1">
                  <a:solidFill>
                    <a:schemeClr val="bg1"/>
                  </a:solidFill>
                  <a:latin typeface="微软雅黑" panose="020B0503020204020204" pitchFamily="34" charset="-122"/>
                  <a:ea typeface="微软雅黑" panose="020B0503020204020204" pitchFamily="34" charset="-122"/>
                </a:rPr>
                <a:t>目录</a:t>
              </a:r>
              <a:endParaRPr lang="en-US" altLang="zh-CN" sz="7200" b="1">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C4EE784-6411-4C6C-A7B3-5DC23819CA30}"/>
                </a:ext>
              </a:extLst>
            </p:cNvPr>
            <p:cNvSpPr/>
            <p:nvPr/>
          </p:nvSpPr>
          <p:spPr>
            <a:xfrm>
              <a:off x="5722092" y="1117810"/>
              <a:ext cx="3022600" cy="523220"/>
            </a:xfrm>
            <a:prstGeom prst="rect">
              <a:avLst/>
            </a:prstGeom>
          </p:spPr>
          <p:txBody>
            <a:bodyPr wrap="square">
              <a:spAutoFit/>
            </a:bodyPr>
            <a:lstStyle/>
            <a:p>
              <a:pPr algn="ctr"/>
              <a:r>
                <a:rPr lang="en-US" altLang="zh-CN" sz="2800" b="1">
                  <a:solidFill>
                    <a:schemeClr val="bg1"/>
                  </a:solidFill>
                  <a:latin typeface="+mj-ea"/>
                </a:rPr>
                <a:t>CONTENT</a:t>
              </a:r>
              <a:endParaRPr lang="zh-CN" altLang="en-US" sz="2800" b="1">
                <a:solidFill>
                  <a:schemeClr val="bg1"/>
                </a:solidFill>
                <a:latin typeface="+mj-ea"/>
              </a:endParaRPr>
            </a:p>
          </p:txBody>
        </p:sp>
      </p:grpSp>
      <p:sp>
        <p:nvSpPr>
          <p:cNvPr id="14" name="矩形 13">
            <a:extLst>
              <a:ext uri="{FF2B5EF4-FFF2-40B4-BE49-F238E27FC236}">
                <a16:creationId xmlns:a16="http://schemas.microsoft.com/office/drawing/2014/main" id="{A06BCA08-57C5-47AE-A2A3-A341B714C612}"/>
              </a:ext>
            </a:extLst>
          </p:cNvPr>
          <p:cNvSpPr/>
          <p:nvPr userDrawn="1"/>
        </p:nvSpPr>
        <p:spPr>
          <a:xfrm>
            <a:off x="757406" y="2768600"/>
            <a:ext cx="72453" cy="132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B77D86-1B1B-4646-8C55-65EA5CC103BD}"/>
              </a:ext>
            </a:extLst>
          </p:cNvPr>
          <p:cNvSpPr/>
          <p:nvPr userDrawn="1"/>
        </p:nvSpPr>
        <p:spPr>
          <a:xfrm>
            <a:off x="5745491" y="1186464"/>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6" name="矩形: 圆角 15">
            <a:extLst>
              <a:ext uri="{FF2B5EF4-FFF2-40B4-BE49-F238E27FC236}">
                <a16:creationId xmlns:a16="http://schemas.microsoft.com/office/drawing/2014/main" id="{8DC55351-7961-4B0E-84C1-5EC6777B6865}"/>
              </a:ext>
            </a:extLst>
          </p:cNvPr>
          <p:cNvSpPr/>
          <p:nvPr userDrawn="1"/>
        </p:nvSpPr>
        <p:spPr>
          <a:xfrm>
            <a:off x="5183709" y="1129719"/>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7" name="文本框 16">
            <a:extLst>
              <a:ext uri="{FF2B5EF4-FFF2-40B4-BE49-F238E27FC236}">
                <a16:creationId xmlns:a16="http://schemas.microsoft.com/office/drawing/2014/main" id="{DA80D717-D195-4AA3-AB4D-5B6074B1B6CA}"/>
              </a:ext>
            </a:extLst>
          </p:cNvPr>
          <p:cNvSpPr txBox="1"/>
          <p:nvPr userDrawn="1"/>
        </p:nvSpPr>
        <p:spPr>
          <a:xfrm>
            <a:off x="5209936" y="1163733"/>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01</a:t>
            </a:r>
            <a:endParaRPr lang="zh-CN" altLang="en-US">
              <a:solidFill>
                <a:prstClr val="white"/>
              </a:solidFill>
              <a:latin typeface="微软雅黑"/>
              <a:ea typeface="微软雅黑"/>
            </a:endParaRPr>
          </a:p>
        </p:txBody>
      </p:sp>
      <p:sp>
        <p:nvSpPr>
          <p:cNvPr id="18" name="矩形 17">
            <a:extLst>
              <a:ext uri="{FF2B5EF4-FFF2-40B4-BE49-F238E27FC236}">
                <a16:creationId xmlns:a16="http://schemas.microsoft.com/office/drawing/2014/main" id="{27BB2480-8CDB-4147-BCA0-E522734950A7}"/>
              </a:ext>
            </a:extLst>
          </p:cNvPr>
          <p:cNvSpPr/>
          <p:nvPr userDrawn="1"/>
        </p:nvSpPr>
        <p:spPr>
          <a:xfrm>
            <a:off x="5745491" y="2502163"/>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9" name="矩形: 圆角 18">
            <a:extLst>
              <a:ext uri="{FF2B5EF4-FFF2-40B4-BE49-F238E27FC236}">
                <a16:creationId xmlns:a16="http://schemas.microsoft.com/office/drawing/2014/main" id="{682426E0-271D-42AF-A714-CFCE857BB78F}"/>
              </a:ext>
            </a:extLst>
          </p:cNvPr>
          <p:cNvSpPr/>
          <p:nvPr userDrawn="1"/>
        </p:nvSpPr>
        <p:spPr>
          <a:xfrm>
            <a:off x="5183709" y="2445418"/>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0" name="矩形 19">
            <a:extLst>
              <a:ext uri="{FF2B5EF4-FFF2-40B4-BE49-F238E27FC236}">
                <a16:creationId xmlns:a16="http://schemas.microsoft.com/office/drawing/2014/main" id="{BDEFE2DE-2528-47FC-81F2-6411D580404B}"/>
              </a:ext>
            </a:extLst>
          </p:cNvPr>
          <p:cNvSpPr/>
          <p:nvPr userDrawn="1"/>
        </p:nvSpPr>
        <p:spPr>
          <a:xfrm>
            <a:off x="5745491" y="3817862"/>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矩形: 圆角 20">
            <a:extLst>
              <a:ext uri="{FF2B5EF4-FFF2-40B4-BE49-F238E27FC236}">
                <a16:creationId xmlns:a16="http://schemas.microsoft.com/office/drawing/2014/main" id="{E5BDF89A-A3BD-44F3-BF7F-760BB7C14A74}"/>
              </a:ext>
            </a:extLst>
          </p:cNvPr>
          <p:cNvSpPr/>
          <p:nvPr userDrawn="1"/>
        </p:nvSpPr>
        <p:spPr>
          <a:xfrm>
            <a:off x="5183709" y="3761117"/>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2" name="文本框 21">
            <a:extLst>
              <a:ext uri="{FF2B5EF4-FFF2-40B4-BE49-F238E27FC236}">
                <a16:creationId xmlns:a16="http://schemas.microsoft.com/office/drawing/2014/main" id="{F97E9D01-96DB-4B90-AD82-4F6D5892572C}"/>
              </a:ext>
            </a:extLst>
          </p:cNvPr>
          <p:cNvSpPr txBox="1"/>
          <p:nvPr userDrawn="1"/>
        </p:nvSpPr>
        <p:spPr>
          <a:xfrm>
            <a:off x="5164656" y="3808123"/>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03</a:t>
            </a:r>
            <a:endParaRPr lang="zh-CN" altLang="en-US">
              <a:solidFill>
                <a:prstClr val="white"/>
              </a:solidFill>
              <a:latin typeface="微软雅黑"/>
              <a:ea typeface="微软雅黑"/>
            </a:endParaRPr>
          </a:p>
        </p:txBody>
      </p:sp>
      <p:sp>
        <p:nvSpPr>
          <p:cNvPr id="23" name="文本框 22">
            <a:extLst>
              <a:ext uri="{FF2B5EF4-FFF2-40B4-BE49-F238E27FC236}">
                <a16:creationId xmlns:a16="http://schemas.microsoft.com/office/drawing/2014/main" id="{9ECB42A8-21C2-4C96-B3F9-066B33787C8C}"/>
              </a:ext>
            </a:extLst>
          </p:cNvPr>
          <p:cNvSpPr txBox="1"/>
          <p:nvPr userDrawn="1"/>
        </p:nvSpPr>
        <p:spPr>
          <a:xfrm>
            <a:off x="5183709" y="2485928"/>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02</a:t>
            </a:r>
            <a:endParaRPr lang="zh-CN" altLang="en-US">
              <a:solidFill>
                <a:prstClr val="white"/>
              </a:solidFill>
              <a:latin typeface="微软雅黑"/>
              <a:ea typeface="微软雅黑"/>
            </a:endParaRPr>
          </a:p>
        </p:txBody>
      </p:sp>
      <p:sp>
        <p:nvSpPr>
          <p:cNvPr id="27" name="矩形 26">
            <a:extLst>
              <a:ext uri="{FF2B5EF4-FFF2-40B4-BE49-F238E27FC236}">
                <a16:creationId xmlns:a16="http://schemas.microsoft.com/office/drawing/2014/main" id="{3E2A3932-7466-4A7E-BC56-51B60E275A55}"/>
              </a:ext>
            </a:extLst>
          </p:cNvPr>
          <p:cNvSpPr/>
          <p:nvPr userDrawn="1"/>
        </p:nvSpPr>
        <p:spPr>
          <a:xfrm>
            <a:off x="3404633" y="0"/>
            <a:ext cx="45719" cy="68788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a:extLst>
              <a:ext uri="{FF2B5EF4-FFF2-40B4-BE49-F238E27FC236}">
                <a16:creationId xmlns:a16="http://schemas.microsoft.com/office/drawing/2014/main" id="{31651381-919C-4C38-ABB7-4B8B6037D3DD}"/>
              </a:ext>
            </a:extLst>
          </p:cNvPr>
          <p:cNvSpPr>
            <a:spLocks noGrp="1"/>
          </p:cNvSpPr>
          <p:nvPr>
            <p:ph type="body" sz="quarter" idx="10" hasCustomPrompt="1"/>
          </p:nvPr>
        </p:nvSpPr>
        <p:spPr>
          <a:xfrm>
            <a:off x="6002856" y="1183963"/>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363632"/>
                </a:solidFill>
                <a:effectLst/>
                <a:uLnTx/>
                <a:uFillTx/>
                <a:latin typeface="微软雅黑" panose="020B0503020204020204" pitchFamily="34" charset="-122"/>
                <a:ea typeface="微软雅黑" panose="020B0503020204020204" pitchFamily="34" charset="-122"/>
                <a:cs typeface="+mn-cs"/>
              </a:rPr>
              <a:t>工作回顾</a:t>
            </a:r>
          </a:p>
        </p:txBody>
      </p:sp>
      <p:sp>
        <p:nvSpPr>
          <p:cNvPr id="30" name="文本占位符 28">
            <a:extLst>
              <a:ext uri="{FF2B5EF4-FFF2-40B4-BE49-F238E27FC236}">
                <a16:creationId xmlns:a16="http://schemas.microsoft.com/office/drawing/2014/main" id="{434327CB-41AC-4392-9DB6-0685F46C8376}"/>
              </a:ext>
            </a:extLst>
          </p:cNvPr>
          <p:cNvSpPr>
            <a:spLocks noGrp="1"/>
          </p:cNvSpPr>
          <p:nvPr>
            <p:ph type="body" sz="quarter" idx="11" hasCustomPrompt="1"/>
          </p:nvPr>
        </p:nvSpPr>
        <p:spPr>
          <a:xfrm>
            <a:off x="6002856" y="2497582"/>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心得体会</a:t>
            </a:r>
          </a:p>
        </p:txBody>
      </p:sp>
      <p:sp>
        <p:nvSpPr>
          <p:cNvPr id="31" name="文本占位符 28">
            <a:extLst>
              <a:ext uri="{FF2B5EF4-FFF2-40B4-BE49-F238E27FC236}">
                <a16:creationId xmlns:a16="http://schemas.microsoft.com/office/drawing/2014/main" id="{5DE9C3ED-8810-4A5B-947E-42AACA8B62BD}"/>
              </a:ext>
            </a:extLst>
          </p:cNvPr>
          <p:cNvSpPr>
            <a:spLocks noGrp="1"/>
          </p:cNvSpPr>
          <p:nvPr>
            <p:ph type="body" sz="quarter" idx="12" hasCustomPrompt="1"/>
          </p:nvPr>
        </p:nvSpPr>
        <p:spPr>
          <a:xfrm>
            <a:off x="6002856" y="3831431"/>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新年计划</a:t>
            </a:r>
          </a:p>
        </p:txBody>
      </p:sp>
      <p:sp>
        <p:nvSpPr>
          <p:cNvPr id="24" name="矩形 23">
            <a:extLst>
              <a:ext uri="{FF2B5EF4-FFF2-40B4-BE49-F238E27FC236}">
                <a16:creationId xmlns:a16="http://schemas.microsoft.com/office/drawing/2014/main" id="{2486DD7A-5D07-48D4-ADD3-CFF23031BD1D}"/>
              </a:ext>
            </a:extLst>
          </p:cNvPr>
          <p:cNvSpPr/>
          <p:nvPr userDrawn="1"/>
        </p:nvSpPr>
        <p:spPr>
          <a:xfrm>
            <a:off x="5764545" y="5094810"/>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5" name="矩形: 圆角 24">
            <a:extLst>
              <a:ext uri="{FF2B5EF4-FFF2-40B4-BE49-F238E27FC236}">
                <a16:creationId xmlns:a16="http://schemas.microsoft.com/office/drawing/2014/main" id="{8ADA43C0-3AB7-4B73-A699-B1B9022D90CA}"/>
              </a:ext>
            </a:extLst>
          </p:cNvPr>
          <p:cNvSpPr/>
          <p:nvPr userDrawn="1"/>
        </p:nvSpPr>
        <p:spPr>
          <a:xfrm>
            <a:off x="5202763" y="5038065"/>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6" name="文本框 25">
            <a:extLst>
              <a:ext uri="{FF2B5EF4-FFF2-40B4-BE49-F238E27FC236}">
                <a16:creationId xmlns:a16="http://schemas.microsoft.com/office/drawing/2014/main" id="{665729AC-3424-4BEE-B993-47D4FD573975}"/>
              </a:ext>
            </a:extLst>
          </p:cNvPr>
          <p:cNvSpPr txBox="1"/>
          <p:nvPr userDrawn="1"/>
        </p:nvSpPr>
        <p:spPr>
          <a:xfrm>
            <a:off x="5183710" y="5085071"/>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04</a:t>
            </a:r>
            <a:endParaRPr lang="zh-CN" altLang="en-US">
              <a:solidFill>
                <a:prstClr val="white"/>
              </a:solidFill>
              <a:latin typeface="微软雅黑"/>
              <a:ea typeface="微软雅黑"/>
            </a:endParaRPr>
          </a:p>
        </p:txBody>
      </p:sp>
      <p:sp>
        <p:nvSpPr>
          <p:cNvPr id="28" name="文本占位符 28">
            <a:extLst>
              <a:ext uri="{FF2B5EF4-FFF2-40B4-BE49-F238E27FC236}">
                <a16:creationId xmlns:a16="http://schemas.microsoft.com/office/drawing/2014/main" id="{D32F8A8B-4A0C-4DE2-A419-A6424A6CE862}"/>
              </a:ext>
            </a:extLst>
          </p:cNvPr>
          <p:cNvSpPr>
            <a:spLocks noGrp="1"/>
          </p:cNvSpPr>
          <p:nvPr>
            <p:ph type="body" sz="quarter" idx="13" hasCustomPrompt="1"/>
          </p:nvPr>
        </p:nvSpPr>
        <p:spPr>
          <a:xfrm>
            <a:off x="6021910" y="5108379"/>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未来目标</a:t>
            </a:r>
          </a:p>
        </p:txBody>
      </p:sp>
    </p:spTree>
    <p:extLst>
      <p:ext uri="{BB962C8B-B14F-4D97-AF65-F5344CB8AC3E}">
        <p14:creationId xmlns:p14="http://schemas.microsoft.com/office/powerpoint/2010/main" val="1232214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五项目录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D1C752A-97C6-4F61-A22C-7415BE0A56D4}"/>
              </a:ext>
            </a:extLst>
          </p:cNvPr>
          <p:cNvPicPr>
            <a:picLocks noChangeAspect="1"/>
          </p:cNvPicPr>
          <p:nvPr userDrawn="1"/>
        </p:nvPicPr>
        <p:blipFill rotWithShape="1">
          <a:blip r:embed="rId2">
            <a:alphaModFix amt="60000"/>
          </a:blip>
          <a:srcRect r="10928"/>
          <a:stretch/>
        </p:blipFill>
        <p:spPr>
          <a:xfrm flipH="1" flipV="1">
            <a:off x="-1272" y="20512"/>
            <a:ext cx="12193272" cy="6858330"/>
          </a:xfrm>
          <a:prstGeom prst="rect">
            <a:avLst/>
          </a:prstGeom>
        </p:spPr>
      </p:pic>
      <p:sp>
        <p:nvSpPr>
          <p:cNvPr id="8" name="矩形 7">
            <a:extLst>
              <a:ext uri="{FF2B5EF4-FFF2-40B4-BE49-F238E27FC236}">
                <a16:creationId xmlns:a16="http://schemas.microsoft.com/office/drawing/2014/main" id="{15D5B230-3B9C-4781-AD3C-FD877301C41F}"/>
              </a:ext>
            </a:extLst>
          </p:cNvPr>
          <p:cNvSpPr/>
          <p:nvPr userDrawn="1"/>
        </p:nvSpPr>
        <p:spPr>
          <a:xfrm>
            <a:off x="0" y="0"/>
            <a:ext cx="334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B83A5FE-B8C5-4581-8B61-C76D51A2C78D}"/>
              </a:ext>
            </a:extLst>
          </p:cNvPr>
          <p:cNvSpPr/>
          <p:nvPr userDrawn="1"/>
        </p:nvSpPr>
        <p:spPr>
          <a:xfrm>
            <a:off x="793958" y="1612900"/>
            <a:ext cx="1015662" cy="36322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13C2380-F764-485E-8FF7-7AEDFAC7B5AD}"/>
              </a:ext>
            </a:extLst>
          </p:cNvPr>
          <p:cNvSpPr/>
          <p:nvPr userDrawn="1"/>
        </p:nvSpPr>
        <p:spPr>
          <a:xfrm>
            <a:off x="1609466" y="2173056"/>
            <a:ext cx="352556" cy="26717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90852D7B-F4E3-4696-AC71-77496AEDED47}"/>
              </a:ext>
            </a:extLst>
          </p:cNvPr>
          <p:cNvGrpSpPr/>
          <p:nvPr userDrawn="1"/>
        </p:nvGrpSpPr>
        <p:grpSpPr>
          <a:xfrm>
            <a:off x="514222" y="2081808"/>
            <a:ext cx="3022600" cy="2748508"/>
            <a:chOff x="5722092" y="-1107478"/>
            <a:chExt cx="3022600" cy="2748508"/>
          </a:xfrm>
        </p:grpSpPr>
        <p:sp>
          <p:nvSpPr>
            <p:cNvPr id="12" name="文本框 11">
              <a:extLst>
                <a:ext uri="{FF2B5EF4-FFF2-40B4-BE49-F238E27FC236}">
                  <a16:creationId xmlns:a16="http://schemas.microsoft.com/office/drawing/2014/main" id="{49418C25-2A8B-4BB4-BE1D-8752119CCAA4}"/>
                </a:ext>
              </a:extLst>
            </p:cNvPr>
            <p:cNvSpPr txBox="1"/>
            <p:nvPr/>
          </p:nvSpPr>
          <p:spPr>
            <a:xfrm>
              <a:off x="6360266" y="-1107478"/>
              <a:ext cx="1015662" cy="2308324"/>
            </a:xfrm>
            <a:prstGeom prst="rect">
              <a:avLst/>
            </a:prstGeom>
            <a:noFill/>
          </p:spPr>
          <p:txBody>
            <a:bodyPr wrap="square" rtlCol="0">
              <a:spAutoFit/>
            </a:bodyPr>
            <a:lstStyle/>
            <a:p>
              <a:r>
                <a:rPr lang="zh-CN" altLang="en-US" sz="7200" b="1">
                  <a:solidFill>
                    <a:schemeClr val="bg1"/>
                  </a:solidFill>
                  <a:latin typeface="微软雅黑" panose="020B0503020204020204" pitchFamily="34" charset="-122"/>
                  <a:ea typeface="微软雅黑" panose="020B0503020204020204" pitchFamily="34" charset="-122"/>
                </a:rPr>
                <a:t>目录</a:t>
              </a:r>
              <a:endParaRPr lang="en-US" altLang="zh-CN" sz="7200" b="1">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C4EE784-6411-4C6C-A7B3-5DC23819CA30}"/>
                </a:ext>
              </a:extLst>
            </p:cNvPr>
            <p:cNvSpPr/>
            <p:nvPr/>
          </p:nvSpPr>
          <p:spPr>
            <a:xfrm>
              <a:off x="5722092" y="1117810"/>
              <a:ext cx="3022600" cy="523220"/>
            </a:xfrm>
            <a:prstGeom prst="rect">
              <a:avLst/>
            </a:prstGeom>
          </p:spPr>
          <p:txBody>
            <a:bodyPr wrap="square">
              <a:spAutoFit/>
            </a:bodyPr>
            <a:lstStyle/>
            <a:p>
              <a:pPr algn="ctr"/>
              <a:r>
                <a:rPr lang="en-US" altLang="zh-CN" sz="2800" b="1">
                  <a:solidFill>
                    <a:schemeClr val="bg1"/>
                  </a:solidFill>
                  <a:latin typeface="+mj-ea"/>
                </a:rPr>
                <a:t>CONTENT</a:t>
              </a:r>
              <a:endParaRPr lang="zh-CN" altLang="en-US" sz="2800" b="1">
                <a:solidFill>
                  <a:schemeClr val="bg1"/>
                </a:solidFill>
                <a:latin typeface="+mj-ea"/>
              </a:endParaRPr>
            </a:p>
          </p:txBody>
        </p:sp>
      </p:grpSp>
      <p:sp>
        <p:nvSpPr>
          <p:cNvPr id="14" name="矩形 13">
            <a:extLst>
              <a:ext uri="{FF2B5EF4-FFF2-40B4-BE49-F238E27FC236}">
                <a16:creationId xmlns:a16="http://schemas.microsoft.com/office/drawing/2014/main" id="{A06BCA08-57C5-47AE-A2A3-A341B714C612}"/>
              </a:ext>
            </a:extLst>
          </p:cNvPr>
          <p:cNvSpPr/>
          <p:nvPr userDrawn="1"/>
        </p:nvSpPr>
        <p:spPr>
          <a:xfrm>
            <a:off x="757406" y="2768600"/>
            <a:ext cx="72453" cy="132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2384E8E4-3F42-436C-B5AB-08969962D687}"/>
              </a:ext>
            </a:extLst>
          </p:cNvPr>
          <p:cNvGrpSpPr/>
          <p:nvPr userDrawn="1"/>
        </p:nvGrpSpPr>
        <p:grpSpPr>
          <a:xfrm>
            <a:off x="5183709" y="748719"/>
            <a:ext cx="5398824" cy="691322"/>
            <a:chOff x="5183709" y="1129719"/>
            <a:chExt cx="5398824" cy="691322"/>
          </a:xfrm>
        </p:grpSpPr>
        <p:sp>
          <p:nvSpPr>
            <p:cNvPr id="15" name="矩形 14">
              <a:extLst>
                <a:ext uri="{FF2B5EF4-FFF2-40B4-BE49-F238E27FC236}">
                  <a16:creationId xmlns:a16="http://schemas.microsoft.com/office/drawing/2014/main" id="{09B77D86-1B1B-4646-8C55-65EA5CC103BD}"/>
                </a:ext>
              </a:extLst>
            </p:cNvPr>
            <p:cNvSpPr/>
            <p:nvPr userDrawn="1"/>
          </p:nvSpPr>
          <p:spPr>
            <a:xfrm>
              <a:off x="5745491" y="1186464"/>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6" name="矩形: 圆角 15">
              <a:extLst>
                <a:ext uri="{FF2B5EF4-FFF2-40B4-BE49-F238E27FC236}">
                  <a16:creationId xmlns:a16="http://schemas.microsoft.com/office/drawing/2014/main" id="{8DC55351-7961-4B0E-84C1-5EC6777B6865}"/>
                </a:ext>
              </a:extLst>
            </p:cNvPr>
            <p:cNvSpPr/>
            <p:nvPr userDrawn="1"/>
          </p:nvSpPr>
          <p:spPr>
            <a:xfrm>
              <a:off x="5183709" y="1129719"/>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7" name="文本框 16">
              <a:extLst>
                <a:ext uri="{FF2B5EF4-FFF2-40B4-BE49-F238E27FC236}">
                  <a16:creationId xmlns:a16="http://schemas.microsoft.com/office/drawing/2014/main" id="{DA80D717-D195-4AA3-AB4D-5B6074B1B6CA}"/>
                </a:ext>
              </a:extLst>
            </p:cNvPr>
            <p:cNvSpPr txBox="1"/>
            <p:nvPr userDrawn="1"/>
          </p:nvSpPr>
          <p:spPr>
            <a:xfrm>
              <a:off x="5209936" y="1163733"/>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01</a:t>
              </a:r>
              <a:endParaRPr lang="zh-CN" altLang="en-US">
                <a:solidFill>
                  <a:prstClr val="white"/>
                </a:solidFill>
                <a:latin typeface="微软雅黑"/>
                <a:ea typeface="微软雅黑"/>
              </a:endParaRPr>
            </a:p>
          </p:txBody>
        </p:sp>
      </p:grpSp>
      <p:grpSp>
        <p:nvGrpSpPr>
          <p:cNvPr id="6" name="组合 5">
            <a:extLst>
              <a:ext uri="{FF2B5EF4-FFF2-40B4-BE49-F238E27FC236}">
                <a16:creationId xmlns:a16="http://schemas.microsoft.com/office/drawing/2014/main" id="{54C3FA44-7268-4D7F-BD83-33C71586C5C1}"/>
              </a:ext>
            </a:extLst>
          </p:cNvPr>
          <p:cNvGrpSpPr/>
          <p:nvPr userDrawn="1"/>
        </p:nvGrpSpPr>
        <p:grpSpPr>
          <a:xfrm>
            <a:off x="5164656" y="3056793"/>
            <a:ext cx="5417877" cy="693337"/>
            <a:chOff x="5164656" y="3761117"/>
            <a:chExt cx="5417877" cy="693337"/>
          </a:xfrm>
        </p:grpSpPr>
        <p:sp>
          <p:nvSpPr>
            <p:cNvPr id="20" name="矩形 19">
              <a:extLst>
                <a:ext uri="{FF2B5EF4-FFF2-40B4-BE49-F238E27FC236}">
                  <a16:creationId xmlns:a16="http://schemas.microsoft.com/office/drawing/2014/main" id="{BDEFE2DE-2528-47FC-81F2-6411D580404B}"/>
                </a:ext>
              </a:extLst>
            </p:cNvPr>
            <p:cNvSpPr/>
            <p:nvPr userDrawn="1"/>
          </p:nvSpPr>
          <p:spPr>
            <a:xfrm>
              <a:off x="5745491" y="3817862"/>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矩形: 圆角 20">
              <a:extLst>
                <a:ext uri="{FF2B5EF4-FFF2-40B4-BE49-F238E27FC236}">
                  <a16:creationId xmlns:a16="http://schemas.microsoft.com/office/drawing/2014/main" id="{E5BDF89A-A3BD-44F3-BF7F-760BB7C14A74}"/>
                </a:ext>
              </a:extLst>
            </p:cNvPr>
            <p:cNvSpPr/>
            <p:nvPr userDrawn="1"/>
          </p:nvSpPr>
          <p:spPr>
            <a:xfrm>
              <a:off x="5183709" y="3761117"/>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2" name="文本框 21">
              <a:extLst>
                <a:ext uri="{FF2B5EF4-FFF2-40B4-BE49-F238E27FC236}">
                  <a16:creationId xmlns:a16="http://schemas.microsoft.com/office/drawing/2014/main" id="{F97E9D01-96DB-4B90-AD82-4F6D5892572C}"/>
                </a:ext>
              </a:extLst>
            </p:cNvPr>
            <p:cNvSpPr txBox="1"/>
            <p:nvPr userDrawn="1"/>
          </p:nvSpPr>
          <p:spPr>
            <a:xfrm>
              <a:off x="5164656" y="3808123"/>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03</a:t>
              </a:r>
              <a:endParaRPr lang="zh-CN" altLang="en-US">
                <a:solidFill>
                  <a:prstClr val="white"/>
                </a:solidFill>
                <a:latin typeface="微软雅黑"/>
                <a:ea typeface="微软雅黑"/>
              </a:endParaRPr>
            </a:p>
          </p:txBody>
        </p:sp>
      </p:grpSp>
      <p:grpSp>
        <p:nvGrpSpPr>
          <p:cNvPr id="5" name="组合 4">
            <a:extLst>
              <a:ext uri="{FF2B5EF4-FFF2-40B4-BE49-F238E27FC236}">
                <a16:creationId xmlns:a16="http://schemas.microsoft.com/office/drawing/2014/main" id="{8647FC08-8842-4651-B156-88DF31082C4D}"/>
              </a:ext>
            </a:extLst>
          </p:cNvPr>
          <p:cNvGrpSpPr/>
          <p:nvPr userDrawn="1"/>
        </p:nvGrpSpPr>
        <p:grpSpPr>
          <a:xfrm>
            <a:off x="5183709" y="1902756"/>
            <a:ext cx="5398824" cy="691322"/>
            <a:chOff x="5183709" y="2445418"/>
            <a:chExt cx="5398824" cy="691322"/>
          </a:xfrm>
        </p:grpSpPr>
        <p:grpSp>
          <p:nvGrpSpPr>
            <p:cNvPr id="3" name="组合 2">
              <a:extLst>
                <a:ext uri="{FF2B5EF4-FFF2-40B4-BE49-F238E27FC236}">
                  <a16:creationId xmlns:a16="http://schemas.microsoft.com/office/drawing/2014/main" id="{BF1BAEAF-FB6A-4C01-8912-1D2BA637A259}"/>
                </a:ext>
              </a:extLst>
            </p:cNvPr>
            <p:cNvGrpSpPr/>
            <p:nvPr userDrawn="1"/>
          </p:nvGrpSpPr>
          <p:grpSpPr>
            <a:xfrm>
              <a:off x="5183709" y="2445418"/>
              <a:ext cx="5398824" cy="691322"/>
              <a:chOff x="5183709" y="2445418"/>
              <a:chExt cx="5398824" cy="691322"/>
            </a:xfrm>
          </p:grpSpPr>
          <p:sp>
            <p:nvSpPr>
              <p:cNvPr id="18" name="矩形 17">
                <a:extLst>
                  <a:ext uri="{FF2B5EF4-FFF2-40B4-BE49-F238E27FC236}">
                    <a16:creationId xmlns:a16="http://schemas.microsoft.com/office/drawing/2014/main" id="{27BB2480-8CDB-4147-BCA0-E522734950A7}"/>
                  </a:ext>
                </a:extLst>
              </p:cNvPr>
              <p:cNvSpPr/>
              <p:nvPr userDrawn="1"/>
            </p:nvSpPr>
            <p:spPr>
              <a:xfrm>
                <a:off x="5745491" y="2502163"/>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9" name="矩形: 圆角 18">
                <a:extLst>
                  <a:ext uri="{FF2B5EF4-FFF2-40B4-BE49-F238E27FC236}">
                    <a16:creationId xmlns:a16="http://schemas.microsoft.com/office/drawing/2014/main" id="{682426E0-271D-42AF-A714-CFCE857BB78F}"/>
                  </a:ext>
                </a:extLst>
              </p:cNvPr>
              <p:cNvSpPr/>
              <p:nvPr userDrawn="1"/>
            </p:nvSpPr>
            <p:spPr>
              <a:xfrm>
                <a:off x="5183709" y="2445418"/>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23" name="文本框 22">
              <a:extLst>
                <a:ext uri="{FF2B5EF4-FFF2-40B4-BE49-F238E27FC236}">
                  <a16:creationId xmlns:a16="http://schemas.microsoft.com/office/drawing/2014/main" id="{9ECB42A8-21C2-4C96-B3F9-066B33787C8C}"/>
                </a:ext>
              </a:extLst>
            </p:cNvPr>
            <p:cNvSpPr txBox="1"/>
            <p:nvPr userDrawn="1"/>
          </p:nvSpPr>
          <p:spPr>
            <a:xfrm>
              <a:off x="5183709" y="2485928"/>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02</a:t>
              </a:r>
              <a:endParaRPr lang="zh-CN" altLang="en-US">
                <a:solidFill>
                  <a:prstClr val="white"/>
                </a:solidFill>
                <a:latin typeface="微软雅黑"/>
                <a:ea typeface="微软雅黑"/>
              </a:endParaRPr>
            </a:p>
          </p:txBody>
        </p:sp>
      </p:grpSp>
      <p:sp>
        <p:nvSpPr>
          <p:cNvPr id="27" name="矩形 26">
            <a:extLst>
              <a:ext uri="{FF2B5EF4-FFF2-40B4-BE49-F238E27FC236}">
                <a16:creationId xmlns:a16="http://schemas.microsoft.com/office/drawing/2014/main" id="{3E2A3932-7466-4A7E-BC56-51B60E275A55}"/>
              </a:ext>
            </a:extLst>
          </p:cNvPr>
          <p:cNvSpPr/>
          <p:nvPr userDrawn="1"/>
        </p:nvSpPr>
        <p:spPr>
          <a:xfrm>
            <a:off x="3404633" y="0"/>
            <a:ext cx="45719" cy="68788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a:extLst>
              <a:ext uri="{FF2B5EF4-FFF2-40B4-BE49-F238E27FC236}">
                <a16:creationId xmlns:a16="http://schemas.microsoft.com/office/drawing/2014/main" id="{31651381-919C-4C38-ABB7-4B8B6037D3DD}"/>
              </a:ext>
            </a:extLst>
          </p:cNvPr>
          <p:cNvSpPr>
            <a:spLocks noGrp="1"/>
          </p:cNvSpPr>
          <p:nvPr>
            <p:ph type="body" sz="quarter" idx="10" hasCustomPrompt="1"/>
          </p:nvPr>
        </p:nvSpPr>
        <p:spPr>
          <a:xfrm>
            <a:off x="6012383" y="816806"/>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363632"/>
                </a:solidFill>
                <a:effectLst/>
                <a:uLnTx/>
                <a:uFillTx/>
                <a:latin typeface="微软雅黑" panose="020B0503020204020204" pitchFamily="34" charset="-122"/>
                <a:ea typeface="微软雅黑" panose="020B0503020204020204" pitchFamily="34" charset="-122"/>
                <a:cs typeface="+mn-cs"/>
              </a:rPr>
              <a:t>工作回顾</a:t>
            </a:r>
          </a:p>
        </p:txBody>
      </p:sp>
      <p:sp>
        <p:nvSpPr>
          <p:cNvPr id="30" name="文本占位符 28">
            <a:extLst>
              <a:ext uri="{FF2B5EF4-FFF2-40B4-BE49-F238E27FC236}">
                <a16:creationId xmlns:a16="http://schemas.microsoft.com/office/drawing/2014/main" id="{434327CB-41AC-4392-9DB6-0685F46C8376}"/>
              </a:ext>
            </a:extLst>
          </p:cNvPr>
          <p:cNvSpPr>
            <a:spLocks noGrp="1"/>
          </p:cNvSpPr>
          <p:nvPr>
            <p:ph type="body" sz="quarter" idx="11" hasCustomPrompt="1"/>
          </p:nvPr>
        </p:nvSpPr>
        <p:spPr>
          <a:xfrm>
            <a:off x="6012383" y="1966076"/>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心得体会</a:t>
            </a:r>
          </a:p>
        </p:txBody>
      </p:sp>
      <p:sp>
        <p:nvSpPr>
          <p:cNvPr id="31" name="文本占位符 28">
            <a:extLst>
              <a:ext uri="{FF2B5EF4-FFF2-40B4-BE49-F238E27FC236}">
                <a16:creationId xmlns:a16="http://schemas.microsoft.com/office/drawing/2014/main" id="{5DE9C3ED-8810-4A5B-947E-42AACA8B62BD}"/>
              </a:ext>
            </a:extLst>
          </p:cNvPr>
          <p:cNvSpPr>
            <a:spLocks noGrp="1"/>
          </p:cNvSpPr>
          <p:nvPr>
            <p:ph type="body" sz="quarter" idx="12" hasCustomPrompt="1"/>
          </p:nvPr>
        </p:nvSpPr>
        <p:spPr>
          <a:xfrm>
            <a:off x="6012383" y="3115346"/>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新年计划</a:t>
            </a:r>
          </a:p>
        </p:txBody>
      </p:sp>
      <p:grpSp>
        <p:nvGrpSpPr>
          <p:cNvPr id="39" name="组合 38">
            <a:extLst>
              <a:ext uri="{FF2B5EF4-FFF2-40B4-BE49-F238E27FC236}">
                <a16:creationId xmlns:a16="http://schemas.microsoft.com/office/drawing/2014/main" id="{8E28D930-B892-473C-8EA6-520301EA969A}"/>
              </a:ext>
            </a:extLst>
          </p:cNvPr>
          <p:cNvGrpSpPr/>
          <p:nvPr userDrawn="1"/>
        </p:nvGrpSpPr>
        <p:grpSpPr>
          <a:xfrm>
            <a:off x="5183710" y="4212845"/>
            <a:ext cx="5417877" cy="693337"/>
            <a:chOff x="5183710" y="5038065"/>
            <a:chExt cx="5417877" cy="693337"/>
          </a:xfrm>
        </p:grpSpPr>
        <p:sp>
          <p:nvSpPr>
            <p:cNvPr id="24" name="矩形 23">
              <a:extLst>
                <a:ext uri="{FF2B5EF4-FFF2-40B4-BE49-F238E27FC236}">
                  <a16:creationId xmlns:a16="http://schemas.microsoft.com/office/drawing/2014/main" id="{2486DD7A-5D07-48D4-ADD3-CFF23031BD1D}"/>
                </a:ext>
              </a:extLst>
            </p:cNvPr>
            <p:cNvSpPr/>
            <p:nvPr userDrawn="1"/>
          </p:nvSpPr>
          <p:spPr>
            <a:xfrm>
              <a:off x="5764545" y="5094810"/>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5" name="矩形: 圆角 24">
              <a:extLst>
                <a:ext uri="{FF2B5EF4-FFF2-40B4-BE49-F238E27FC236}">
                  <a16:creationId xmlns:a16="http://schemas.microsoft.com/office/drawing/2014/main" id="{8ADA43C0-3AB7-4B73-A699-B1B9022D90CA}"/>
                </a:ext>
              </a:extLst>
            </p:cNvPr>
            <p:cNvSpPr/>
            <p:nvPr userDrawn="1"/>
          </p:nvSpPr>
          <p:spPr>
            <a:xfrm>
              <a:off x="5202763" y="5038065"/>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6" name="文本框 25">
              <a:extLst>
                <a:ext uri="{FF2B5EF4-FFF2-40B4-BE49-F238E27FC236}">
                  <a16:creationId xmlns:a16="http://schemas.microsoft.com/office/drawing/2014/main" id="{665729AC-3424-4BEE-B993-47D4FD573975}"/>
                </a:ext>
              </a:extLst>
            </p:cNvPr>
            <p:cNvSpPr txBox="1"/>
            <p:nvPr userDrawn="1"/>
          </p:nvSpPr>
          <p:spPr>
            <a:xfrm>
              <a:off x="5183710" y="5085071"/>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04</a:t>
              </a:r>
              <a:endParaRPr lang="zh-CN" altLang="en-US">
                <a:solidFill>
                  <a:prstClr val="white"/>
                </a:solidFill>
                <a:latin typeface="微软雅黑"/>
                <a:ea typeface="微软雅黑"/>
              </a:endParaRPr>
            </a:p>
          </p:txBody>
        </p:sp>
      </p:grpSp>
      <p:sp>
        <p:nvSpPr>
          <p:cNvPr id="28" name="文本占位符 28">
            <a:extLst>
              <a:ext uri="{FF2B5EF4-FFF2-40B4-BE49-F238E27FC236}">
                <a16:creationId xmlns:a16="http://schemas.microsoft.com/office/drawing/2014/main" id="{D32F8A8B-4A0C-4DE2-A419-A6424A6CE862}"/>
              </a:ext>
            </a:extLst>
          </p:cNvPr>
          <p:cNvSpPr>
            <a:spLocks noGrp="1"/>
          </p:cNvSpPr>
          <p:nvPr>
            <p:ph type="body" sz="quarter" idx="13" hasCustomPrompt="1"/>
          </p:nvPr>
        </p:nvSpPr>
        <p:spPr>
          <a:xfrm>
            <a:off x="6012383" y="4264616"/>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未来目标</a:t>
            </a:r>
          </a:p>
        </p:txBody>
      </p:sp>
      <p:grpSp>
        <p:nvGrpSpPr>
          <p:cNvPr id="40" name="组合 39">
            <a:extLst>
              <a:ext uri="{FF2B5EF4-FFF2-40B4-BE49-F238E27FC236}">
                <a16:creationId xmlns:a16="http://schemas.microsoft.com/office/drawing/2014/main" id="{770D0AFA-3F6D-4306-9F7F-ACC5B131D5B7}"/>
              </a:ext>
            </a:extLst>
          </p:cNvPr>
          <p:cNvGrpSpPr/>
          <p:nvPr userDrawn="1"/>
        </p:nvGrpSpPr>
        <p:grpSpPr>
          <a:xfrm>
            <a:off x="5164656" y="5368899"/>
            <a:ext cx="5417877" cy="693337"/>
            <a:chOff x="5164656" y="5749899"/>
            <a:chExt cx="5417877" cy="693337"/>
          </a:xfrm>
        </p:grpSpPr>
        <p:sp>
          <p:nvSpPr>
            <p:cNvPr id="35" name="矩形 34">
              <a:extLst>
                <a:ext uri="{FF2B5EF4-FFF2-40B4-BE49-F238E27FC236}">
                  <a16:creationId xmlns:a16="http://schemas.microsoft.com/office/drawing/2014/main" id="{6062C0DA-AA13-4335-A4FA-DE76009011A4}"/>
                </a:ext>
              </a:extLst>
            </p:cNvPr>
            <p:cNvSpPr/>
            <p:nvPr userDrawn="1"/>
          </p:nvSpPr>
          <p:spPr>
            <a:xfrm>
              <a:off x="5745491" y="5806644"/>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6" name="矩形: 圆角 35">
              <a:extLst>
                <a:ext uri="{FF2B5EF4-FFF2-40B4-BE49-F238E27FC236}">
                  <a16:creationId xmlns:a16="http://schemas.microsoft.com/office/drawing/2014/main" id="{A6D2B477-0515-44B6-989F-A4BF21CE00CE}"/>
                </a:ext>
              </a:extLst>
            </p:cNvPr>
            <p:cNvSpPr/>
            <p:nvPr userDrawn="1"/>
          </p:nvSpPr>
          <p:spPr>
            <a:xfrm>
              <a:off x="5183709" y="5749899"/>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7" name="文本框 36">
              <a:extLst>
                <a:ext uri="{FF2B5EF4-FFF2-40B4-BE49-F238E27FC236}">
                  <a16:creationId xmlns:a16="http://schemas.microsoft.com/office/drawing/2014/main" id="{B6685B53-7B20-40BB-9243-C944E7C349C5}"/>
                </a:ext>
              </a:extLst>
            </p:cNvPr>
            <p:cNvSpPr txBox="1"/>
            <p:nvPr userDrawn="1"/>
          </p:nvSpPr>
          <p:spPr>
            <a:xfrm>
              <a:off x="5164656" y="5796905"/>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05</a:t>
              </a:r>
              <a:endParaRPr lang="zh-CN" altLang="en-US">
                <a:solidFill>
                  <a:prstClr val="white"/>
                </a:solidFill>
                <a:latin typeface="微软雅黑"/>
                <a:ea typeface="微软雅黑"/>
              </a:endParaRPr>
            </a:p>
          </p:txBody>
        </p:sp>
      </p:grpSp>
      <p:sp>
        <p:nvSpPr>
          <p:cNvPr id="38" name="文本占位符 28">
            <a:extLst>
              <a:ext uri="{FF2B5EF4-FFF2-40B4-BE49-F238E27FC236}">
                <a16:creationId xmlns:a16="http://schemas.microsoft.com/office/drawing/2014/main" id="{135B55A9-3405-4D34-BCD0-925666C855FE}"/>
              </a:ext>
            </a:extLst>
          </p:cNvPr>
          <p:cNvSpPr>
            <a:spLocks noGrp="1"/>
          </p:cNvSpPr>
          <p:nvPr>
            <p:ph type="body" sz="quarter" idx="14" hasCustomPrompt="1"/>
          </p:nvPr>
        </p:nvSpPr>
        <p:spPr>
          <a:xfrm>
            <a:off x="6012383" y="5413888"/>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会议总结</a:t>
            </a:r>
          </a:p>
        </p:txBody>
      </p:sp>
    </p:spTree>
    <p:extLst>
      <p:ext uri="{BB962C8B-B14F-4D97-AF65-F5344CB8AC3E}">
        <p14:creationId xmlns:p14="http://schemas.microsoft.com/office/powerpoint/2010/main" val="106255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转场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C0FBFBD-6B3F-4A71-B6F5-F6E121BF4C53}"/>
              </a:ext>
            </a:extLst>
          </p:cNvPr>
          <p:cNvPicPr>
            <a:picLocks noChangeAspect="1"/>
          </p:cNvPicPr>
          <p:nvPr userDrawn="1"/>
        </p:nvPicPr>
        <p:blipFill rotWithShape="1">
          <a:blip r:embed="rId2">
            <a:alphaModFix amt="75000"/>
          </a:blip>
          <a:srcRect r="10928"/>
          <a:stretch/>
        </p:blipFill>
        <p:spPr>
          <a:xfrm flipH="1" flipV="1">
            <a:off x="-1272" y="-165"/>
            <a:ext cx="12193272" cy="6858330"/>
          </a:xfrm>
          <a:prstGeom prst="rect">
            <a:avLst/>
          </a:prstGeom>
        </p:spPr>
      </p:pic>
      <p:grpSp>
        <p:nvGrpSpPr>
          <p:cNvPr id="8" name="组合 7">
            <a:extLst>
              <a:ext uri="{FF2B5EF4-FFF2-40B4-BE49-F238E27FC236}">
                <a16:creationId xmlns:a16="http://schemas.microsoft.com/office/drawing/2014/main" id="{185D9E87-AB50-46C7-ABAC-E98DDAC8DB91}"/>
              </a:ext>
            </a:extLst>
          </p:cNvPr>
          <p:cNvGrpSpPr/>
          <p:nvPr userDrawn="1"/>
        </p:nvGrpSpPr>
        <p:grpSpPr>
          <a:xfrm>
            <a:off x="8922881" y="3459700"/>
            <a:ext cx="3082306" cy="2768712"/>
            <a:chOff x="5361651" y="1304562"/>
            <a:chExt cx="593384" cy="533015"/>
          </a:xfrm>
        </p:grpSpPr>
        <p:sp>
          <p:nvSpPr>
            <p:cNvPr id="9" name="椭圆 8">
              <a:extLst>
                <a:ext uri="{FF2B5EF4-FFF2-40B4-BE49-F238E27FC236}">
                  <a16:creationId xmlns:a16="http://schemas.microsoft.com/office/drawing/2014/main" id="{A8CDCDD9-02C0-4698-AA66-95EB3FE837E7}"/>
                </a:ext>
              </a:extLst>
            </p:cNvPr>
            <p:cNvSpPr/>
            <p:nvPr/>
          </p:nvSpPr>
          <p:spPr>
            <a:xfrm>
              <a:off x="5474571" y="1378857"/>
              <a:ext cx="480464" cy="458720"/>
            </a:xfrm>
            <a:prstGeom prst="ellipse">
              <a:avLst/>
            </a:prstGeom>
            <a:gradFill flip="none" rotWithShape="1">
              <a:gsLst>
                <a:gs pos="56000">
                  <a:schemeClr val="accent1">
                    <a:alpha val="20000"/>
                  </a:schemeClr>
                </a:gs>
                <a:gs pos="74000">
                  <a:schemeClr val="accent1">
                    <a:alpha val="10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32E077D-2F44-4F57-BC9A-08384B13C49E}"/>
                </a:ext>
              </a:extLst>
            </p:cNvPr>
            <p:cNvSpPr/>
            <p:nvPr/>
          </p:nvSpPr>
          <p:spPr>
            <a:xfrm flipH="1">
              <a:off x="5361651" y="1304562"/>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0179C31C-0F06-479D-BB61-1460784FE9E9}"/>
              </a:ext>
            </a:extLst>
          </p:cNvPr>
          <p:cNvSpPr/>
          <p:nvPr userDrawn="1"/>
        </p:nvSpPr>
        <p:spPr>
          <a:xfrm>
            <a:off x="0" y="6497709"/>
            <a:ext cx="12192000" cy="360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4A623C7-FE7F-499A-8F07-40327BF009C9}"/>
              </a:ext>
            </a:extLst>
          </p:cNvPr>
          <p:cNvSpPr/>
          <p:nvPr userDrawn="1"/>
        </p:nvSpPr>
        <p:spPr>
          <a:xfrm>
            <a:off x="0" y="640627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1C33A5A0-BD76-4842-8DC5-672D52703CF6}"/>
              </a:ext>
            </a:extLst>
          </p:cNvPr>
          <p:cNvGrpSpPr/>
          <p:nvPr userDrawn="1"/>
        </p:nvGrpSpPr>
        <p:grpSpPr>
          <a:xfrm>
            <a:off x="10100201" y="2910770"/>
            <a:ext cx="506396" cy="446519"/>
            <a:chOff x="5345632" y="1300230"/>
            <a:chExt cx="609403" cy="537347"/>
          </a:xfrm>
        </p:grpSpPr>
        <p:sp>
          <p:nvSpPr>
            <p:cNvPr id="14" name="椭圆 13">
              <a:extLst>
                <a:ext uri="{FF2B5EF4-FFF2-40B4-BE49-F238E27FC236}">
                  <a16:creationId xmlns:a16="http://schemas.microsoft.com/office/drawing/2014/main" id="{DBE5AEDB-0B22-4E50-B1E8-AD832AF0582E}"/>
                </a:ext>
              </a:extLst>
            </p:cNvPr>
            <p:cNvSpPr/>
            <p:nvPr/>
          </p:nvSpPr>
          <p:spPr>
            <a:xfrm>
              <a:off x="5474571" y="1378857"/>
              <a:ext cx="480464" cy="458720"/>
            </a:xfrm>
            <a:prstGeom prst="ellipse">
              <a:avLst/>
            </a:prstGeom>
            <a:gradFill flip="none" rotWithShape="1">
              <a:gsLst>
                <a:gs pos="59000">
                  <a:schemeClr val="accent1">
                    <a:alpha val="71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53695A34-5011-4347-AAB6-49CC92204715}"/>
                </a:ext>
              </a:extLst>
            </p:cNvPr>
            <p:cNvSpPr/>
            <p:nvPr/>
          </p:nvSpPr>
          <p:spPr>
            <a:xfrm flipH="1">
              <a:off x="5345632" y="1300230"/>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78F0B5EF-0E75-4B88-9B3F-2A457007A1A9}"/>
              </a:ext>
            </a:extLst>
          </p:cNvPr>
          <p:cNvGrpSpPr/>
          <p:nvPr userDrawn="1"/>
        </p:nvGrpSpPr>
        <p:grpSpPr>
          <a:xfrm>
            <a:off x="6821636" y="4801161"/>
            <a:ext cx="488940" cy="468146"/>
            <a:chOff x="5386625" y="1332586"/>
            <a:chExt cx="568410" cy="504991"/>
          </a:xfrm>
        </p:grpSpPr>
        <p:sp>
          <p:nvSpPr>
            <p:cNvPr id="18" name="椭圆 17">
              <a:extLst>
                <a:ext uri="{FF2B5EF4-FFF2-40B4-BE49-F238E27FC236}">
                  <a16:creationId xmlns:a16="http://schemas.microsoft.com/office/drawing/2014/main" id="{6FD3B6BC-DDF5-42F5-AB70-82123D35EAAC}"/>
                </a:ext>
              </a:extLst>
            </p:cNvPr>
            <p:cNvSpPr/>
            <p:nvPr/>
          </p:nvSpPr>
          <p:spPr>
            <a:xfrm>
              <a:off x="5474571" y="1378857"/>
              <a:ext cx="480464" cy="458720"/>
            </a:xfrm>
            <a:prstGeom prst="ellipse">
              <a:avLst/>
            </a:prstGeom>
            <a:gradFill flip="none" rotWithShape="1">
              <a:gsLst>
                <a:gs pos="67000">
                  <a:schemeClr val="accent1"/>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050F7402-0744-40FF-B0EE-650E8AE9914B}"/>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7DDCE93D-47F4-43C9-9E02-77B9E27B5740}"/>
              </a:ext>
            </a:extLst>
          </p:cNvPr>
          <p:cNvGrpSpPr/>
          <p:nvPr userDrawn="1"/>
        </p:nvGrpSpPr>
        <p:grpSpPr>
          <a:xfrm>
            <a:off x="9426451" y="706385"/>
            <a:ext cx="1018385" cy="914776"/>
            <a:chOff x="5361651" y="1304562"/>
            <a:chExt cx="593384" cy="533015"/>
          </a:xfrm>
        </p:grpSpPr>
        <p:sp>
          <p:nvSpPr>
            <p:cNvPr id="21" name="椭圆 20">
              <a:extLst>
                <a:ext uri="{FF2B5EF4-FFF2-40B4-BE49-F238E27FC236}">
                  <a16:creationId xmlns:a16="http://schemas.microsoft.com/office/drawing/2014/main" id="{CFBFF24D-6FF7-4C63-8726-F610394FE3F2}"/>
                </a:ext>
              </a:extLst>
            </p:cNvPr>
            <p:cNvSpPr/>
            <p:nvPr/>
          </p:nvSpPr>
          <p:spPr>
            <a:xfrm>
              <a:off x="5474571" y="1378857"/>
              <a:ext cx="480464" cy="458720"/>
            </a:xfrm>
            <a:prstGeom prst="ellipse">
              <a:avLst/>
            </a:prstGeom>
            <a:gradFill flip="none" rotWithShape="1">
              <a:gsLst>
                <a:gs pos="56000">
                  <a:schemeClr val="accent1"/>
                </a:gs>
                <a:gs pos="74000">
                  <a:schemeClr val="accent1">
                    <a:alpha val="85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3282DAD0-FDBF-4CC2-9A4F-500288C31ADD}"/>
                </a:ext>
              </a:extLst>
            </p:cNvPr>
            <p:cNvSpPr/>
            <p:nvPr/>
          </p:nvSpPr>
          <p:spPr>
            <a:xfrm flipH="1">
              <a:off x="5361651" y="1304562"/>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B356C1A6-1946-4EA9-ACA0-6C049EB6DD51}"/>
              </a:ext>
            </a:extLst>
          </p:cNvPr>
          <p:cNvGrpSpPr/>
          <p:nvPr userDrawn="1"/>
        </p:nvGrpSpPr>
        <p:grpSpPr>
          <a:xfrm>
            <a:off x="1445256" y="4651668"/>
            <a:ext cx="808866" cy="718618"/>
            <a:chOff x="5386625" y="1332586"/>
            <a:chExt cx="568410" cy="504991"/>
          </a:xfrm>
        </p:grpSpPr>
        <p:sp>
          <p:nvSpPr>
            <p:cNvPr id="24" name="椭圆 23">
              <a:extLst>
                <a:ext uri="{FF2B5EF4-FFF2-40B4-BE49-F238E27FC236}">
                  <a16:creationId xmlns:a16="http://schemas.microsoft.com/office/drawing/2014/main" id="{0FB8B837-B89B-45FE-ABC2-F3288C1B7A38}"/>
                </a:ext>
              </a:extLst>
            </p:cNvPr>
            <p:cNvSpPr/>
            <p:nvPr/>
          </p:nvSpPr>
          <p:spPr>
            <a:xfrm>
              <a:off x="5474571" y="1378857"/>
              <a:ext cx="480464" cy="458720"/>
            </a:xfrm>
            <a:prstGeom prst="ellipse">
              <a:avLst/>
            </a:prstGeom>
            <a:gradFill flip="none" rotWithShape="1">
              <a:gsLst>
                <a:gs pos="67000">
                  <a:schemeClr val="accent1">
                    <a:alpha val="84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4D1E8DC9-BFC3-4518-9A30-F266C92FFC93}"/>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27FD1651-19AA-46F7-8484-2F2B566BCB10}"/>
              </a:ext>
            </a:extLst>
          </p:cNvPr>
          <p:cNvGrpSpPr/>
          <p:nvPr userDrawn="1"/>
        </p:nvGrpSpPr>
        <p:grpSpPr>
          <a:xfrm>
            <a:off x="6770332" y="1550343"/>
            <a:ext cx="331586" cy="294590"/>
            <a:chOff x="5386625" y="1332586"/>
            <a:chExt cx="568410" cy="504991"/>
          </a:xfrm>
        </p:grpSpPr>
        <p:sp>
          <p:nvSpPr>
            <p:cNvPr id="27" name="椭圆 26">
              <a:extLst>
                <a:ext uri="{FF2B5EF4-FFF2-40B4-BE49-F238E27FC236}">
                  <a16:creationId xmlns:a16="http://schemas.microsoft.com/office/drawing/2014/main" id="{0DDABB85-3D7A-4EF7-9303-BEDC3DA100AC}"/>
                </a:ext>
              </a:extLst>
            </p:cNvPr>
            <p:cNvSpPr/>
            <p:nvPr/>
          </p:nvSpPr>
          <p:spPr>
            <a:xfrm>
              <a:off x="5474571" y="1378857"/>
              <a:ext cx="480464" cy="458720"/>
            </a:xfrm>
            <a:prstGeom prst="ellipse">
              <a:avLst/>
            </a:prstGeom>
            <a:gradFill flip="none" rotWithShape="1">
              <a:gsLst>
                <a:gs pos="67000">
                  <a:schemeClr val="accent1">
                    <a:alpha val="80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DFFBA5BD-6C19-4797-AF82-E88819BBDA51}"/>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id="{F8CE416C-B44D-4FFC-9289-1941E7A9B979}"/>
              </a:ext>
            </a:extLst>
          </p:cNvPr>
          <p:cNvGrpSpPr/>
          <p:nvPr userDrawn="1"/>
        </p:nvGrpSpPr>
        <p:grpSpPr>
          <a:xfrm>
            <a:off x="5151824" y="5045145"/>
            <a:ext cx="139670" cy="124086"/>
            <a:chOff x="5386625" y="1332586"/>
            <a:chExt cx="568410" cy="504991"/>
          </a:xfrm>
        </p:grpSpPr>
        <p:sp>
          <p:nvSpPr>
            <p:cNvPr id="30" name="椭圆 29">
              <a:extLst>
                <a:ext uri="{FF2B5EF4-FFF2-40B4-BE49-F238E27FC236}">
                  <a16:creationId xmlns:a16="http://schemas.microsoft.com/office/drawing/2014/main" id="{F094FBE8-64FB-4A0A-86D0-CD64BE000B35}"/>
                </a:ext>
              </a:extLst>
            </p:cNvPr>
            <p:cNvSpPr/>
            <p:nvPr/>
          </p:nvSpPr>
          <p:spPr>
            <a:xfrm>
              <a:off x="5474571" y="1378857"/>
              <a:ext cx="480464" cy="458720"/>
            </a:xfrm>
            <a:prstGeom prst="ellipse">
              <a:avLst/>
            </a:prstGeom>
            <a:gradFill flip="none" rotWithShape="1">
              <a:gsLst>
                <a:gs pos="67000">
                  <a:schemeClr val="accent1">
                    <a:alpha val="51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6F40CA46-5F8C-4DC9-AFFB-90E5B624C0F8}"/>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BAEF4C8C-B578-4DB9-8D54-0167D2186E55}"/>
              </a:ext>
            </a:extLst>
          </p:cNvPr>
          <p:cNvGrpSpPr/>
          <p:nvPr userDrawn="1"/>
        </p:nvGrpSpPr>
        <p:grpSpPr>
          <a:xfrm>
            <a:off x="3772743" y="4576323"/>
            <a:ext cx="246180" cy="224838"/>
            <a:chOff x="5386625" y="1332586"/>
            <a:chExt cx="568410" cy="504991"/>
          </a:xfrm>
        </p:grpSpPr>
        <p:sp>
          <p:nvSpPr>
            <p:cNvPr id="34" name="椭圆 33">
              <a:extLst>
                <a:ext uri="{FF2B5EF4-FFF2-40B4-BE49-F238E27FC236}">
                  <a16:creationId xmlns:a16="http://schemas.microsoft.com/office/drawing/2014/main" id="{4BBBCCF7-C634-4EB2-9640-E3DB75A575B4}"/>
                </a:ext>
              </a:extLst>
            </p:cNvPr>
            <p:cNvSpPr/>
            <p:nvPr/>
          </p:nvSpPr>
          <p:spPr>
            <a:xfrm>
              <a:off x="5474571" y="1378857"/>
              <a:ext cx="480464" cy="458720"/>
            </a:xfrm>
            <a:prstGeom prst="ellipse">
              <a:avLst/>
            </a:prstGeom>
            <a:gradFill flip="none" rotWithShape="1">
              <a:gsLst>
                <a:gs pos="67000">
                  <a:schemeClr val="accent1">
                    <a:alpha val="32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1EA740A0-3932-4D0D-9130-3379DB876A67}"/>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4FF719E7-8538-4413-A6F1-300FA4FC55F7}"/>
              </a:ext>
            </a:extLst>
          </p:cNvPr>
          <p:cNvGrpSpPr/>
          <p:nvPr userDrawn="1"/>
        </p:nvGrpSpPr>
        <p:grpSpPr>
          <a:xfrm>
            <a:off x="4081432" y="928181"/>
            <a:ext cx="452286" cy="401821"/>
            <a:chOff x="5386625" y="1332586"/>
            <a:chExt cx="568410" cy="504991"/>
          </a:xfrm>
        </p:grpSpPr>
        <p:sp>
          <p:nvSpPr>
            <p:cNvPr id="38" name="椭圆 37">
              <a:extLst>
                <a:ext uri="{FF2B5EF4-FFF2-40B4-BE49-F238E27FC236}">
                  <a16:creationId xmlns:a16="http://schemas.microsoft.com/office/drawing/2014/main" id="{97E85F33-FEC1-41A3-AC07-FB1F0FF5F69A}"/>
                </a:ext>
              </a:extLst>
            </p:cNvPr>
            <p:cNvSpPr/>
            <p:nvPr/>
          </p:nvSpPr>
          <p:spPr>
            <a:xfrm>
              <a:off x="5474571" y="1378857"/>
              <a:ext cx="480464" cy="458720"/>
            </a:xfrm>
            <a:prstGeom prst="ellipse">
              <a:avLst/>
            </a:prstGeom>
            <a:gradFill flip="none" rotWithShape="1">
              <a:gsLst>
                <a:gs pos="67000">
                  <a:schemeClr val="accent1">
                    <a:alpha val="51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8082B591-225A-4A89-80EC-AE116590B99E}"/>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0" name="直接连接符 39">
            <a:extLst>
              <a:ext uri="{FF2B5EF4-FFF2-40B4-BE49-F238E27FC236}">
                <a16:creationId xmlns:a16="http://schemas.microsoft.com/office/drawing/2014/main" id="{023BF652-A6FD-4679-9E9E-4C6E6C7B3C58}"/>
              </a:ext>
            </a:extLst>
          </p:cNvPr>
          <p:cNvCxnSpPr>
            <a:cxnSpLocks/>
          </p:cNvCxnSpPr>
          <p:nvPr userDrawn="1"/>
        </p:nvCxnSpPr>
        <p:spPr>
          <a:xfrm>
            <a:off x="5841364" y="3443441"/>
            <a:ext cx="3897722"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ECA40C9C-0D1D-4E3A-9377-95223312FF2C}"/>
              </a:ext>
            </a:extLst>
          </p:cNvPr>
          <p:cNvGrpSpPr/>
          <p:nvPr userDrawn="1"/>
        </p:nvGrpSpPr>
        <p:grpSpPr>
          <a:xfrm>
            <a:off x="661024" y="406521"/>
            <a:ext cx="1550268" cy="1392544"/>
            <a:chOff x="5361651" y="1304562"/>
            <a:chExt cx="593384" cy="533015"/>
          </a:xfrm>
        </p:grpSpPr>
        <p:sp>
          <p:nvSpPr>
            <p:cNvPr id="42" name="椭圆 41">
              <a:extLst>
                <a:ext uri="{FF2B5EF4-FFF2-40B4-BE49-F238E27FC236}">
                  <a16:creationId xmlns:a16="http://schemas.microsoft.com/office/drawing/2014/main" id="{22D846C1-0979-4EF1-BD37-88AB0116AC74}"/>
                </a:ext>
              </a:extLst>
            </p:cNvPr>
            <p:cNvSpPr/>
            <p:nvPr/>
          </p:nvSpPr>
          <p:spPr>
            <a:xfrm>
              <a:off x="5474571" y="1378857"/>
              <a:ext cx="480464" cy="458720"/>
            </a:xfrm>
            <a:prstGeom prst="ellipse">
              <a:avLst/>
            </a:prstGeom>
            <a:gradFill flip="none" rotWithShape="1">
              <a:gsLst>
                <a:gs pos="56000">
                  <a:schemeClr val="accent1">
                    <a:alpha val="20000"/>
                  </a:schemeClr>
                </a:gs>
                <a:gs pos="74000">
                  <a:schemeClr val="accent1">
                    <a:alpha val="10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7F397951-730B-47E3-9E7F-23CF189BDCEF}"/>
                </a:ext>
              </a:extLst>
            </p:cNvPr>
            <p:cNvSpPr/>
            <p:nvPr/>
          </p:nvSpPr>
          <p:spPr>
            <a:xfrm flipH="1">
              <a:off x="5361651" y="1304562"/>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占位符 44">
            <a:extLst>
              <a:ext uri="{FF2B5EF4-FFF2-40B4-BE49-F238E27FC236}">
                <a16:creationId xmlns:a16="http://schemas.microsoft.com/office/drawing/2014/main" id="{47CAD3B1-F57F-40DC-B067-F96291F9D3E0}"/>
              </a:ext>
            </a:extLst>
          </p:cNvPr>
          <p:cNvSpPr>
            <a:spLocks noGrp="1"/>
          </p:cNvSpPr>
          <p:nvPr>
            <p:ph type="body" sz="quarter" idx="10" hasCustomPrompt="1"/>
          </p:nvPr>
        </p:nvSpPr>
        <p:spPr>
          <a:xfrm>
            <a:off x="2068886" y="1147500"/>
            <a:ext cx="3795574" cy="3770263"/>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3900" b="1" i="1" kern="1200" spc="600" noProof="0">
                <a:solidFill>
                  <a:schemeClr val="accent1"/>
                </a:solidFill>
                <a:effectLst/>
                <a:latin typeface="Arial"/>
                <a:ea typeface="微软雅黑"/>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pPr>
            <a:r>
              <a:rPr lang="en-US" altLang="zh-CN" sz="23900" i="1" dirty="0">
                <a:solidFill>
                  <a:schemeClr val="accent1"/>
                </a:solidFill>
                <a:effectLst/>
                <a:latin typeface="Arial"/>
                <a:ea typeface="微软雅黑"/>
              </a:rPr>
              <a:t>01</a:t>
            </a:r>
            <a:endParaRPr lang="zh-CN" altLang="en-US" sz="23900" i="1" dirty="0">
              <a:solidFill>
                <a:schemeClr val="accent1"/>
              </a:solidFill>
              <a:effectLst/>
              <a:latin typeface="Arial"/>
              <a:ea typeface="微软雅黑"/>
            </a:endParaRPr>
          </a:p>
        </p:txBody>
      </p:sp>
      <p:sp>
        <p:nvSpPr>
          <p:cNvPr id="51" name="文本占位符 50">
            <a:extLst>
              <a:ext uri="{FF2B5EF4-FFF2-40B4-BE49-F238E27FC236}">
                <a16:creationId xmlns:a16="http://schemas.microsoft.com/office/drawing/2014/main" id="{8AC408FE-39D6-43C5-8C71-DB30EFBEE495}"/>
              </a:ext>
            </a:extLst>
          </p:cNvPr>
          <p:cNvSpPr>
            <a:spLocks noGrp="1"/>
          </p:cNvSpPr>
          <p:nvPr>
            <p:ph type="body" sz="quarter" idx="11" hasCustomPrompt="1"/>
          </p:nvPr>
        </p:nvSpPr>
        <p:spPr>
          <a:xfrm>
            <a:off x="5740314" y="2297776"/>
            <a:ext cx="3998772" cy="1015663"/>
          </a:xfrm>
        </p:spPr>
        <p:txBody>
          <a:bodyPr wrap="square">
            <a:spAutoFit/>
          </a:bodyPr>
          <a:lstStyle>
            <a:lvl1pPr marL="0" indent="0" algn="l">
              <a:buFontTx/>
              <a:buNone/>
              <a:defRPr lang="zh-CN" altLang="en-US" sz="6000" b="1" kern="1200" spc="600" noProof="0">
                <a:solidFill>
                  <a:schemeClr val="accent2"/>
                </a:solidFill>
                <a:effectLst/>
                <a:latin typeface="Arial"/>
                <a:ea typeface="微软雅黑"/>
                <a:cs typeface="+mn-cs"/>
              </a:defRPr>
            </a:lvl1pPr>
          </a:lstStyle>
          <a:p>
            <a:pPr marL="228600" marR="0" lvl="0" indent="-228600" algn="l" defTabSz="914400" rtl="0" eaLnBrk="1" fontAlgn="auto" latinLnBrk="0" hangingPunct="1">
              <a:lnSpc>
                <a:spcPct val="100000"/>
              </a:lnSpc>
              <a:spcBef>
                <a:spcPts val="0"/>
              </a:spcBef>
              <a:spcAft>
                <a:spcPts val="0"/>
              </a:spcAft>
              <a:buClrTx/>
              <a:buSzTx/>
              <a:tabLst/>
            </a:pPr>
            <a:r>
              <a:rPr lang="zh-CN" altLang="en-US" dirty="0">
                <a:solidFill>
                  <a:schemeClr val="accent2"/>
                </a:solidFill>
                <a:effectLst/>
                <a:latin typeface="Arial"/>
                <a:ea typeface="微软雅黑"/>
              </a:rPr>
              <a:t>工作回顾</a:t>
            </a:r>
          </a:p>
        </p:txBody>
      </p:sp>
      <p:sp>
        <p:nvSpPr>
          <p:cNvPr id="53" name="文本占位符 52">
            <a:extLst>
              <a:ext uri="{FF2B5EF4-FFF2-40B4-BE49-F238E27FC236}">
                <a16:creationId xmlns:a16="http://schemas.microsoft.com/office/drawing/2014/main" id="{F2EC19E0-239B-4B72-A470-9C7BB447E9EF}"/>
              </a:ext>
            </a:extLst>
          </p:cNvPr>
          <p:cNvSpPr>
            <a:spLocks noGrp="1"/>
          </p:cNvSpPr>
          <p:nvPr>
            <p:ph type="body" sz="quarter" idx="12" hasCustomPrompt="1"/>
          </p:nvPr>
        </p:nvSpPr>
        <p:spPr>
          <a:xfrm>
            <a:off x="5740314" y="3578337"/>
            <a:ext cx="3998772" cy="480131"/>
          </a:xfrm>
        </p:spPr>
        <p:txBody>
          <a:bodyPr wrap="square">
            <a:spAutoFit/>
          </a:bodyPr>
          <a:lstStyle>
            <a:lvl1pPr marL="0" indent="0" algn="l" defTabSz="914400" rtl="0" eaLnBrk="1" latinLnBrk="0" hangingPunct="1">
              <a:buFontTx/>
              <a:buNone/>
              <a:defRPr lang="en-US" altLang="zh-CN" sz="2800" kern="1200">
                <a:solidFill>
                  <a:schemeClr val="tx1"/>
                </a:solidFill>
                <a:latin typeface="+mn-lt"/>
                <a:ea typeface="+mn-ea"/>
                <a:cs typeface="+mn-cs"/>
              </a:defRPr>
            </a:lvl1pPr>
          </a:lstStyle>
          <a:p>
            <a:r>
              <a:rPr lang="en-US" altLang="zh-CN" sz="2800"/>
              <a:t>Please Add Text Herea</a:t>
            </a:r>
          </a:p>
        </p:txBody>
      </p:sp>
    </p:spTree>
    <p:extLst>
      <p:ext uri="{BB962C8B-B14F-4D97-AF65-F5344CB8AC3E}">
        <p14:creationId xmlns:p14="http://schemas.microsoft.com/office/powerpoint/2010/main" val="1477406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页1">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34DFF6A-3389-4EF4-8B79-FA5F98336325}"/>
              </a:ext>
            </a:extLst>
          </p:cNvPr>
          <p:cNvPicPr>
            <a:picLocks noChangeAspect="1"/>
          </p:cNvPicPr>
          <p:nvPr userDrawn="1"/>
        </p:nvPicPr>
        <p:blipFill rotWithShape="1">
          <a:blip r:embed="rId2">
            <a:alphaModFix amt="60000"/>
          </a:blip>
          <a:srcRect r="10928"/>
          <a:stretch/>
        </p:blipFill>
        <p:spPr>
          <a:xfrm flipH="1" flipV="1">
            <a:off x="-636" y="0"/>
            <a:ext cx="12193272" cy="6858330"/>
          </a:xfrm>
          <a:prstGeom prst="rect">
            <a:avLst/>
          </a:prstGeom>
        </p:spPr>
      </p:pic>
      <p:cxnSp>
        <p:nvCxnSpPr>
          <p:cNvPr id="2" name="直接连接符 1">
            <a:extLst>
              <a:ext uri="{FF2B5EF4-FFF2-40B4-BE49-F238E27FC236}">
                <a16:creationId xmlns:a16="http://schemas.microsoft.com/office/drawing/2014/main" id="{DE54DAA0-DE0E-4A5B-BE6A-35F37E800A89}"/>
              </a:ext>
            </a:extLst>
          </p:cNvPr>
          <p:cNvCxnSpPr/>
          <p:nvPr userDrawn="1"/>
        </p:nvCxnSpPr>
        <p:spPr>
          <a:xfrm>
            <a:off x="228600" y="1052203"/>
            <a:ext cx="11963400" cy="0"/>
          </a:xfrm>
          <a:prstGeom prst="line">
            <a:avLst/>
          </a:prstGeom>
          <a:ln w="12700">
            <a:solidFill>
              <a:schemeClr val="tx2">
                <a:alpha val="31000"/>
              </a:schemeClr>
            </a:solidFill>
          </a:ln>
        </p:spPr>
        <p:style>
          <a:lnRef idx="1">
            <a:schemeClr val="accent1"/>
          </a:lnRef>
          <a:fillRef idx="0">
            <a:schemeClr val="accent1"/>
          </a:fillRef>
          <a:effectRef idx="0">
            <a:schemeClr val="accent1"/>
          </a:effectRef>
          <a:fontRef idx="minor">
            <a:schemeClr val="tx1"/>
          </a:fontRef>
        </p:style>
      </p:cxnSp>
      <p:sp>
        <p:nvSpPr>
          <p:cNvPr id="10" name="任意多边形: 形状 9">
            <a:extLst>
              <a:ext uri="{FF2B5EF4-FFF2-40B4-BE49-F238E27FC236}">
                <a16:creationId xmlns:a16="http://schemas.microsoft.com/office/drawing/2014/main" id="{2F4AC827-D731-4E1F-BF6A-796333B07DF7}"/>
              </a:ext>
            </a:extLst>
          </p:cNvPr>
          <p:cNvSpPr/>
          <p:nvPr userDrawn="1"/>
        </p:nvSpPr>
        <p:spPr>
          <a:xfrm>
            <a:off x="0" y="241300"/>
            <a:ext cx="457200" cy="825500"/>
          </a:xfrm>
          <a:custGeom>
            <a:avLst/>
            <a:gdLst>
              <a:gd name="connsiteX0" fmla="*/ 0 w 457200"/>
              <a:gd name="connsiteY0" fmla="*/ 0 h 825500"/>
              <a:gd name="connsiteX1" fmla="*/ 319614 w 457200"/>
              <a:gd name="connsiteY1" fmla="*/ 0 h 825500"/>
              <a:gd name="connsiteX2" fmla="*/ 457200 w 457200"/>
              <a:gd name="connsiteY2" fmla="*/ 137586 h 825500"/>
              <a:gd name="connsiteX3" fmla="*/ 457200 w 457200"/>
              <a:gd name="connsiteY3" fmla="*/ 687914 h 825500"/>
              <a:gd name="connsiteX4" fmla="*/ 319614 w 457200"/>
              <a:gd name="connsiteY4" fmla="*/ 825500 h 825500"/>
              <a:gd name="connsiteX5" fmla="*/ 0 w 457200"/>
              <a:gd name="connsiteY5" fmla="*/ 825500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825500">
                <a:moveTo>
                  <a:pt x="0" y="0"/>
                </a:moveTo>
                <a:lnTo>
                  <a:pt x="319614" y="0"/>
                </a:lnTo>
                <a:cubicBezTo>
                  <a:pt x="395601" y="0"/>
                  <a:pt x="457200" y="61599"/>
                  <a:pt x="457200" y="137586"/>
                </a:cubicBezTo>
                <a:lnTo>
                  <a:pt x="457200" y="687914"/>
                </a:lnTo>
                <a:cubicBezTo>
                  <a:pt x="457200" y="763901"/>
                  <a:pt x="395601" y="825500"/>
                  <a:pt x="319614" y="825500"/>
                </a:cubicBezTo>
                <a:lnTo>
                  <a:pt x="0" y="825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97912679-E8F4-47FC-BB94-0FF8D9892D3F}"/>
              </a:ext>
            </a:extLst>
          </p:cNvPr>
          <p:cNvSpPr/>
          <p:nvPr userDrawn="1"/>
        </p:nvSpPr>
        <p:spPr>
          <a:xfrm>
            <a:off x="-4763" y="370284"/>
            <a:ext cx="319088" cy="567532"/>
          </a:xfrm>
          <a:custGeom>
            <a:avLst/>
            <a:gdLst>
              <a:gd name="connsiteX0" fmla="*/ 0 w 319088"/>
              <a:gd name="connsiteY0" fmla="*/ 0 h 567532"/>
              <a:gd name="connsiteX1" fmla="*/ 287204 w 319088"/>
              <a:gd name="connsiteY1" fmla="*/ 0 h 567532"/>
              <a:gd name="connsiteX2" fmla="*/ 319088 w 319088"/>
              <a:gd name="connsiteY2" fmla="*/ 31884 h 567532"/>
              <a:gd name="connsiteX3" fmla="*/ 319088 w 319088"/>
              <a:gd name="connsiteY3" fmla="*/ 535648 h 567532"/>
              <a:gd name="connsiteX4" fmla="*/ 287204 w 319088"/>
              <a:gd name="connsiteY4" fmla="*/ 567532 h 567532"/>
              <a:gd name="connsiteX5" fmla="*/ 0 w 319088"/>
              <a:gd name="connsiteY5" fmla="*/ 567532 h 56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088" h="567532">
                <a:moveTo>
                  <a:pt x="0" y="0"/>
                </a:moveTo>
                <a:lnTo>
                  <a:pt x="287204" y="0"/>
                </a:lnTo>
                <a:cubicBezTo>
                  <a:pt x="304813" y="0"/>
                  <a:pt x="319088" y="14275"/>
                  <a:pt x="319088" y="31884"/>
                </a:cubicBezTo>
                <a:lnTo>
                  <a:pt x="319088" y="535648"/>
                </a:lnTo>
                <a:cubicBezTo>
                  <a:pt x="319088" y="553257"/>
                  <a:pt x="304813" y="567532"/>
                  <a:pt x="287204" y="567532"/>
                </a:cubicBezTo>
                <a:lnTo>
                  <a:pt x="0" y="56753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F5D54897-4800-4934-9115-4DBBBF98F48C}"/>
              </a:ext>
            </a:extLst>
          </p:cNvPr>
          <p:cNvSpPr/>
          <p:nvPr userDrawn="1"/>
        </p:nvSpPr>
        <p:spPr>
          <a:xfrm>
            <a:off x="228600" y="524843"/>
            <a:ext cx="309563" cy="258415"/>
          </a:xfrm>
          <a:prstGeom prst="roundRect">
            <a:avLst/>
          </a:prstGeom>
          <a:ln>
            <a:noFill/>
          </a:ln>
          <a:effectLst>
            <a:outerShdw blurRad="76200" sx="107000" sy="107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58ED72EF-A180-4CC3-8E7A-B7463D00304E}"/>
              </a:ext>
            </a:extLst>
          </p:cNvPr>
          <p:cNvSpPr/>
          <p:nvPr userDrawn="1"/>
        </p:nvSpPr>
        <p:spPr>
          <a:xfrm>
            <a:off x="304800" y="598392"/>
            <a:ext cx="157163" cy="111316"/>
          </a:xfrm>
          <a:prstGeom prst="roundRect">
            <a:avLst>
              <a:gd name="adj" fmla="val 103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12">
            <a:extLst>
              <a:ext uri="{FF2B5EF4-FFF2-40B4-BE49-F238E27FC236}">
                <a16:creationId xmlns:a16="http://schemas.microsoft.com/office/drawing/2014/main" id="{A1BECAD9-4D5B-413B-BB00-E40F544B6D2D}"/>
              </a:ext>
            </a:extLst>
          </p:cNvPr>
          <p:cNvSpPr>
            <a:spLocks noGrp="1"/>
          </p:cNvSpPr>
          <p:nvPr>
            <p:ph type="body" sz="quarter" idx="10" hasCustomPrompt="1"/>
          </p:nvPr>
        </p:nvSpPr>
        <p:spPr>
          <a:xfrm>
            <a:off x="614363" y="361663"/>
            <a:ext cx="10880951"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mn-lt"/>
                <a:ea typeface="+mn-ea"/>
                <a:cs typeface="+mn-cs"/>
              </a:rPr>
              <a:t>请输入你的标题</a:t>
            </a:r>
          </a:p>
        </p:txBody>
      </p:sp>
    </p:spTree>
    <p:extLst>
      <p:ext uri="{BB962C8B-B14F-4D97-AF65-F5344CB8AC3E}">
        <p14:creationId xmlns:p14="http://schemas.microsoft.com/office/powerpoint/2010/main" val="2263549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页2">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95AA32D-BBEB-432A-A205-1918C678BF7D}"/>
              </a:ext>
            </a:extLst>
          </p:cNvPr>
          <p:cNvCxnSpPr/>
          <p:nvPr userDrawn="1"/>
        </p:nvCxnSpPr>
        <p:spPr>
          <a:xfrm>
            <a:off x="228600" y="1052203"/>
            <a:ext cx="11963400" cy="0"/>
          </a:xfrm>
          <a:prstGeom prst="line">
            <a:avLst/>
          </a:prstGeom>
          <a:ln w="12700">
            <a:solidFill>
              <a:schemeClr val="tx2">
                <a:alpha val="31000"/>
              </a:schemeClr>
            </a:solidFill>
          </a:ln>
        </p:spPr>
        <p:style>
          <a:lnRef idx="1">
            <a:schemeClr val="accent1"/>
          </a:lnRef>
          <a:fillRef idx="0">
            <a:schemeClr val="accent1"/>
          </a:fillRef>
          <a:effectRef idx="0">
            <a:schemeClr val="accent1"/>
          </a:effectRef>
          <a:fontRef idx="minor">
            <a:schemeClr val="tx1"/>
          </a:fontRef>
        </p:style>
      </p:cxnSp>
      <p:sp>
        <p:nvSpPr>
          <p:cNvPr id="6" name="任意多边形: 形状 5">
            <a:extLst>
              <a:ext uri="{FF2B5EF4-FFF2-40B4-BE49-F238E27FC236}">
                <a16:creationId xmlns:a16="http://schemas.microsoft.com/office/drawing/2014/main" id="{A90FF544-B1F6-44BF-BD8D-41896F07FEFF}"/>
              </a:ext>
            </a:extLst>
          </p:cNvPr>
          <p:cNvSpPr/>
          <p:nvPr userDrawn="1"/>
        </p:nvSpPr>
        <p:spPr>
          <a:xfrm>
            <a:off x="0" y="241300"/>
            <a:ext cx="457200" cy="825500"/>
          </a:xfrm>
          <a:custGeom>
            <a:avLst/>
            <a:gdLst>
              <a:gd name="connsiteX0" fmla="*/ 0 w 457200"/>
              <a:gd name="connsiteY0" fmla="*/ 0 h 825500"/>
              <a:gd name="connsiteX1" fmla="*/ 319614 w 457200"/>
              <a:gd name="connsiteY1" fmla="*/ 0 h 825500"/>
              <a:gd name="connsiteX2" fmla="*/ 457200 w 457200"/>
              <a:gd name="connsiteY2" fmla="*/ 137586 h 825500"/>
              <a:gd name="connsiteX3" fmla="*/ 457200 w 457200"/>
              <a:gd name="connsiteY3" fmla="*/ 687914 h 825500"/>
              <a:gd name="connsiteX4" fmla="*/ 319614 w 457200"/>
              <a:gd name="connsiteY4" fmla="*/ 825500 h 825500"/>
              <a:gd name="connsiteX5" fmla="*/ 0 w 457200"/>
              <a:gd name="connsiteY5" fmla="*/ 825500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825500">
                <a:moveTo>
                  <a:pt x="0" y="0"/>
                </a:moveTo>
                <a:lnTo>
                  <a:pt x="319614" y="0"/>
                </a:lnTo>
                <a:cubicBezTo>
                  <a:pt x="395601" y="0"/>
                  <a:pt x="457200" y="61599"/>
                  <a:pt x="457200" y="137586"/>
                </a:cubicBezTo>
                <a:lnTo>
                  <a:pt x="457200" y="687914"/>
                </a:lnTo>
                <a:cubicBezTo>
                  <a:pt x="457200" y="763901"/>
                  <a:pt x="395601" y="825500"/>
                  <a:pt x="319614" y="825500"/>
                </a:cubicBezTo>
                <a:lnTo>
                  <a:pt x="0" y="825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8AD76520-51F8-44B0-BDA6-5D1DFFBBC9E7}"/>
              </a:ext>
            </a:extLst>
          </p:cNvPr>
          <p:cNvSpPr/>
          <p:nvPr userDrawn="1"/>
        </p:nvSpPr>
        <p:spPr>
          <a:xfrm>
            <a:off x="-4763" y="370284"/>
            <a:ext cx="319088" cy="567532"/>
          </a:xfrm>
          <a:custGeom>
            <a:avLst/>
            <a:gdLst>
              <a:gd name="connsiteX0" fmla="*/ 0 w 319088"/>
              <a:gd name="connsiteY0" fmla="*/ 0 h 567532"/>
              <a:gd name="connsiteX1" fmla="*/ 287204 w 319088"/>
              <a:gd name="connsiteY1" fmla="*/ 0 h 567532"/>
              <a:gd name="connsiteX2" fmla="*/ 319088 w 319088"/>
              <a:gd name="connsiteY2" fmla="*/ 31884 h 567532"/>
              <a:gd name="connsiteX3" fmla="*/ 319088 w 319088"/>
              <a:gd name="connsiteY3" fmla="*/ 535648 h 567532"/>
              <a:gd name="connsiteX4" fmla="*/ 287204 w 319088"/>
              <a:gd name="connsiteY4" fmla="*/ 567532 h 567532"/>
              <a:gd name="connsiteX5" fmla="*/ 0 w 319088"/>
              <a:gd name="connsiteY5" fmla="*/ 567532 h 56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088" h="567532">
                <a:moveTo>
                  <a:pt x="0" y="0"/>
                </a:moveTo>
                <a:lnTo>
                  <a:pt x="287204" y="0"/>
                </a:lnTo>
                <a:cubicBezTo>
                  <a:pt x="304813" y="0"/>
                  <a:pt x="319088" y="14275"/>
                  <a:pt x="319088" y="31884"/>
                </a:cubicBezTo>
                <a:lnTo>
                  <a:pt x="319088" y="535648"/>
                </a:lnTo>
                <a:cubicBezTo>
                  <a:pt x="319088" y="553257"/>
                  <a:pt x="304813" y="567532"/>
                  <a:pt x="287204" y="567532"/>
                </a:cubicBezTo>
                <a:lnTo>
                  <a:pt x="0" y="56753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E11CC43B-434A-4B18-954B-156960744154}"/>
              </a:ext>
            </a:extLst>
          </p:cNvPr>
          <p:cNvSpPr/>
          <p:nvPr userDrawn="1"/>
        </p:nvSpPr>
        <p:spPr>
          <a:xfrm>
            <a:off x="228600" y="524843"/>
            <a:ext cx="309563" cy="258415"/>
          </a:xfrm>
          <a:prstGeom prst="roundRect">
            <a:avLst/>
          </a:prstGeom>
          <a:ln>
            <a:noFill/>
          </a:ln>
          <a:effectLst>
            <a:outerShdw blurRad="76200" sx="107000" sy="107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4CB9D09-47D0-4A5D-98D3-E173BD296D64}"/>
              </a:ext>
            </a:extLst>
          </p:cNvPr>
          <p:cNvSpPr/>
          <p:nvPr userDrawn="1"/>
        </p:nvSpPr>
        <p:spPr>
          <a:xfrm>
            <a:off x="304800" y="598392"/>
            <a:ext cx="157163" cy="111316"/>
          </a:xfrm>
          <a:prstGeom prst="roundRect">
            <a:avLst>
              <a:gd name="adj" fmla="val 103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12">
            <a:extLst>
              <a:ext uri="{FF2B5EF4-FFF2-40B4-BE49-F238E27FC236}">
                <a16:creationId xmlns:a16="http://schemas.microsoft.com/office/drawing/2014/main" id="{BF08A1D1-EA11-4B84-A0A9-8E26D962ABA2}"/>
              </a:ext>
            </a:extLst>
          </p:cNvPr>
          <p:cNvSpPr>
            <a:spLocks noGrp="1"/>
          </p:cNvSpPr>
          <p:nvPr>
            <p:ph type="body" sz="quarter" idx="10" hasCustomPrompt="1"/>
          </p:nvPr>
        </p:nvSpPr>
        <p:spPr>
          <a:xfrm>
            <a:off x="614363" y="361663"/>
            <a:ext cx="10880951"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mn-lt"/>
                <a:ea typeface="+mn-ea"/>
                <a:cs typeface="+mn-cs"/>
              </a:rPr>
              <a:t>请输入你的标题</a:t>
            </a:r>
          </a:p>
        </p:txBody>
      </p:sp>
    </p:spTree>
    <p:extLst>
      <p:ext uri="{BB962C8B-B14F-4D97-AF65-F5344CB8AC3E}">
        <p14:creationId xmlns:p14="http://schemas.microsoft.com/office/powerpoint/2010/main" val="495631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文版式1">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0873DE6B-C1B6-4A8E-81EC-BCE1E05FA0C4}"/>
              </a:ext>
            </a:extLst>
          </p:cNvPr>
          <p:cNvSpPr>
            <a:spLocks noGrp="1"/>
          </p:cNvSpPr>
          <p:nvPr>
            <p:ph type="pic" sz="quarter" idx="11"/>
          </p:nvPr>
        </p:nvSpPr>
        <p:spPr>
          <a:xfrm>
            <a:off x="693535"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3" name="图片占位符 12">
            <a:extLst>
              <a:ext uri="{FF2B5EF4-FFF2-40B4-BE49-F238E27FC236}">
                <a16:creationId xmlns:a16="http://schemas.microsoft.com/office/drawing/2014/main" id="{9E88FB8D-788B-421E-8EEB-BDCA2706B95A}"/>
              </a:ext>
            </a:extLst>
          </p:cNvPr>
          <p:cNvSpPr>
            <a:spLocks noGrp="1"/>
          </p:cNvSpPr>
          <p:nvPr>
            <p:ph type="pic" sz="quarter" idx="12"/>
          </p:nvPr>
        </p:nvSpPr>
        <p:spPr>
          <a:xfrm>
            <a:off x="3394187"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5" name="图片占位符 14">
            <a:extLst>
              <a:ext uri="{FF2B5EF4-FFF2-40B4-BE49-F238E27FC236}">
                <a16:creationId xmlns:a16="http://schemas.microsoft.com/office/drawing/2014/main" id="{81A274B5-2A0E-42E8-8231-95B6015C592F}"/>
              </a:ext>
            </a:extLst>
          </p:cNvPr>
          <p:cNvSpPr>
            <a:spLocks noGrp="1"/>
          </p:cNvSpPr>
          <p:nvPr>
            <p:ph type="pic" sz="quarter" idx="13"/>
          </p:nvPr>
        </p:nvSpPr>
        <p:spPr>
          <a:xfrm>
            <a:off x="6096000"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6" name="图片占位符 15">
            <a:extLst>
              <a:ext uri="{FF2B5EF4-FFF2-40B4-BE49-F238E27FC236}">
                <a16:creationId xmlns:a16="http://schemas.microsoft.com/office/drawing/2014/main" id="{1A7C644C-37FE-472B-931F-011A71C888DE}"/>
              </a:ext>
            </a:extLst>
          </p:cNvPr>
          <p:cNvSpPr>
            <a:spLocks noGrp="1"/>
          </p:cNvSpPr>
          <p:nvPr>
            <p:ph type="pic" sz="quarter" idx="14"/>
          </p:nvPr>
        </p:nvSpPr>
        <p:spPr>
          <a:xfrm>
            <a:off x="8798241"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cxnSp>
        <p:nvCxnSpPr>
          <p:cNvPr id="6" name="直接连接符 5">
            <a:extLst>
              <a:ext uri="{FF2B5EF4-FFF2-40B4-BE49-F238E27FC236}">
                <a16:creationId xmlns:a16="http://schemas.microsoft.com/office/drawing/2014/main" id="{2EDC8336-33DB-43E9-90C7-87C7386B1F23}"/>
              </a:ext>
            </a:extLst>
          </p:cNvPr>
          <p:cNvCxnSpPr/>
          <p:nvPr userDrawn="1"/>
        </p:nvCxnSpPr>
        <p:spPr>
          <a:xfrm>
            <a:off x="228600" y="1052203"/>
            <a:ext cx="11963400" cy="0"/>
          </a:xfrm>
          <a:prstGeom prst="line">
            <a:avLst/>
          </a:prstGeom>
          <a:ln w="12700">
            <a:solidFill>
              <a:schemeClr val="tx2">
                <a:alpha val="31000"/>
              </a:schemeClr>
            </a:solidFill>
          </a:ln>
        </p:spPr>
        <p:style>
          <a:lnRef idx="1">
            <a:schemeClr val="accent1"/>
          </a:lnRef>
          <a:fillRef idx="0">
            <a:schemeClr val="accent1"/>
          </a:fillRef>
          <a:effectRef idx="0">
            <a:schemeClr val="accent1"/>
          </a:effectRef>
          <a:fontRef idx="minor">
            <a:schemeClr val="tx1"/>
          </a:fontRef>
        </p:style>
      </p:cxnSp>
      <p:sp>
        <p:nvSpPr>
          <p:cNvPr id="7" name="任意多边形: 形状 6">
            <a:extLst>
              <a:ext uri="{FF2B5EF4-FFF2-40B4-BE49-F238E27FC236}">
                <a16:creationId xmlns:a16="http://schemas.microsoft.com/office/drawing/2014/main" id="{AEB76F48-7528-449C-B5E6-36B2BA02E49A}"/>
              </a:ext>
            </a:extLst>
          </p:cNvPr>
          <p:cNvSpPr/>
          <p:nvPr userDrawn="1"/>
        </p:nvSpPr>
        <p:spPr>
          <a:xfrm>
            <a:off x="0" y="241300"/>
            <a:ext cx="457200" cy="825500"/>
          </a:xfrm>
          <a:custGeom>
            <a:avLst/>
            <a:gdLst>
              <a:gd name="connsiteX0" fmla="*/ 0 w 457200"/>
              <a:gd name="connsiteY0" fmla="*/ 0 h 825500"/>
              <a:gd name="connsiteX1" fmla="*/ 319614 w 457200"/>
              <a:gd name="connsiteY1" fmla="*/ 0 h 825500"/>
              <a:gd name="connsiteX2" fmla="*/ 457200 w 457200"/>
              <a:gd name="connsiteY2" fmla="*/ 137586 h 825500"/>
              <a:gd name="connsiteX3" fmla="*/ 457200 w 457200"/>
              <a:gd name="connsiteY3" fmla="*/ 687914 h 825500"/>
              <a:gd name="connsiteX4" fmla="*/ 319614 w 457200"/>
              <a:gd name="connsiteY4" fmla="*/ 825500 h 825500"/>
              <a:gd name="connsiteX5" fmla="*/ 0 w 457200"/>
              <a:gd name="connsiteY5" fmla="*/ 825500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825500">
                <a:moveTo>
                  <a:pt x="0" y="0"/>
                </a:moveTo>
                <a:lnTo>
                  <a:pt x="319614" y="0"/>
                </a:lnTo>
                <a:cubicBezTo>
                  <a:pt x="395601" y="0"/>
                  <a:pt x="457200" y="61599"/>
                  <a:pt x="457200" y="137586"/>
                </a:cubicBezTo>
                <a:lnTo>
                  <a:pt x="457200" y="687914"/>
                </a:lnTo>
                <a:cubicBezTo>
                  <a:pt x="457200" y="763901"/>
                  <a:pt x="395601" y="825500"/>
                  <a:pt x="319614" y="825500"/>
                </a:cubicBezTo>
                <a:lnTo>
                  <a:pt x="0" y="825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4C8459E-2424-4FC6-A4BD-E186A447A60E}"/>
              </a:ext>
            </a:extLst>
          </p:cNvPr>
          <p:cNvSpPr/>
          <p:nvPr userDrawn="1"/>
        </p:nvSpPr>
        <p:spPr>
          <a:xfrm>
            <a:off x="-4763" y="370284"/>
            <a:ext cx="319088" cy="567532"/>
          </a:xfrm>
          <a:custGeom>
            <a:avLst/>
            <a:gdLst>
              <a:gd name="connsiteX0" fmla="*/ 0 w 319088"/>
              <a:gd name="connsiteY0" fmla="*/ 0 h 567532"/>
              <a:gd name="connsiteX1" fmla="*/ 287204 w 319088"/>
              <a:gd name="connsiteY1" fmla="*/ 0 h 567532"/>
              <a:gd name="connsiteX2" fmla="*/ 319088 w 319088"/>
              <a:gd name="connsiteY2" fmla="*/ 31884 h 567532"/>
              <a:gd name="connsiteX3" fmla="*/ 319088 w 319088"/>
              <a:gd name="connsiteY3" fmla="*/ 535648 h 567532"/>
              <a:gd name="connsiteX4" fmla="*/ 287204 w 319088"/>
              <a:gd name="connsiteY4" fmla="*/ 567532 h 567532"/>
              <a:gd name="connsiteX5" fmla="*/ 0 w 319088"/>
              <a:gd name="connsiteY5" fmla="*/ 567532 h 56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088" h="567532">
                <a:moveTo>
                  <a:pt x="0" y="0"/>
                </a:moveTo>
                <a:lnTo>
                  <a:pt x="287204" y="0"/>
                </a:lnTo>
                <a:cubicBezTo>
                  <a:pt x="304813" y="0"/>
                  <a:pt x="319088" y="14275"/>
                  <a:pt x="319088" y="31884"/>
                </a:cubicBezTo>
                <a:lnTo>
                  <a:pt x="319088" y="535648"/>
                </a:lnTo>
                <a:cubicBezTo>
                  <a:pt x="319088" y="553257"/>
                  <a:pt x="304813" y="567532"/>
                  <a:pt x="287204" y="567532"/>
                </a:cubicBezTo>
                <a:lnTo>
                  <a:pt x="0" y="56753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32D6D6CD-80E6-46AE-B716-641B6DFB2E7D}"/>
              </a:ext>
            </a:extLst>
          </p:cNvPr>
          <p:cNvSpPr/>
          <p:nvPr userDrawn="1"/>
        </p:nvSpPr>
        <p:spPr>
          <a:xfrm>
            <a:off x="228600" y="524843"/>
            <a:ext cx="309563" cy="258415"/>
          </a:xfrm>
          <a:prstGeom prst="roundRect">
            <a:avLst/>
          </a:prstGeom>
          <a:ln>
            <a:noFill/>
          </a:ln>
          <a:effectLst>
            <a:outerShdw blurRad="76200" sx="107000" sy="107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5EE33151-DCF9-4FDD-8919-F438C4296501}"/>
              </a:ext>
            </a:extLst>
          </p:cNvPr>
          <p:cNvSpPr/>
          <p:nvPr userDrawn="1"/>
        </p:nvSpPr>
        <p:spPr>
          <a:xfrm>
            <a:off x="304800" y="598392"/>
            <a:ext cx="157163" cy="111316"/>
          </a:xfrm>
          <a:prstGeom prst="roundRect">
            <a:avLst>
              <a:gd name="adj" fmla="val 103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12">
            <a:extLst>
              <a:ext uri="{FF2B5EF4-FFF2-40B4-BE49-F238E27FC236}">
                <a16:creationId xmlns:a16="http://schemas.microsoft.com/office/drawing/2014/main" id="{D8CDF8AF-CB79-4250-B7B0-C9B842021EE0}"/>
              </a:ext>
            </a:extLst>
          </p:cNvPr>
          <p:cNvSpPr>
            <a:spLocks noGrp="1"/>
          </p:cNvSpPr>
          <p:nvPr>
            <p:ph type="body" sz="quarter" idx="10" hasCustomPrompt="1"/>
          </p:nvPr>
        </p:nvSpPr>
        <p:spPr>
          <a:xfrm>
            <a:off x="614363" y="361663"/>
            <a:ext cx="10880951"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mn-lt"/>
                <a:ea typeface="+mn-ea"/>
                <a:cs typeface="+mn-cs"/>
              </a:rPr>
              <a:t>请输入你的标题</a:t>
            </a:r>
          </a:p>
        </p:txBody>
      </p:sp>
    </p:spTree>
    <p:extLst>
      <p:ext uri="{BB962C8B-B14F-4D97-AF65-F5344CB8AC3E}">
        <p14:creationId xmlns:p14="http://schemas.microsoft.com/office/powerpoint/2010/main" val="17004420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文版式2">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2B27DF08-95D8-450F-AAE7-B6CB60FD4934}"/>
              </a:ext>
            </a:extLst>
          </p:cNvPr>
          <p:cNvSpPr>
            <a:spLocks noGrp="1"/>
          </p:cNvSpPr>
          <p:nvPr>
            <p:ph type="pic" sz="quarter" idx="11"/>
          </p:nvPr>
        </p:nvSpPr>
        <p:spPr>
          <a:xfrm>
            <a:off x="886052"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3" name="图片占位符 12">
            <a:extLst>
              <a:ext uri="{FF2B5EF4-FFF2-40B4-BE49-F238E27FC236}">
                <a16:creationId xmlns:a16="http://schemas.microsoft.com/office/drawing/2014/main" id="{B261A416-E7E8-498B-8702-C610A128F8F1}"/>
              </a:ext>
            </a:extLst>
          </p:cNvPr>
          <p:cNvSpPr>
            <a:spLocks noGrp="1"/>
          </p:cNvSpPr>
          <p:nvPr>
            <p:ph type="pic" sz="quarter" idx="12"/>
          </p:nvPr>
        </p:nvSpPr>
        <p:spPr>
          <a:xfrm>
            <a:off x="3727535"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5" name="图片占位符 14">
            <a:extLst>
              <a:ext uri="{FF2B5EF4-FFF2-40B4-BE49-F238E27FC236}">
                <a16:creationId xmlns:a16="http://schemas.microsoft.com/office/drawing/2014/main" id="{DE5B100C-500D-4EAC-9ACA-0ECACB061B99}"/>
              </a:ext>
            </a:extLst>
          </p:cNvPr>
          <p:cNvSpPr>
            <a:spLocks noGrp="1"/>
          </p:cNvSpPr>
          <p:nvPr>
            <p:ph type="pic" sz="quarter" idx="13"/>
          </p:nvPr>
        </p:nvSpPr>
        <p:spPr>
          <a:xfrm>
            <a:off x="6569018"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6" name="图片占位符 15">
            <a:extLst>
              <a:ext uri="{FF2B5EF4-FFF2-40B4-BE49-F238E27FC236}">
                <a16:creationId xmlns:a16="http://schemas.microsoft.com/office/drawing/2014/main" id="{D8A94565-B639-43A7-8218-D4E8A23A15BD}"/>
              </a:ext>
            </a:extLst>
          </p:cNvPr>
          <p:cNvSpPr>
            <a:spLocks noGrp="1"/>
          </p:cNvSpPr>
          <p:nvPr>
            <p:ph type="pic" sz="quarter" idx="14"/>
          </p:nvPr>
        </p:nvSpPr>
        <p:spPr>
          <a:xfrm>
            <a:off x="9410501"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cxnSp>
        <p:nvCxnSpPr>
          <p:cNvPr id="10" name="直接连接符 9">
            <a:extLst>
              <a:ext uri="{FF2B5EF4-FFF2-40B4-BE49-F238E27FC236}">
                <a16:creationId xmlns:a16="http://schemas.microsoft.com/office/drawing/2014/main" id="{AEB1B31A-A9B5-42DC-8FE9-0D6BFF99513D}"/>
              </a:ext>
            </a:extLst>
          </p:cNvPr>
          <p:cNvCxnSpPr/>
          <p:nvPr userDrawn="1"/>
        </p:nvCxnSpPr>
        <p:spPr>
          <a:xfrm>
            <a:off x="228600" y="1052203"/>
            <a:ext cx="11963400" cy="0"/>
          </a:xfrm>
          <a:prstGeom prst="line">
            <a:avLst/>
          </a:prstGeom>
          <a:ln w="12700">
            <a:solidFill>
              <a:schemeClr val="tx2">
                <a:alpha val="31000"/>
              </a:schemeClr>
            </a:solidFill>
          </a:ln>
        </p:spPr>
        <p:style>
          <a:lnRef idx="1">
            <a:schemeClr val="accent1"/>
          </a:lnRef>
          <a:fillRef idx="0">
            <a:schemeClr val="accent1"/>
          </a:fillRef>
          <a:effectRef idx="0">
            <a:schemeClr val="accent1"/>
          </a:effectRef>
          <a:fontRef idx="minor">
            <a:schemeClr val="tx1"/>
          </a:fontRef>
        </p:style>
      </p:cxnSp>
      <p:sp>
        <p:nvSpPr>
          <p:cNvPr id="17" name="任意多边形: 形状 16">
            <a:extLst>
              <a:ext uri="{FF2B5EF4-FFF2-40B4-BE49-F238E27FC236}">
                <a16:creationId xmlns:a16="http://schemas.microsoft.com/office/drawing/2014/main" id="{DF4F7064-9C1F-4891-9830-99AC3BCCC2DC}"/>
              </a:ext>
            </a:extLst>
          </p:cNvPr>
          <p:cNvSpPr/>
          <p:nvPr userDrawn="1"/>
        </p:nvSpPr>
        <p:spPr>
          <a:xfrm>
            <a:off x="0" y="241300"/>
            <a:ext cx="457200" cy="825500"/>
          </a:xfrm>
          <a:custGeom>
            <a:avLst/>
            <a:gdLst>
              <a:gd name="connsiteX0" fmla="*/ 0 w 457200"/>
              <a:gd name="connsiteY0" fmla="*/ 0 h 825500"/>
              <a:gd name="connsiteX1" fmla="*/ 319614 w 457200"/>
              <a:gd name="connsiteY1" fmla="*/ 0 h 825500"/>
              <a:gd name="connsiteX2" fmla="*/ 457200 w 457200"/>
              <a:gd name="connsiteY2" fmla="*/ 137586 h 825500"/>
              <a:gd name="connsiteX3" fmla="*/ 457200 w 457200"/>
              <a:gd name="connsiteY3" fmla="*/ 687914 h 825500"/>
              <a:gd name="connsiteX4" fmla="*/ 319614 w 457200"/>
              <a:gd name="connsiteY4" fmla="*/ 825500 h 825500"/>
              <a:gd name="connsiteX5" fmla="*/ 0 w 457200"/>
              <a:gd name="connsiteY5" fmla="*/ 825500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825500">
                <a:moveTo>
                  <a:pt x="0" y="0"/>
                </a:moveTo>
                <a:lnTo>
                  <a:pt x="319614" y="0"/>
                </a:lnTo>
                <a:cubicBezTo>
                  <a:pt x="395601" y="0"/>
                  <a:pt x="457200" y="61599"/>
                  <a:pt x="457200" y="137586"/>
                </a:cubicBezTo>
                <a:lnTo>
                  <a:pt x="457200" y="687914"/>
                </a:lnTo>
                <a:cubicBezTo>
                  <a:pt x="457200" y="763901"/>
                  <a:pt x="395601" y="825500"/>
                  <a:pt x="319614" y="825500"/>
                </a:cubicBezTo>
                <a:lnTo>
                  <a:pt x="0" y="825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9DA57472-BF95-4EDD-99B8-92697078FDC7}"/>
              </a:ext>
            </a:extLst>
          </p:cNvPr>
          <p:cNvSpPr/>
          <p:nvPr userDrawn="1"/>
        </p:nvSpPr>
        <p:spPr>
          <a:xfrm>
            <a:off x="-4763" y="370284"/>
            <a:ext cx="319088" cy="567532"/>
          </a:xfrm>
          <a:custGeom>
            <a:avLst/>
            <a:gdLst>
              <a:gd name="connsiteX0" fmla="*/ 0 w 319088"/>
              <a:gd name="connsiteY0" fmla="*/ 0 h 567532"/>
              <a:gd name="connsiteX1" fmla="*/ 287204 w 319088"/>
              <a:gd name="connsiteY1" fmla="*/ 0 h 567532"/>
              <a:gd name="connsiteX2" fmla="*/ 319088 w 319088"/>
              <a:gd name="connsiteY2" fmla="*/ 31884 h 567532"/>
              <a:gd name="connsiteX3" fmla="*/ 319088 w 319088"/>
              <a:gd name="connsiteY3" fmla="*/ 535648 h 567532"/>
              <a:gd name="connsiteX4" fmla="*/ 287204 w 319088"/>
              <a:gd name="connsiteY4" fmla="*/ 567532 h 567532"/>
              <a:gd name="connsiteX5" fmla="*/ 0 w 319088"/>
              <a:gd name="connsiteY5" fmla="*/ 567532 h 56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088" h="567532">
                <a:moveTo>
                  <a:pt x="0" y="0"/>
                </a:moveTo>
                <a:lnTo>
                  <a:pt x="287204" y="0"/>
                </a:lnTo>
                <a:cubicBezTo>
                  <a:pt x="304813" y="0"/>
                  <a:pt x="319088" y="14275"/>
                  <a:pt x="319088" y="31884"/>
                </a:cubicBezTo>
                <a:lnTo>
                  <a:pt x="319088" y="535648"/>
                </a:lnTo>
                <a:cubicBezTo>
                  <a:pt x="319088" y="553257"/>
                  <a:pt x="304813" y="567532"/>
                  <a:pt x="287204" y="567532"/>
                </a:cubicBezTo>
                <a:lnTo>
                  <a:pt x="0" y="56753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429FFD02-C970-4203-A89D-B94EA651DDEA}"/>
              </a:ext>
            </a:extLst>
          </p:cNvPr>
          <p:cNvSpPr/>
          <p:nvPr userDrawn="1"/>
        </p:nvSpPr>
        <p:spPr>
          <a:xfrm>
            <a:off x="228600" y="524843"/>
            <a:ext cx="309563" cy="258415"/>
          </a:xfrm>
          <a:prstGeom prst="roundRect">
            <a:avLst/>
          </a:prstGeom>
          <a:ln>
            <a:noFill/>
          </a:ln>
          <a:effectLst>
            <a:outerShdw blurRad="76200" sx="107000" sy="107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96A1FB04-408C-4194-9401-C189F119CE15}"/>
              </a:ext>
            </a:extLst>
          </p:cNvPr>
          <p:cNvSpPr/>
          <p:nvPr userDrawn="1"/>
        </p:nvSpPr>
        <p:spPr>
          <a:xfrm>
            <a:off x="304800" y="598392"/>
            <a:ext cx="157163" cy="111316"/>
          </a:xfrm>
          <a:prstGeom prst="roundRect">
            <a:avLst>
              <a:gd name="adj" fmla="val 103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12">
            <a:extLst>
              <a:ext uri="{FF2B5EF4-FFF2-40B4-BE49-F238E27FC236}">
                <a16:creationId xmlns:a16="http://schemas.microsoft.com/office/drawing/2014/main" id="{E947071E-1D7B-43AB-81CD-78A24D106395}"/>
              </a:ext>
            </a:extLst>
          </p:cNvPr>
          <p:cNvSpPr>
            <a:spLocks noGrp="1"/>
          </p:cNvSpPr>
          <p:nvPr>
            <p:ph type="body" sz="quarter" idx="10" hasCustomPrompt="1"/>
          </p:nvPr>
        </p:nvSpPr>
        <p:spPr>
          <a:xfrm>
            <a:off x="614363" y="361663"/>
            <a:ext cx="10880951"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mn-lt"/>
                <a:ea typeface="+mn-ea"/>
                <a:cs typeface="+mn-cs"/>
              </a:rPr>
              <a:t>请输入你的标题</a:t>
            </a:r>
          </a:p>
        </p:txBody>
      </p:sp>
    </p:spTree>
    <p:extLst>
      <p:ext uri="{BB962C8B-B14F-4D97-AF65-F5344CB8AC3E}">
        <p14:creationId xmlns:p14="http://schemas.microsoft.com/office/powerpoint/2010/main" val="1489767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文版式3">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9E96E817-4586-4443-BDC9-4E3ABD911F11}"/>
              </a:ext>
            </a:extLst>
          </p:cNvPr>
          <p:cNvSpPr>
            <a:spLocks noGrp="1"/>
          </p:cNvSpPr>
          <p:nvPr>
            <p:ph type="pic" sz="quarter" idx="11"/>
          </p:nvPr>
        </p:nvSpPr>
        <p:spPr>
          <a:xfrm>
            <a:off x="911452"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1" name="图片占位符 10">
            <a:extLst>
              <a:ext uri="{FF2B5EF4-FFF2-40B4-BE49-F238E27FC236}">
                <a16:creationId xmlns:a16="http://schemas.microsoft.com/office/drawing/2014/main" id="{6D97D1A5-BA96-4BD9-8E1B-05ED15BCA53C}"/>
              </a:ext>
            </a:extLst>
          </p:cNvPr>
          <p:cNvSpPr>
            <a:spLocks noGrp="1"/>
          </p:cNvSpPr>
          <p:nvPr>
            <p:ph type="pic" sz="quarter" idx="12"/>
          </p:nvPr>
        </p:nvSpPr>
        <p:spPr>
          <a:xfrm>
            <a:off x="3740235"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3" name="图片占位符 12">
            <a:extLst>
              <a:ext uri="{FF2B5EF4-FFF2-40B4-BE49-F238E27FC236}">
                <a16:creationId xmlns:a16="http://schemas.microsoft.com/office/drawing/2014/main" id="{58A3836B-914D-420F-A2F1-442966187D33}"/>
              </a:ext>
            </a:extLst>
          </p:cNvPr>
          <p:cNvSpPr>
            <a:spLocks noGrp="1"/>
          </p:cNvSpPr>
          <p:nvPr>
            <p:ph type="pic" sz="quarter" idx="13"/>
          </p:nvPr>
        </p:nvSpPr>
        <p:spPr>
          <a:xfrm>
            <a:off x="6569018"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5" name="图片占位符 14">
            <a:extLst>
              <a:ext uri="{FF2B5EF4-FFF2-40B4-BE49-F238E27FC236}">
                <a16:creationId xmlns:a16="http://schemas.microsoft.com/office/drawing/2014/main" id="{17772CD9-C0E5-4A31-91E7-02E042FFD196}"/>
              </a:ext>
            </a:extLst>
          </p:cNvPr>
          <p:cNvSpPr>
            <a:spLocks noGrp="1"/>
          </p:cNvSpPr>
          <p:nvPr>
            <p:ph type="pic" sz="quarter" idx="14"/>
          </p:nvPr>
        </p:nvSpPr>
        <p:spPr>
          <a:xfrm>
            <a:off x="9397801"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cxnSp>
        <p:nvCxnSpPr>
          <p:cNvPr id="16" name="直接连接符 15">
            <a:extLst>
              <a:ext uri="{FF2B5EF4-FFF2-40B4-BE49-F238E27FC236}">
                <a16:creationId xmlns:a16="http://schemas.microsoft.com/office/drawing/2014/main" id="{C4475AA1-D7C8-4668-A229-1AC2C6B00B9C}"/>
              </a:ext>
            </a:extLst>
          </p:cNvPr>
          <p:cNvCxnSpPr/>
          <p:nvPr userDrawn="1"/>
        </p:nvCxnSpPr>
        <p:spPr>
          <a:xfrm>
            <a:off x="228600" y="1052203"/>
            <a:ext cx="11963400" cy="0"/>
          </a:xfrm>
          <a:prstGeom prst="line">
            <a:avLst/>
          </a:prstGeom>
          <a:ln w="12700">
            <a:solidFill>
              <a:schemeClr val="tx2">
                <a:alpha val="31000"/>
              </a:schemeClr>
            </a:solidFill>
          </a:ln>
        </p:spPr>
        <p:style>
          <a:lnRef idx="1">
            <a:schemeClr val="accent1"/>
          </a:lnRef>
          <a:fillRef idx="0">
            <a:schemeClr val="accent1"/>
          </a:fillRef>
          <a:effectRef idx="0">
            <a:schemeClr val="accent1"/>
          </a:effectRef>
          <a:fontRef idx="minor">
            <a:schemeClr val="tx1"/>
          </a:fontRef>
        </p:style>
      </p:cxnSp>
      <p:sp>
        <p:nvSpPr>
          <p:cNvPr id="17" name="任意多边形: 形状 16">
            <a:extLst>
              <a:ext uri="{FF2B5EF4-FFF2-40B4-BE49-F238E27FC236}">
                <a16:creationId xmlns:a16="http://schemas.microsoft.com/office/drawing/2014/main" id="{2E746BBA-35D7-4729-9FA1-CB7983D37519}"/>
              </a:ext>
            </a:extLst>
          </p:cNvPr>
          <p:cNvSpPr/>
          <p:nvPr userDrawn="1"/>
        </p:nvSpPr>
        <p:spPr>
          <a:xfrm>
            <a:off x="0" y="241300"/>
            <a:ext cx="457200" cy="825500"/>
          </a:xfrm>
          <a:custGeom>
            <a:avLst/>
            <a:gdLst>
              <a:gd name="connsiteX0" fmla="*/ 0 w 457200"/>
              <a:gd name="connsiteY0" fmla="*/ 0 h 825500"/>
              <a:gd name="connsiteX1" fmla="*/ 319614 w 457200"/>
              <a:gd name="connsiteY1" fmla="*/ 0 h 825500"/>
              <a:gd name="connsiteX2" fmla="*/ 457200 w 457200"/>
              <a:gd name="connsiteY2" fmla="*/ 137586 h 825500"/>
              <a:gd name="connsiteX3" fmla="*/ 457200 w 457200"/>
              <a:gd name="connsiteY3" fmla="*/ 687914 h 825500"/>
              <a:gd name="connsiteX4" fmla="*/ 319614 w 457200"/>
              <a:gd name="connsiteY4" fmla="*/ 825500 h 825500"/>
              <a:gd name="connsiteX5" fmla="*/ 0 w 457200"/>
              <a:gd name="connsiteY5" fmla="*/ 825500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825500">
                <a:moveTo>
                  <a:pt x="0" y="0"/>
                </a:moveTo>
                <a:lnTo>
                  <a:pt x="319614" y="0"/>
                </a:lnTo>
                <a:cubicBezTo>
                  <a:pt x="395601" y="0"/>
                  <a:pt x="457200" y="61599"/>
                  <a:pt x="457200" y="137586"/>
                </a:cubicBezTo>
                <a:lnTo>
                  <a:pt x="457200" y="687914"/>
                </a:lnTo>
                <a:cubicBezTo>
                  <a:pt x="457200" y="763901"/>
                  <a:pt x="395601" y="825500"/>
                  <a:pt x="319614" y="825500"/>
                </a:cubicBezTo>
                <a:lnTo>
                  <a:pt x="0" y="825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C1384D97-4AE5-4ECE-9242-4DBAE33CF911}"/>
              </a:ext>
            </a:extLst>
          </p:cNvPr>
          <p:cNvSpPr/>
          <p:nvPr userDrawn="1"/>
        </p:nvSpPr>
        <p:spPr>
          <a:xfrm>
            <a:off x="-4763" y="370284"/>
            <a:ext cx="319088" cy="567532"/>
          </a:xfrm>
          <a:custGeom>
            <a:avLst/>
            <a:gdLst>
              <a:gd name="connsiteX0" fmla="*/ 0 w 319088"/>
              <a:gd name="connsiteY0" fmla="*/ 0 h 567532"/>
              <a:gd name="connsiteX1" fmla="*/ 287204 w 319088"/>
              <a:gd name="connsiteY1" fmla="*/ 0 h 567532"/>
              <a:gd name="connsiteX2" fmla="*/ 319088 w 319088"/>
              <a:gd name="connsiteY2" fmla="*/ 31884 h 567532"/>
              <a:gd name="connsiteX3" fmla="*/ 319088 w 319088"/>
              <a:gd name="connsiteY3" fmla="*/ 535648 h 567532"/>
              <a:gd name="connsiteX4" fmla="*/ 287204 w 319088"/>
              <a:gd name="connsiteY4" fmla="*/ 567532 h 567532"/>
              <a:gd name="connsiteX5" fmla="*/ 0 w 319088"/>
              <a:gd name="connsiteY5" fmla="*/ 567532 h 56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088" h="567532">
                <a:moveTo>
                  <a:pt x="0" y="0"/>
                </a:moveTo>
                <a:lnTo>
                  <a:pt x="287204" y="0"/>
                </a:lnTo>
                <a:cubicBezTo>
                  <a:pt x="304813" y="0"/>
                  <a:pt x="319088" y="14275"/>
                  <a:pt x="319088" y="31884"/>
                </a:cubicBezTo>
                <a:lnTo>
                  <a:pt x="319088" y="535648"/>
                </a:lnTo>
                <a:cubicBezTo>
                  <a:pt x="319088" y="553257"/>
                  <a:pt x="304813" y="567532"/>
                  <a:pt x="287204" y="567532"/>
                </a:cubicBezTo>
                <a:lnTo>
                  <a:pt x="0" y="56753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D638F205-FDDA-44C2-9721-940967DB9224}"/>
              </a:ext>
            </a:extLst>
          </p:cNvPr>
          <p:cNvSpPr/>
          <p:nvPr userDrawn="1"/>
        </p:nvSpPr>
        <p:spPr>
          <a:xfrm>
            <a:off x="228600" y="524843"/>
            <a:ext cx="309563" cy="258415"/>
          </a:xfrm>
          <a:prstGeom prst="roundRect">
            <a:avLst/>
          </a:prstGeom>
          <a:ln>
            <a:noFill/>
          </a:ln>
          <a:effectLst>
            <a:outerShdw blurRad="76200" sx="107000" sy="107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BC6359C-3DBD-4573-9531-5C3992E1FC6A}"/>
              </a:ext>
            </a:extLst>
          </p:cNvPr>
          <p:cNvSpPr/>
          <p:nvPr userDrawn="1"/>
        </p:nvSpPr>
        <p:spPr>
          <a:xfrm>
            <a:off x="304800" y="598392"/>
            <a:ext cx="157163" cy="111316"/>
          </a:xfrm>
          <a:prstGeom prst="roundRect">
            <a:avLst>
              <a:gd name="adj" fmla="val 103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12">
            <a:extLst>
              <a:ext uri="{FF2B5EF4-FFF2-40B4-BE49-F238E27FC236}">
                <a16:creationId xmlns:a16="http://schemas.microsoft.com/office/drawing/2014/main" id="{B0036596-54C0-4AE6-911F-B0E57CE6B6E9}"/>
              </a:ext>
            </a:extLst>
          </p:cNvPr>
          <p:cNvSpPr>
            <a:spLocks noGrp="1"/>
          </p:cNvSpPr>
          <p:nvPr>
            <p:ph type="body" sz="quarter" idx="10" hasCustomPrompt="1"/>
          </p:nvPr>
        </p:nvSpPr>
        <p:spPr>
          <a:xfrm>
            <a:off x="614363" y="361663"/>
            <a:ext cx="10880951"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mn-lt"/>
                <a:ea typeface="+mn-ea"/>
                <a:cs typeface="+mn-cs"/>
              </a:rPr>
              <a:t>请输入你的标题</a:t>
            </a:r>
          </a:p>
        </p:txBody>
      </p:sp>
    </p:spTree>
    <p:extLst>
      <p:ext uri="{BB962C8B-B14F-4D97-AF65-F5344CB8AC3E}">
        <p14:creationId xmlns:p14="http://schemas.microsoft.com/office/powerpoint/2010/main" val="427811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D1C752A-97C6-4F61-A22C-7415BE0A56D4}"/>
              </a:ext>
            </a:extLst>
          </p:cNvPr>
          <p:cNvPicPr>
            <a:picLocks noChangeAspect="1"/>
          </p:cNvPicPr>
          <p:nvPr userDrawn="1"/>
        </p:nvPicPr>
        <p:blipFill rotWithShape="1">
          <a:blip r:embed="rId2">
            <a:alphaModFix amt="60000"/>
          </a:blip>
          <a:srcRect r="10928"/>
          <a:stretch/>
        </p:blipFill>
        <p:spPr>
          <a:xfrm flipH="1" flipV="1">
            <a:off x="-1272" y="20512"/>
            <a:ext cx="12193272" cy="6858330"/>
          </a:xfrm>
          <a:prstGeom prst="rect">
            <a:avLst/>
          </a:prstGeom>
        </p:spPr>
      </p:pic>
      <p:sp>
        <p:nvSpPr>
          <p:cNvPr id="8" name="矩形 7">
            <a:extLst>
              <a:ext uri="{FF2B5EF4-FFF2-40B4-BE49-F238E27FC236}">
                <a16:creationId xmlns:a16="http://schemas.microsoft.com/office/drawing/2014/main" id="{15D5B230-3B9C-4781-AD3C-FD877301C41F}"/>
              </a:ext>
            </a:extLst>
          </p:cNvPr>
          <p:cNvSpPr/>
          <p:nvPr userDrawn="1"/>
        </p:nvSpPr>
        <p:spPr>
          <a:xfrm>
            <a:off x="0" y="0"/>
            <a:ext cx="334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B83A5FE-B8C5-4581-8B61-C76D51A2C78D}"/>
              </a:ext>
            </a:extLst>
          </p:cNvPr>
          <p:cNvSpPr/>
          <p:nvPr userDrawn="1"/>
        </p:nvSpPr>
        <p:spPr>
          <a:xfrm>
            <a:off x="793958" y="1612900"/>
            <a:ext cx="1015662" cy="36322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13C2380-F764-485E-8FF7-7AEDFAC7B5AD}"/>
              </a:ext>
            </a:extLst>
          </p:cNvPr>
          <p:cNvSpPr/>
          <p:nvPr userDrawn="1"/>
        </p:nvSpPr>
        <p:spPr>
          <a:xfrm>
            <a:off x="1609466" y="2173056"/>
            <a:ext cx="352556" cy="26717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90852D7B-F4E3-4696-AC71-77496AEDED47}"/>
              </a:ext>
            </a:extLst>
          </p:cNvPr>
          <p:cNvGrpSpPr/>
          <p:nvPr userDrawn="1"/>
        </p:nvGrpSpPr>
        <p:grpSpPr>
          <a:xfrm>
            <a:off x="514222" y="2081808"/>
            <a:ext cx="3022600" cy="2748508"/>
            <a:chOff x="5722092" y="-1107478"/>
            <a:chExt cx="3022600" cy="2748508"/>
          </a:xfrm>
        </p:grpSpPr>
        <p:sp>
          <p:nvSpPr>
            <p:cNvPr id="12" name="文本框 11">
              <a:extLst>
                <a:ext uri="{FF2B5EF4-FFF2-40B4-BE49-F238E27FC236}">
                  <a16:creationId xmlns:a16="http://schemas.microsoft.com/office/drawing/2014/main" id="{49418C25-2A8B-4BB4-BE1D-8752119CCAA4}"/>
                </a:ext>
              </a:extLst>
            </p:cNvPr>
            <p:cNvSpPr txBox="1"/>
            <p:nvPr/>
          </p:nvSpPr>
          <p:spPr>
            <a:xfrm>
              <a:off x="6360266" y="-1107478"/>
              <a:ext cx="1015662" cy="2308324"/>
            </a:xfrm>
            <a:prstGeom prst="rect">
              <a:avLst/>
            </a:prstGeom>
            <a:noFill/>
          </p:spPr>
          <p:txBody>
            <a:bodyPr wrap="square" rtlCol="0">
              <a:spAutoFit/>
            </a:bodyPr>
            <a:lstStyle/>
            <a:p>
              <a:r>
                <a:rPr lang="zh-CN" altLang="en-US" sz="7200" b="1">
                  <a:solidFill>
                    <a:schemeClr val="bg1"/>
                  </a:solidFill>
                  <a:latin typeface="微软雅黑" panose="020B0503020204020204" pitchFamily="34" charset="-122"/>
                  <a:ea typeface="微软雅黑" panose="020B0503020204020204" pitchFamily="34" charset="-122"/>
                </a:rPr>
                <a:t>目录</a:t>
              </a:r>
              <a:endParaRPr lang="en-US" altLang="zh-CN" sz="7200" b="1">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C4EE784-6411-4C6C-A7B3-5DC23819CA30}"/>
                </a:ext>
              </a:extLst>
            </p:cNvPr>
            <p:cNvSpPr/>
            <p:nvPr/>
          </p:nvSpPr>
          <p:spPr>
            <a:xfrm>
              <a:off x="5722092" y="1117810"/>
              <a:ext cx="3022600" cy="523220"/>
            </a:xfrm>
            <a:prstGeom prst="rect">
              <a:avLst/>
            </a:prstGeom>
          </p:spPr>
          <p:txBody>
            <a:bodyPr wrap="square">
              <a:spAutoFit/>
            </a:bodyPr>
            <a:lstStyle/>
            <a:p>
              <a:pPr algn="ctr"/>
              <a:r>
                <a:rPr lang="en-US" altLang="zh-CN" sz="2800" b="1">
                  <a:solidFill>
                    <a:schemeClr val="bg1"/>
                  </a:solidFill>
                  <a:latin typeface="+mj-ea"/>
                </a:rPr>
                <a:t>CONTENT</a:t>
              </a:r>
              <a:endParaRPr lang="zh-CN" altLang="en-US" sz="2800" b="1">
                <a:solidFill>
                  <a:schemeClr val="bg1"/>
                </a:solidFill>
                <a:latin typeface="+mj-ea"/>
              </a:endParaRPr>
            </a:p>
          </p:txBody>
        </p:sp>
      </p:grpSp>
      <p:sp>
        <p:nvSpPr>
          <p:cNvPr id="14" name="矩形 13">
            <a:extLst>
              <a:ext uri="{FF2B5EF4-FFF2-40B4-BE49-F238E27FC236}">
                <a16:creationId xmlns:a16="http://schemas.microsoft.com/office/drawing/2014/main" id="{A06BCA08-57C5-47AE-A2A3-A341B714C612}"/>
              </a:ext>
            </a:extLst>
          </p:cNvPr>
          <p:cNvSpPr/>
          <p:nvPr userDrawn="1"/>
        </p:nvSpPr>
        <p:spPr>
          <a:xfrm>
            <a:off x="757406" y="2768600"/>
            <a:ext cx="72453" cy="132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B77D86-1B1B-4646-8C55-65EA5CC103BD}"/>
              </a:ext>
            </a:extLst>
          </p:cNvPr>
          <p:cNvSpPr/>
          <p:nvPr userDrawn="1"/>
        </p:nvSpPr>
        <p:spPr>
          <a:xfrm>
            <a:off x="5745491" y="2015210"/>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6" name="矩形: 圆角 15">
            <a:extLst>
              <a:ext uri="{FF2B5EF4-FFF2-40B4-BE49-F238E27FC236}">
                <a16:creationId xmlns:a16="http://schemas.microsoft.com/office/drawing/2014/main" id="{8DC55351-7961-4B0E-84C1-5EC6777B6865}"/>
              </a:ext>
            </a:extLst>
          </p:cNvPr>
          <p:cNvSpPr/>
          <p:nvPr userDrawn="1"/>
        </p:nvSpPr>
        <p:spPr>
          <a:xfrm>
            <a:off x="5183709" y="1958465"/>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7" name="文本框 16">
            <a:extLst>
              <a:ext uri="{FF2B5EF4-FFF2-40B4-BE49-F238E27FC236}">
                <a16:creationId xmlns:a16="http://schemas.microsoft.com/office/drawing/2014/main" id="{DA80D717-D195-4AA3-AB4D-5B6074B1B6CA}"/>
              </a:ext>
            </a:extLst>
          </p:cNvPr>
          <p:cNvSpPr txBox="1"/>
          <p:nvPr userDrawn="1"/>
        </p:nvSpPr>
        <p:spPr>
          <a:xfrm>
            <a:off x="5209936" y="1992479"/>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01</a:t>
            </a:r>
            <a:endParaRPr lang="zh-CN" altLang="en-US">
              <a:solidFill>
                <a:prstClr val="white"/>
              </a:solidFill>
              <a:latin typeface="微软雅黑"/>
              <a:ea typeface="微软雅黑"/>
            </a:endParaRPr>
          </a:p>
        </p:txBody>
      </p:sp>
      <p:sp>
        <p:nvSpPr>
          <p:cNvPr id="18" name="矩形 17">
            <a:extLst>
              <a:ext uri="{FF2B5EF4-FFF2-40B4-BE49-F238E27FC236}">
                <a16:creationId xmlns:a16="http://schemas.microsoft.com/office/drawing/2014/main" id="{27BB2480-8CDB-4147-BCA0-E522734950A7}"/>
              </a:ext>
            </a:extLst>
          </p:cNvPr>
          <p:cNvSpPr/>
          <p:nvPr userDrawn="1"/>
        </p:nvSpPr>
        <p:spPr>
          <a:xfrm>
            <a:off x="5745491" y="3330909"/>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9" name="矩形: 圆角 18">
            <a:extLst>
              <a:ext uri="{FF2B5EF4-FFF2-40B4-BE49-F238E27FC236}">
                <a16:creationId xmlns:a16="http://schemas.microsoft.com/office/drawing/2014/main" id="{682426E0-271D-42AF-A714-CFCE857BB78F}"/>
              </a:ext>
            </a:extLst>
          </p:cNvPr>
          <p:cNvSpPr/>
          <p:nvPr userDrawn="1"/>
        </p:nvSpPr>
        <p:spPr>
          <a:xfrm>
            <a:off x="5183709" y="3274164"/>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0" name="矩形 19">
            <a:extLst>
              <a:ext uri="{FF2B5EF4-FFF2-40B4-BE49-F238E27FC236}">
                <a16:creationId xmlns:a16="http://schemas.microsoft.com/office/drawing/2014/main" id="{BDEFE2DE-2528-47FC-81F2-6411D580404B}"/>
              </a:ext>
            </a:extLst>
          </p:cNvPr>
          <p:cNvSpPr/>
          <p:nvPr userDrawn="1"/>
        </p:nvSpPr>
        <p:spPr>
          <a:xfrm>
            <a:off x="5745491" y="4646608"/>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矩形: 圆角 20">
            <a:extLst>
              <a:ext uri="{FF2B5EF4-FFF2-40B4-BE49-F238E27FC236}">
                <a16:creationId xmlns:a16="http://schemas.microsoft.com/office/drawing/2014/main" id="{E5BDF89A-A3BD-44F3-BF7F-760BB7C14A74}"/>
              </a:ext>
            </a:extLst>
          </p:cNvPr>
          <p:cNvSpPr/>
          <p:nvPr userDrawn="1"/>
        </p:nvSpPr>
        <p:spPr>
          <a:xfrm>
            <a:off x="5183709" y="4589863"/>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2" name="文本框 21">
            <a:extLst>
              <a:ext uri="{FF2B5EF4-FFF2-40B4-BE49-F238E27FC236}">
                <a16:creationId xmlns:a16="http://schemas.microsoft.com/office/drawing/2014/main" id="{F97E9D01-96DB-4B90-AD82-4F6D5892572C}"/>
              </a:ext>
            </a:extLst>
          </p:cNvPr>
          <p:cNvSpPr txBox="1"/>
          <p:nvPr userDrawn="1"/>
        </p:nvSpPr>
        <p:spPr>
          <a:xfrm>
            <a:off x="5164656" y="4636869"/>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03</a:t>
            </a:r>
            <a:endParaRPr lang="zh-CN" altLang="en-US">
              <a:solidFill>
                <a:prstClr val="white"/>
              </a:solidFill>
              <a:latin typeface="微软雅黑"/>
              <a:ea typeface="微软雅黑"/>
            </a:endParaRPr>
          </a:p>
        </p:txBody>
      </p:sp>
      <p:sp>
        <p:nvSpPr>
          <p:cNvPr id="23" name="文本框 22">
            <a:extLst>
              <a:ext uri="{FF2B5EF4-FFF2-40B4-BE49-F238E27FC236}">
                <a16:creationId xmlns:a16="http://schemas.microsoft.com/office/drawing/2014/main" id="{9ECB42A8-21C2-4C96-B3F9-066B33787C8C}"/>
              </a:ext>
            </a:extLst>
          </p:cNvPr>
          <p:cNvSpPr txBox="1"/>
          <p:nvPr userDrawn="1"/>
        </p:nvSpPr>
        <p:spPr>
          <a:xfrm>
            <a:off x="5183709" y="3314674"/>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02</a:t>
            </a:r>
            <a:endParaRPr lang="zh-CN" altLang="en-US">
              <a:solidFill>
                <a:prstClr val="white"/>
              </a:solidFill>
              <a:latin typeface="微软雅黑"/>
              <a:ea typeface="微软雅黑"/>
            </a:endParaRPr>
          </a:p>
        </p:txBody>
      </p:sp>
      <p:sp>
        <p:nvSpPr>
          <p:cNvPr id="27" name="矩形 26">
            <a:extLst>
              <a:ext uri="{FF2B5EF4-FFF2-40B4-BE49-F238E27FC236}">
                <a16:creationId xmlns:a16="http://schemas.microsoft.com/office/drawing/2014/main" id="{3E2A3932-7466-4A7E-BC56-51B60E275A55}"/>
              </a:ext>
            </a:extLst>
          </p:cNvPr>
          <p:cNvSpPr/>
          <p:nvPr userDrawn="1"/>
        </p:nvSpPr>
        <p:spPr>
          <a:xfrm>
            <a:off x="3404633" y="0"/>
            <a:ext cx="45719" cy="68788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a:extLst>
              <a:ext uri="{FF2B5EF4-FFF2-40B4-BE49-F238E27FC236}">
                <a16:creationId xmlns:a16="http://schemas.microsoft.com/office/drawing/2014/main" id="{31651381-919C-4C38-ABB7-4B8B6037D3DD}"/>
              </a:ext>
            </a:extLst>
          </p:cNvPr>
          <p:cNvSpPr>
            <a:spLocks noGrp="1"/>
          </p:cNvSpPr>
          <p:nvPr>
            <p:ph type="body" sz="quarter" idx="10" hasCustomPrompt="1"/>
          </p:nvPr>
        </p:nvSpPr>
        <p:spPr>
          <a:xfrm>
            <a:off x="6002856" y="2012709"/>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363632"/>
                </a:solidFill>
                <a:effectLst/>
                <a:uLnTx/>
                <a:uFillTx/>
                <a:latin typeface="微软雅黑" panose="020B0503020204020204" pitchFamily="34" charset="-122"/>
                <a:ea typeface="微软雅黑" panose="020B0503020204020204" pitchFamily="34" charset="-122"/>
                <a:cs typeface="+mn-cs"/>
              </a:rPr>
              <a:t>工作回顾</a:t>
            </a:r>
          </a:p>
        </p:txBody>
      </p:sp>
      <p:sp>
        <p:nvSpPr>
          <p:cNvPr id="30" name="文本占位符 28">
            <a:extLst>
              <a:ext uri="{FF2B5EF4-FFF2-40B4-BE49-F238E27FC236}">
                <a16:creationId xmlns:a16="http://schemas.microsoft.com/office/drawing/2014/main" id="{434327CB-41AC-4392-9DB6-0685F46C8376}"/>
              </a:ext>
            </a:extLst>
          </p:cNvPr>
          <p:cNvSpPr>
            <a:spLocks noGrp="1"/>
          </p:cNvSpPr>
          <p:nvPr>
            <p:ph type="body" sz="quarter" idx="11" hasCustomPrompt="1"/>
          </p:nvPr>
        </p:nvSpPr>
        <p:spPr>
          <a:xfrm>
            <a:off x="6002856" y="3326328"/>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心得体会</a:t>
            </a:r>
          </a:p>
        </p:txBody>
      </p:sp>
      <p:sp>
        <p:nvSpPr>
          <p:cNvPr id="31" name="文本占位符 28">
            <a:extLst>
              <a:ext uri="{FF2B5EF4-FFF2-40B4-BE49-F238E27FC236}">
                <a16:creationId xmlns:a16="http://schemas.microsoft.com/office/drawing/2014/main" id="{5DE9C3ED-8810-4A5B-947E-42AACA8B62BD}"/>
              </a:ext>
            </a:extLst>
          </p:cNvPr>
          <p:cNvSpPr>
            <a:spLocks noGrp="1"/>
          </p:cNvSpPr>
          <p:nvPr>
            <p:ph type="body" sz="quarter" idx="12" hasCustomPrompt="1"/>
          </p:nvPr>
        </p:nvSpPr>
        <p:spPr>
          <a:xfrm>
            <a:off x="6002856" y="4660177"/>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新年计划</a:t>
            </a:r>
          </a:p>
        </p:txBody>
      </p:sp>
    </p:spTree>
    <p:extLst>
      <p:ext uri="{BB962C8B-B14F-4D97-AF65-F5344CB8AC3E}">
        <p14:creationId xmlns:p14="http://schemas.microsoft.com/office/powerpoint/2010/main" val="5495359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封底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9B4CB5E-D7DE-4996-8545-FE77F91DE0B6}"/>
              </a:ext>
            </a:extLst>
          </p:cNvPr>
          <p:cNvPicPr>
            <a:picLocks noChangeAspect="1"/>
          </p:cNvPicPr>
          <p:nvPr userDrawn="1"/>
        </p:nvPicPr>
        <p:blipFill rotWithShape="1">
          <a:blip r:embed="rId2">
            <a:alphaModFix amt="75000"/>
          </a:blip>
          <a:srcRect r="10928"/>
          <a:stretch/>
        </p:blipFill>
        <p:spPr>
          <a:xfrm flipH="1" flipV="1">
            <a:off x="-636" y="0"/>
            <a:ext cx="12193272" cy="6858330"/>
          </a:xfrm>
          <a:prstGeom prst="rect">
            <a:avLst/>
          </a:prstGeom>
        </p:spPr>
      </p:pic>
      <p:sp>
        <p:nvSpPr>
          <p:cNvPr id="9" name="矩形: 圆角 8">
            <a:extLst>
              <a:ext uri="{FF2B5EF4-FFF2-40B4-BE49-F238E27FC236}">
                <a16:creationId xmlns:a16="http://schemas.microsoft.com/office/drawing/2014/main" id="{8B92AB5E-C2EF-433C-A20C-39248E3DE96C}"/>
              </a:ext>
            </a:extLst>
          </p:cNvPr>
          <p:cNvSpPr/>
          <p:nvPr/>
        </p:nvSpPr>
        <p:spPr>
          <a:xfrm>
            <a:off x="4619311" y="4862823"/>
            <a:ext cx="2953378" cy="48884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D43818F-DDF7-409E-9B33-03BA22B980A7}"/>
              </a:ext>
            </a:extLst>
          </p:cNvPr>
          <p:cNvSpPr/>
          <p:nvPr userDrawn="1"/>
        </p:nvSpPr>
        <p:spPr>
          <a:xfrm>
            <a:off x="0" y="6497709"/>
            <a:ext cx="12192000" cy="360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AB6DC44-5EC0-49A1-B7B6-9B53912F2919}"/>
              </a:ext>
            </a:extLst>
          </p:cNvPr>
          <p:cNvSpPr/>
          <p:nvPr userDrawn="1"/>
        </p:nvSpPr>
        <p:spPr>
          <a:xfrm>
            <a:off x="0" y="640627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56729D83-25C5-43C5-8C57-06B135A08D47}"/>
              </a:ext>
            </a:extLst>
          </p:cNvPr>
          <p:cNvGrpSpPr/>
          <p:nvPr userDrawn="1"/>
        </p:nvGrpSpPr>
        <p:grpSpPr>
          <a:xfrm>
            <a:off x="7416613" y="2279553"/>
            <a:ext cx="381484" cy="338920"/>
            <a:chOff x="5386625" y="1332586"/>
            <a:chExt cx="568410" cy="504991"/>
          </a:xfrm>
        </p:grpSpPr>
        <p:sp>
          <p:nvSpPr>
            <p:cNvPr id="17" name="椭圆 16">
              <a:extLst>
                <a:ext uri="{FF2B5EF4-FFF2-40B4-BE49-F238E27FC236}">
                  <a16:creationId xmlns:a16="http://schemas.microsoft.com/office/drawing/2014/main" id="{D506ED0C-AF2F-4640-A3EB-8412CCB780BF}"/>
                </a:ext>
              </a:extLst>
            </p:cNvPr>
            <p:cNvSpPr/>
            <p:nvPr/>
          </p:nvSpPr>
          <p:spPr>
            <a:xfrm>
              <a:off x="5474571" y="1378857"/>
              <a:ext cx="480464" cy="458720"/>
            </a:xfrm>
            <a:prstGeom prst="ellipse">
              <a:avLst/>
            </a:prstGeom>
            <a:gradFill flip="none" rotWithShape="1">
              <a:gsLst>
                <a:gs pos="67000">
                  <a:schemeClr val="accent1"/>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107FFA28-86BD-4C4E-96A1-F09671DF50B7}"/>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C8C98529-ACE5-404C-B11B-58FB9E9C937D}"/>
              </a:ext>
            </a:extLst>
          </p:cNvPr>
          <p:cNvGrpSpPr/>
          <p:nvPr userDrawn="1"/>
        </p:nvGrpSpPr>
        <p:grpSpPr>
          <a:xfrm>
            <a:off x="1857845" y="579765"/>
            <a:ext cx="1724118" cy="1548708"/>
            <a:chOff x="5361651" y="1304562"/>
            <a:chExt cx="593384" cy="533015"/>
          </a:xfrm>
        </p:grpSpPr>
        <p:sp>
          <p:nvSpPr>
            <p:cNvPr id="20" name="椭圆 19">
              <a:extLst>
                <a:ext uri="{FF2B5EF4-FFF2-40B4-BE49-F238E27FC236}">
                  <a16:creationId xmlns:a16="http://schemas.microsoft.com/office/drawing/2014/main" id="{B0202DB1-96B6-4495-9983-3CA9434B4ECE}"/>
                </a:ext>
              </a:extLst>
            </p:cNvPr>
            <p:cNvSpPr/>
            <p:nvPr/>
          </p:nvSpPr>
          <p:spPr>
            <a:xfrm>
              <a:off x="5474571" y="1378857"/>
              <a:ext cx="480464" cy="458720"/>
            </a:xfrm>
            <a:prstGeom prst="ellipse">
              <a:avLst/>
            </a:prstGeom>
            <a:gradFill flip="none" rotWithShape="1">
              <a:gsLst>
                <a:gs pos="56000">
                  <a:schemeClr val="accent1"/>
                </a:gs>
                <a:gs pos="74000">
                  <a:schemeClr val="accent1">
                    <a:alpha val="85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C6764C10-CC24-4A9D-81C1-82778EABBE66}"/>
                </a:ext>
              </a:extLst>
            </p:cNvPr>
            <p:cNvSpPr/>
            <p:nvPr/>
          </p:nvSpPr>
          <p:spPr>
            <a:xfrm flipH="1">
              <a:off x="5361651" y="1304562"/>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8F576955-6033-4DD2-ACC2-B05763006237}"/>
              </a:ext>
            </a:extLst>
          </p:cNvPr>
          <p:cNvGrpSpPr/>
          <p:nvPr userDrawn="1"/>
        </p:nvGrpSpPr>
        <p:grpSpPr>
          <a:xfrm>
            <a:off x="7843211" y="3562952"/>
            <a:ext cx="1069606" cy="943136"/>
            <a:chOff x="5345632" y="1300230"/>
            <a:chExt cx="609403" cy="537347"/>
          </a:xfrm>
        </p:grpSpPr>
        <p:sp>
          <p:nvSpPr>
            <p:cNvPr id="23" name="椭圆 22">
              <a:extLst>
                <a:ext uri="{FF2B5EF4-FFF2-40B4-BE49-F238E27FC236}">
                  <a16:creationId xmlns:a16="http://schemas.microsoft.com/office/drawing/2014/main" id="{03F5F365-5DED-4C27-AA7D-FCDB0EC0F013}"/>
                </a:ext>
              </a:extLst>
            </p:cNvPr>
            <p:cNvSpPr/>
            <p:nvPr/>
          </p:nvSpPr>
          <p:spPr>
            <a:xfrm>
              <a:off x="5474571" y="1378857"/>
              <a:ext cx="480464" cy="458720"/>
            </a:xfrm>
            <a:prstGeom prst="ellipse">
              <a:avLst/>
            </a:prstGeom>
            <a:gradFill flip="none" rotWithShape="1">
              <a:gsLst>
                <a:gs pos="59000">
                  <a:schemeClr val="accent1">
                    <a:alpha val="71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7DE96D8-F2B7-45E8-993F-4B330006C92C}"/>
                </a:ext>
              </a:extLst>
            </p:cNvPr>
            <p:cNvSpPr/>
            <p:nvPr/>
          </p:nvSpPr>
          <p:spPr>
            <a:xfrm flipH="1">
              <a:off x="5345632" y="1300230"/>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7E864344-8F66-422D-AB8A-D4671A85DDCD}"/>
              </a:ext>
            </a:extLst>
          </p:cNvPr>
          <p:cNvGrpSpPr/>
          <p:nvPr userDrawn="1"/>
        </p:nvGrpSpPr>
        <p:grpSpPr>
          <a:xfrm>
            <a:off x="2149452" y="4303929"/>
            <a:ext cx="472332" cy="419632"/>
            <a:chOff x="5386625" y="1332586"/>
            <a:chExt cx="568410" cy="504991"/>
          </a:xfrm>
        </p:grpSpPr>
        <p:sp>
          <p:nvSpPr>
            <p:cNvPr id="26" name="椭圆 25">
              <a:extLst>
                <a:ext uri="{FF2B5EF4-FFF2-40B4-BE49-F238E27FC236}">
                  <a16:creationId xmlns:a16="http://schemas.microsoft.com/office/drawing/2014/main" id="{E5DB489B-4993-44D3-96BC-9EA6D7B62381}"/>
                </a:ext>
              </a:extLst>
            </p:cNvPr>
            <p:cNvSpPr/>
            <p:nvPr/>
          </p:nvSpPr>
          <p:spPr>
            <a:xfrm>
              <a:off x="5474571" y="1378857"/>
              <a:ext cx="480464" cy="458720"/>
            </a:xfrm>
            <a:prstGeom prst="ellipse">
              <a:avLst/>
            </a:prstGeom>
            <a:gradFill flip="none" rotWithShape="1">
              <a:gsLst>
                <a:gs pos="67000">
                  <a:schemeClr val="accent1">
                    <a:alpha val="84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300789C-EC93-4BA8-A147-03DD6E5F09A2}"/>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705E2508-6BF6-4561-A375-EC85C49613A6}"/>
              </a:ext>
            </a:extLst>
          </p:cNvPr>
          <p:cNvGrpSpPr/>
          <p:nvPr userDrawn="1"/>
        </p:nvGrpSpPr>
        <p:grpSpPr>
          <a:xfrm>
            <a:off x="8184427" y="1117736"/>
            <a:ext cx="613484" cy="545034"/>
            <a:chOff x="5386625" y="1332586"/>
            <a:chExt cx="568410" cy="504991"/>
          </a:xfrm>
        </p:grpSpPr>
        <p:sp>
          <p:nvSpPr>
            <p:cNvPr id="29" name="椭圆 28">
              <a:extLst>
                <a:ext uri="{FF2B5EF4-FFF2-40B4-BE49-F238E27FC236}">
                  <a16:creationId xmlns:a16="http://schemas.microsoft.com/office/drawing/2014/main" id="{A1974574-11F8-40BA-93A9-63B918CD39E3}"/>
                </a:ext>
              </a:extLst>
            </p:cNvPr>
            <p:cNvSpPr/>
            <p:nvPr/>
          </p:nvSpPr>
          <p:spPr>
            <a:xfrm>
              <a:off x="5474571" y="1378857"/>
              <a:ext cx="480464" cy="458720"/>
            </a:xfrm>
            <a:prstGeom prst="ellipse">
              <a:avLst/>
            </a:prstGeom>
            <a:gradFill flip="none" rotWithShape="1">
              <a:gsLst>
                <a:gs pos="67000">
                  <a:schemeClr val="accent1">
                    <a:alpha val="80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9634B6F5-CAD5-436C-8229-E46ADBDCF599}"/>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905322AB-DCBB-4076-938A-8F1A9664ACA4}"/>
              </a:ext>
            </a:extLst>
          </p:cNvPr>
          <p:cNvGrpSpPr/>
          <p:nvPr userDrawn="1"/>
        </p:nvGrpSpPr>
        <p:grpSpPr>
          <a:xfrm>
            <a:off x="6214441" y="1123212"/>
            <a:ext cx="246180" cy="224838"/>
            <a:chOff x="5386625" y="1332586"/>
            <a:chExt cx="568410" cy="504991"/>
          </a:xfrm>
        </p:grpSpPr>
        <p:sp>
          <p:nvSpPr>
            <p:cNvPr id="32" name="椭圆 31">
              <a:extLst>
                <a:ext uri="{FF2B5EF4-FFF2-40B4-BE49-F238E27FC236}">
                  <a16:creationId xmlns:a16="http://schemas.microsoft.com/office/drawing/2014/main" id="{B6D4DA78-8AF2-450D-AF11-B6CF32DE5160}"/>
                </a:ext>
              </a:extLst>
            </p:cNvPr>
            <p:cNvSpPr/>
            <p:nvPr/>
          </p:nvSpPr>
          <p:spPr>
            <a:xfrm>
              <a:off x="5474571" y="1378857"/>
              <a:ext cx="480464" cy="458720"/>
            </a:xfrm>
            <a:prstGeom prst="ellipse">
              <a:avLst/>
            </a:prstGeom>
            <a:gradFill flip="none" rotWithShape="1">
              <a:gsLst>
                <a:gs pos="67000">
                  <a:schemeClr val="accent1">
                    <a:alpha val="32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4AB57077-C34C-4CD8-A6CB-6A3D626CE691}"/>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a:extLst>
              <a:ext uri="{FF2B5EF4-FFF2-40B4-BE49-F238E27FC236}">
                <a16:creationId xmlns:a16="http://schemas.microsoft.com/office/drawing/2014/main" id="{4791B74B-84B2-4D70-895C-74F638364B97}"/>
              </a:ext>
            </a:extLst>
          </p:cNvPr>
          <p:cNvGrpSpPr/>
          <p:nvPr userDrawn="1"/>
        </p:nvGrpSpPr>
        <p:grpSpPr>
          <a:xfrm>
            <a:off x="5505374" y="2904725"/>
            <a:ext cx="139670" cy="124086"/>
            <a:chOff x="5386625" y="1332586"/>
            <a:chExt cx="568410" cy="504991"/>
          </a:xfrm>
        </p:grpSpPr>
        <p:sp>
          <p:nvSpPr>
            <p:cNvPr id="35" name="椭圆 34">
              <a:extLst>
                <a:ext uri="{FF2B5EF4-FFF2-40B4-BE49-F238E27FC236}">
                  <a16:creationId xmlns:a16="http://schemas.microsoft.com/office/drawing/2014/main" id="{C6D7F0A2-301D-4BA2-8127-4D5BF5C5591D}"/>
                </a:ext>
              </a:extLst>
            </p:cNvPr>
            <p:cNvSpPr/>
            <p:nvPr/>
          </p:nvSpPr>
          <p:spPr>
            <a:xfrm>
              <a:off x="5474571" y="1378857"/>
              <a:ext cx="480464" cy="458720"/>
            </a:xfrm>
            <a:prstGeom prst="ellipse">
              <a:avLst/>
            </a:prstGeom>
            <a:gradFill flip="none" rotWithShape="1">
              <a:gsLst>
                <a:gs pos="67000">
                  <a:schemeClr val="accent1">
                    <a:alpha val="51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CF9A763E-A365-450A-B0A8-1918A69B8CBC}"/>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A5FA206B-B479-4272-B1CF-C1C3C8C09BAF}"/>
              </a:ext>
            </a:extLst>
          </p:cNvPr>
          <p:cNvGrpSpPr/>
          <p:nvPr userDrawn="1"/>
        </p:nvGrpSpPr>
        <p:grpSpPr>
          <a:xfrm>
            <a:off x="9306975" y="4076011"/>
            <a:ext cx="1820358" cy="1635156"/>
            <a:chOff x="5361651" y="1304562"/>
            <a:chExt cx="593384" cy="533015"/>
          </a:xfrm>
        </p:grpSpPr>
        <p:sp>
          <p:nvSpPr>
            <p:cNvPr id="38" name="椭圆 37">
              <a:extLst>
                <a:ext uri="{FF2B5EF4-FFF2-40B4-BE49-F238E27FC236}">
                  <a16:creationId xmlns:a16="http://schemas.microsoft.com/office/drawing/2014/main" id="{94054521-3CD1-4C4D-B075-39E245BBFEE5}"/>
                </a:ext>
              </a:extLst>
            </p:cNvPr>
            <p:cNvSpPr/>
            <p:nvPr/>
          </p:nvSpPr>
          <p:spPr>
            <a:xfrm>
              <a:off x="5474571" y="1378857"/>
              <a:ext cx="480464" cy="458720"/>
            </a:xfrm>
            <a:prstGeom prst="ellipse">
              <a:avLst/>
            </a:prstGeom>
            <a:gradFill flip="none" rotWithShape="1">
              <a:gsLst>
                <a:gs pos="56000">
                  <a:schemeClr val="accent1">
                    <a:alpha val="20000"/>
                  </a:schemeClr>
                </a:gs>
                <a:gs pos="74000">
                  <a:schemeClr val="accent1">
                    <a:alpha val="10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D396A124-D28E-4690-8625-43F679760D35}"/>
                </a:ext>
              </a:extLst>
            </p:cNvPr>
            <p:cNvSpPr/>
            <p:nvPr/>
          </p:nvSpPr>
          <p:spPr>
            <a:xfrm flipH="1">
              <a:off x="5361651" y="1304562"/>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占位符 40">
            <a:extLst>
              <a:ext uri="{FF2B5EF4-FFF2-40B4-BE49-F238E27FC236}">
                <a16:creationId xmlns:a16="http://schemas.microsoft.com/office/drawing/2014/main" id="{40C038F9-E41A-4B77-9C84-23A4B8FBED37}"/>
              </a:ext>
            </a:extLst>
          </p:cNvPr>
          <p:cNvSpPr>
            <a:spLocks noGrp="1"/>
          </p:cNvSpPr>
          <p:nvPr>
            <p:ph type="body" sz="quarter" idx="12" hasCustomPrompt="1"/>
          </p:nvPr>
        </p:nvSpPr>
        <p:spPr>
          <a:xfrm>
            <a:off x="4680951" y="4927697"/>
            <a:ext cx="2830098" cy="369332"/>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af-ZA" altLang="zh-CN" sz="1800" b="1" i="0" u="none" strike="noStrike" kern="1200" cap="none" spc="0" normalizeH="0" baseline="0" noProof="0">
                <a:ln>
                  <a:noFill/>
                </a:ln>
                <a:solidFill>
                  <a:schemeClr val="bg1"/>
                </a:solidFill>
                <a:effectLst/>
                <a:uLnTx/>
                <a:uFillTx/>
                <a:latin typeface="Arial"/>
                <a:ea typeface="微软雅黑"/>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mn-lt"/>
                <a:ea typeface="+mn-ea"/>
                <a:cs typeface="+mn-cs"/>
              </a:rPr>
              <a:t>汇报人</a:t>
            </a:r>
            <a:r>
              <a:rPr kumimoji="0" lang="zh-CN" altLang="en-US" sz="1800" b="1" i="0" u="none" strike="noStrike" kern="1200" cap="none" spc="0" normalizeH="0" baseline="0" noProof="0">
                <a:ln>
                  <a:noFill/>
                </a:ln>
                <a:solidFill>
                  <a:prstClr val="white"/>
                </a:solidFill>
                <a:effectLst/>
                <a:uLnTx/>
                <a:uFillTx/>
                <a:latin typeface="+mn-lt"/>
                <a:ea typeface="+mn-ea"/>
                <a:cs typeface="+mn-cs"/>
              </a:rPr>
              <a:t>：</a:t>
            </a:r>
            <a:r>
              <a:rPr kumimoji="0" lang="af-ZA" altLang="zh-CN" sz="1800" b="1" i="0" u="none" strike="noStrike" kern="1200" cap="none" spc="0" normalizeH="0" baseline="0" noProof="0">
                <a:ln>
                  <a:noFill/>
                </a:ln>
                <a:solidFill>
                  <a:prstClr val="white"/>
                </a:solidFill>
                <a:effectLst/>
                <a:uLnTx/>
                <a:uFillTx/>
                <a:latin typeface="+mn-lt"/>
                <a:ea typeface="+mn-ea"/>
                <a:cs typeface="+mn-cs"/>
              </a:rPr>
              <a:t>OfficePLUS</a:t>
            </a:r>
            <a:endParaRPr kumimoji="0" lang="af-ZA" altLang="zh-CN" sz="1800" b="1" i="0" u="none" strike="noStrike" kern="1200" cap="none" spc="0" normalizeH="0" baseline="0" noProof="0" dirty="0">
              <a:ln>
                <a:noFill/>
              </a:ln>
              <a:solidFill>
                <a:prstClr val="white"/>
              </a:solidFill>
              <a:effectLst/>
              <a:uLnTx/>
              <a:uFillTx/>
              <a:latin typeface="+mn-lt"/>
              <a:ea typeface="+mn-ea"/>
              <a:cs typeface="+mn-cs"/>
            </a:endParaRPr>
          </a:p>
        </p:txBody>
      </p:sp>
      <p:cxnSp>
        <p:nvCxnSpPr>
          <p:cNvPr id="13" name="直接连接符 12">
            <a:extLst>
              <a:ext uri="{FF2B5EF4-FFF2-40B4-BE49-F238E27FC236}">
                <a16:creationId xmlns:a16="http://schemas.microsoft.com/office/drawing/2014/main" id="{BC0BEFC1-122D-4DF4-84E8-0FAC48040134}"/>
              </a:ext>
            </a:extLst>
          </p:cNvPr>
          <p:cNvCxnSpPr>
            <a:cxnSpLocks/>
          </p:cNvCxnSpPr>
          <p:nvPr userDrawn="1"/>
        </p:nvCxnSpPr>
        <p:spPr>
          <a:xfrm>
            <a:off x="3269931" y="3051414"/>
            <a:ext cx="5652139" cy="0"/>
          </a:xfrm>
          <a:prstGeom prst="line">
            <a:avLst/>
          </a:prstGeom>
          <a:ln>
            <a:gradFill flip="none" rotWithShape="1">
              <a:gsLst>
                <a:gs pos="0">
                  <a:srgbClr val="363632">
                    <a:alpha val="0"/>
                  </a:srgbClr>
                </a:gs>
                <a:gs pos="50000">
                  <a:srgbClr val="363632"/>
                </a:gs>
                <a:gs pos="100000">
                  <a:srgbClr val="363632">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 name="文本占位符 7">
            <a:extLst>
              <a:ext uri="{FF2B5EF4-FFF2-40B4-BE49-F238E27FC236}">
                <a16:creationId xmlns:a16="http://schemas.microsoft.com/office/drawing/2014/main" id="{F45BB200-FDED-4C48-AAF0-2C5D812FCA89}"/>
              </a:ext>
            </a:extLst>
          </p:cNvPr>
          <p:cNvSpPr>
            <a:spLocks noGrp="1"/>
          </p:cNvSpPr>
          <p:nvPr>
            <p:ph type="body" sz="quarter" idx="13" hasCustomPrompt="1"/>
          </p:nvPr>
        </p:nvSpPr>
        <p:spPr>
          <a:xfrm>
            <a:off x="3819525" y="1581289"/>
            <a:ext cx="4552950" cy="1446550"/>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8800" b="1" kern="1200" noProof="0">
                <a:solidFill>
                  <a:schemeClr val="accent2"/>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800" b="1" i="0" u="none" strike="noStrike" kern="1200" cap="none" spc="0" normalizeH="0" baseline="0" noProof="0">
                <a:ln>
                  <a:noFill/>
                </a:ln>
                <a:solidFill>
                  <a:srgbClr val="363632"/>
                </a:solidFill>
                <a:effectLst/>
                <a:uLnTx/>
                <a:uFillTx/>
                <a:latin typeface="+mn-lt"/>
                <a:ea typeface="+mn-ea"/>
                <a:cs typeface="+mn-cs"/>
              </a:rPr>
              <a:t>谢谢</a:t>
            </a:r>
          </a:p>
        </p:txBody>
      </p:sp>
      <p:sp>
        <p:nvSpPr>
          <p:cNvPr id="44" name="文本占位符 7">
            <a:extLst>
              <a:ext uri="{FF2B5EF4-FFF2-40B4-BE49-F238E27FC236}">
                <a16:creationId xmlns:a16="http://schemas.microsoft.com/office/drawing/2014/main" id="{5D09408B-D9ED-4A72-92D7-1A4F5B86EA81}"/>
              </a:ext>
            </a:extLst>
          </p:cNvPr>
          <p:cNvSpPr>
            <a:spLocks noGrp="1"/>
          </p:cNvSpPr>
          <p:nvPr>
            <p:ph type="body" sz="quarter" idx="14" hasCustomPrompt="1"/>
          </p:nvPr>
        </p:nvSpPr>
        <p:spPr>
          <a:xfrm>
            <a:off x="3819525" y="3081177"/>
            <a:ext cx="4552950" cy="923330"/>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5400" b="1" kern="1200" noProof="0">
                <a:solidFill>
                  <a:schemeClr val="accent2"/>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5400" b="1" i="0" u="none" strike="noStrike" kern="1200" cap="none" spc="0" normalizeH="0" baseline="0" noProof="0">
                <a:ln>
                  <a:noFill/>
                </a:ln>
                <a:solidFill>
                  <a:srgbClr val="363632"/>
                </a:solidFill>
                <a:effectLst/>
                <a:uLnTx/>
                <a:uFillTx/>
                <a:latin typeface="+mn-lt"/>
                <a:ea typeface="+mn-ea"/>
                <a:cs typeface="+mn-cs"/>
              </a:rPr>
              <a:t>Thank you</a:t>
            </a:r>
            <a:endParaRPr kumimoji="0" lang="zh-CN" altLang="en-US" sz="5400" b="1" i="0" u="none" strike="noStrike" kern="1200" cap="none" spc="0" normalizeH="0" baseline="0" noProof="0">
              <a:ln>
                <a:noFill/>
              </a:ln>
              <a:solidFill>
                <a:srgbClr val="363632"/>
              </a:solidFill>
              <a:effectLst/>
              <a:uLnTx/>
              <a:uFillTx/>
              <a:latin typeface="+mn-lt"/>
              <a:ea typeface="+mn-ea"/>
              <a:cs typeface="+mn-cs"/>
            </a:endParaRPr>
          </a:p>
        </p:txBody>
      </p:sp>
    </p:spTree>
    <p:extLst>
      <p:ext uri="{BB962C8B-B14F-4D97-AF65-F5344CB8AC3E}">
        <p14:creationId xmlns:p14="http://schemas.microsoft.com/office/powerpoint/2010/main" val="773860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495D90B-93BE-418D-8A02-A9117A6289A7}"/>
              </a:ext>
            </a:extLst>
          </p:cNvPr>
          <p:cNvSpPr>
            <a:spLocks noGrp="1"/>
          </p:cNvSpPr>
          <p:nvPr>
            <p:ph type="dt" sz="half" idx="10"/>
          </p:nvPr>
        </p:nvSpPr>
        <p:spPr/>
        <p:txBody>
          <a:bodyPr/>
          <a:lstStyle/>
          <a:p>
            <a:fld id="{1DD7CBCE-5B83-4B4F-8C88-629D54051E67}" type="datetimeFigureOut">
              <a:rPr lang="zh-CN" altLang="en-US" smtClean="0"/>
              <a:t>2021/1/15</a:t>
            </a:fld>
            <a:endParaRPr lang="zh-CN" altLang="en-US"/>
          </a:p>
        </p:txBody>
      </p:sp>
      <p:sp>
        <p:nvSpPr>
          <p:cNvPr id="3" name="页脚占位符 2">
            <a:extLst>
              <a:ext uri="{FF2B5EF4-FFF2-40B4-BE49-F238E27FC236}">
                <a16:creationId xmlns:a16="http://schemas.microsoft.com/office/drawing/2014/main" id="{FAB32317-05A9-4145-9B7F-FD97EF68B2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B37D009-8B1E-4A0F-A173-D5D75AD59046}"/>
              </a:ext>
            </a:extLst>
          </p:cNvPr>
          <p:cNvSpPr>
            <a:spLocks noGrp="1"/>
          </p:cNvSpPr>
          <p:nvPr>
            <p:ph type="sldNum" sz="quarter" idx="12"/>
          </p:nvPr>
        </p:nvSpPr>
        <p:spPr/>
        <p:txBody>
          <a:bodyPr/>
          <a:lstStyle/>
          <a:p>
            <a:fld id="{0D48A10A-DC33-404A-BCE2-BBE1DECB4B87}" type="slidenum">
              <a:rPr lang="zh-CN" altLang="en-US" smtClean="0"/>
              <a:t>‹#›</a:t>
            </a:fld>
            <a:endParaRPr lang="zh-CN" altLang="en-US"/>
          </a:p>
        </p:txBody>
      </p:sp>
      <p:cxnSp>
        <p:nvCxnSpPr>
          <p:cNvPr id="5" name="直接连接符 4">
            <a:extLst>
              <a:ext uri="{FF2B5EF4-FFF2-40B4-BE49-F238E27FC236}">
                <a16:creationId xmlns:a16="http://schemas.microsoft.com/office/drawing/2014/main" id="{02E008A1-2A25-437C-B4AC-5AA8D2FC0F2B}"/>
              </a:ext>
            </a:extLst>
          </p:cNvPr>
          <p:cNvCxnSpPr>
            <a:cxnSpLocks/>
          </p:cNvCxnSpPr>
          <p:nvPr userDrawn="1"/>
        </p:nvCxnSpPr>
        <p:spPr>
          <a:xfrm>
            <a:off x="831850" y="609600"/>
            <a:ext cx="3937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B9BEDBF-D1BE-4BC9-9673-CEC2AC81E20D}"/>
              </a:ext>
            </a:extLst>
          </p:cNvPr>
          <p:cNvCxnSpPr>
            <a:cxnSpLocks/>
          </p:cNvCxnSpPr>
          <p:nvPr userDrawn="1"/>
        </p:nvCxnSpPr>
        <p:spPr>
          <a:xfrm>
            <a:off x="7423150" y="609600"/>
            <a:ext cx="3937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占位符 8">
            <a:extLst>
              <a:ext uri="{FF2B5EF4-FFF2-40B4-BE49-F238E27FC236}">
                <a16:creationId xmlns:a16="http://schemas.microsoft.com/office/drawing/2014/main" id="{782C3CAE-232D-43F5-8FCD-CC3B92DFB6F4}"/>
              </a:ext>
            </a:extLst>
          </p:cNvPr>
          <p:cNvSpPr>
            <a:spLocks noGrp="1"/>
          </p:cNvSpPr>
          <p:nvPr>
            <p:ph type="body" sz="quarter" idx="13" hasCustomPrompt="1"/>
          </p:nvPr>
        </p:nvSpPr>
        <p:spPr>
          <a:xfrm>
            <a:off x="4786944" y="309890"/>
            <a:ext cx="2618112" cy="5232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af-ZA" altLang="zh-CN" sz="28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2800" b="1" i="0" u="none" strike="noStrike" kern="1200" cap="none" spc="0" normalizeH="0" baseline="0" noProof="0">
                <a:ln>
                  <a:noFill/>
                </a:ln>
                <a:solidFill>
                  <a:srgbClr val="132B8A"/>
                </a:solidFill>
                <a:effectLst/>
                <a:uLnTx/>
                <a:uFillTx/>
                <a:latin typeface="微软雅黑" panose="020B0503020204020204" pitchFamily="34" charset="-122"/>
                <a:ea typeface="微软雅黑" panose="020B0503020204020204" pitchFamily="34" charset="-122"/>
                <a:cs typeface="+mn-cs"/>
              </a:rPr>
              <a:t>TITLE HERE</a:t>
            </a:r>
          </a:p>
        </p:txBody>
      </p:sp>
    </p:spTree>
    <p:extLst>
      <p:ext uri="{BB962C8B-B14F-4D97-AF65-F5344CB8AC3E}">
        <p14:creationId xmlns:p14="http://schemas.microsoft.com/office/powerpoint/2010/main" val="38906552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ea typeface="微软雅黑" charset="0"/>
                <a:cs typeface="Segoe UI Light"/>
              </a:rPr>
              <a:t>Arial</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41987233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084187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85919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4198676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385689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D1C752A-97C6-4F61-A22C-7415BE0A56D4}"/>
              </a:ext>
            </a:extLst>
          </p:cNvPr>
          <p:cNvPicPr>
            <a:picLocks noChangeAspect="1"/>
          </p:cNvPicPr>
          <p:nvPr userDrawn="1"/>
        </p:nvPicPr>
        <p:blipFill rotWithShape="1">
          <a:blip r:embed="rId2">
            <a:alphaModFix amt="60000"/>
          </a:blip>
          <a:srcRect r="10928"/>
          <a:stretch/>
        </p:blipFill>
        <p:spPr>
          <a:xfrm flipH="1" flipV="1">
            <a:off x="-1272" y="20512"/>
            <a:ext cx="12193272" cy="6858330"/>
          </a:xfrm>
          <a:prstGeom prst="rect">
            <a:avLst/>
          </a:prstGeom>
        </p:spPr>
      </p:pic>
      <p:sp>
        <p:nvSpPr>
          <p:cNvPr id="8" name="矩形 7">
            <a:extLst>
              <a:ext uri="{FF2B5EF4-FFF2-40B4-BE49-F238E27FC236}">
                <a16:creationId xmlns:a16="http://schemas.microsoft.com/office/drawing/2014/main" id="{15D5B230-3B9C-4781-AD3C-FD877301C41F}"/>
              </a:ext>
            </a:extLst>
          </p:cNvPr>
          <p:cNvSpPr/>
          <p:nvPr userDrawn="1"/>
        </p:nvSpPr>
        <p:spPr>
          <a:xfrm>
            <a:off x="0" y="0"/>
            <a:ext cx="334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B83A5FE-B8C5-4581-8B61-C76D51A2C78D}"/>
              </a:ext>
            </a:extLst>
          </p:cNvPr>
          <p:cNvSpPr/>
          <p:nvPr userDrawn="1"/>
        </p:nvSpPr>
        <p:spPr>
          <a:xfrm>
            <a:off x="793958" y="1612900"/>
            <a:ext cx="1015662" cy="36322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13C2380-F764-485E-8FF7-7AEDFAC7B5AD}"/>
              </a:ext>
            </a:extLst>
          </p:cNvPr>
          <p:cNvSpPr/>
          <p:nvPr userDrawn="1"/>
        </p:nvSpPr>
        <p:spPr>
          <a:xfrm>
            <a:off x="1609466" y="2173056"/>
            <a:ext cx="352556" cy="26717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90852D7B-F4E3-4696-AC71-77496AEDED47}"/>
              </a:ext>
            </a:extLst>
          </p:cNvPr>
          <p:cNvGrpSpPr/>
          <p:nvPr userDrawn="1"/>
        </p:nvGrpSpPr>
        <p:grpSpPr>
          <a:xfrm>
            <a:off x="514222" y="2081808"/>
            <a:ext cx="3022600" cy="2748508"/>
            <a:chOff x="5722092" y="-1107478"/>
            <a:chExt cx="3022600" cy="2748508"/>
          </a:xfrm>
        </p:grpSpPr>
        <p:sp>
          <p:nvSpPr>
            <p:cNvPr id="12" name="文本框 11">
              <a:extLst>
                <a:ext uri="{FF2B5EF4-FFF2-40B4-BE49-F238E27FC236}">
                  <a16:creationId xmlns:a16="http://schemas.microsoft.com/office/drawing/2014/main" id="{49418C25-2A8B-4BB4-BE1D-8752119CCAA4}"/>
                </a:ext>
              </a:extLst>
            </p:cNvPr>
            <p:cNvSpPr txBox="1"/>
            <p:nvPr/>
          </p:nvSpPr>
          <p:spPr>
            <a:xfrm>
              <a:off x="6360266" y="-1107478"/>
              <a:ext cx="1015662" cy="2308324"/>
            </a:xfrm>
            <a:prstGeom prst="rect">
              <a:avLst/>
            </a:prstGeom>
            <a:noFill/>
          </p:spPr>
          <p:txBody>
            <a:bodyPr wrap="square" rtlCol="0">
              <a:spAutoFit/>
            </a:bodyPr>
            <a:lstStyle/>
            <a:p>
              <a:r>
                <a:rPr lang="zh-CN" altLang="en-US" sz="7200" b="1">
                  <a:solidFill>
                    <a:schemeClr val="bg1"/>
                  </a:solidFill>
                  <a:latin typeface="微软雅黑" panose="020B0503020204020204" pitchFamily="34" charset="-122"/>
                  <a:ea typeface="微软雅黑" panose="020B0503020204020204" pitchFamily="34" charset="-122"/>
                </a:rPr>
                <a:t>目录</a:t>
              </a:r>
              <a:endParaRPr lang="en-US" altLang="zh-CN" sz="7200" b="1">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C4EE784-6411-4C6C-A7B3-5DC23819CA30}"/>
                </a:ext>
              </a:extLst>
            </p:cNvPr>
            <p:cNvSpPr/>
            <p:nvPr/>
          </p:nvSpPr>
          <p:spPr>
            <a:xfrm>
              <a:off x="5722092" y="1117810"/>
              <a:ext cx="3022600" cy="523220"/>
            </a:xfrm>
            <a:prstGeom prst="rect">
              <a:avLst/>
            </a:prstGeom>
          </p:spPr>
          <p:txBody>
            <a:bodyPr wrap="square">
              <a:spAutoFit/>
            </a:bodyPr>
            <a:lstStyle/>
            <a:p>
              <a:pPr algn="ctr"/>
              <a:r>
                <a:rPr lang="en-US" altLang="zh-CN" sz="2800" b="1">
                  <a:solidFill>
                    <a:schemeClr val="bg1"/>
                  </a:solidFill>
                  <a:latin typeface="+mj-ea"/>
                </a:rPr>
                <a:t>CONTENT</a:t>
              </a:r>
              <a:endParaRPr lang="zh-CN" altLang="en-US" sz="2800" b="1">
                <a:solidFill>
                  <a:schemeClr val="bg1"/>
                </a:solidFill>
                <a:latin typeface="+mj-ea"/>
              </a:endParaRPr>
            </a:p>
          </p:txBody>
        </p:sp>
      </p:grpSp>
      <p:sp>
        <p:nvSpPr>
          <p:cNvPr id="14" name="矩形 13">
            <a:extLst>
              <a:ext uri="{FF2B5EF4-FFF2-40B4-BE49-F238E27FC236}">
                <a16:creationId xmlns:a16="http://schemas.microsoft.com/office/drawing/2014/main" id="{A06BCA08-57C5-47AE-A2A3-A341B714C612}"/>
              </a:ext>
            </a:extLst>
          </p:cNvPr>
          <p:cNvSpPr/>
          <p:nvPr userDrawn="1"/>
        </p:nvSpPr>
        <p:spPr>
          <a:xfrm>
            <a:off x="757406" y="2768600"/>
            <a:ext cx="72453" cy="132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B77D86-1B1B-4646-8C55-65EA5CC103BD}"/>
              </a:ext>
            </a:extLst>
          </p:cNvPr>
          <p:cNvSpPr/>
          <p:nvPr userDrawn="1"/>
        </p:nvSpPr>
        <p:spPr>
          <a:xfrm>
            <a:off x="5745491" y="1186464"/>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6" name="矩形: 圆角 15">
            <a:extLst>
              <a:ext uri="{FF2B5EF4-FFF2-40B4-BE49-F238E27FC236}">
                <a16:creationId xmlns:a16="http://schemas.microsoft.com/office/drawing/2014/main" id="{8DC55351-7961-4B0E-84C1-5EC6777B6865}"/>
              </a:ext>
            </a:extLst>
          </p:cNvPr>
          <p:cNvSpPr/>
          <p:nvPr userDrawn="1"/>
        </p:nvSpPr>
        <p:spPr>
          <a:xfrm>
            <a:off x="5183709" y="1129719"/>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7" name="文本框 16">
            <a:extLst>
              <a:ext uri="{FF2B5EF4-FFF2-40B4-BE49-F238E27FC236}">
                <a16:creationId xmlns:a16="http://schemas.microsoft.com/office/drawing/2014/main" id="{DA80D717-D195-4AA3-AB4D-5B6074B1B6CA}"/>
              </a:ext>
            </a:extLst>
          </p:cNvPr>
          <p:cNvSpPr txBox="1"/>
          <p:nvPr userDrawn="1"/>
        </p:nvSpPr>
        <p:spPr>
          <a:xfrm>
            <a:off x="5209936" y="1163733"/>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01</a:t>
            </a:r>
            <a:endParaRPr lang="zh-CN" altLang="en-US">
              <a:solidFill>
                <a:prstClr val="white"/>
              </a:solidFill>
              <a:latin typeface="微软雅黑"/>
              <a:ea typeface="微软雅黑"/>
            </a:endParaRPr>
          </a:p>
        </p:txBody>
      </p:sp>
      <p:sp>
        <p:nvSpPr>
          <p:cNvPr id="18" name="矩形 17">
            <a:extLst>
              <a:ext uri="{FF2B5EF4-FFF2-40B4-BE49-F238E27FC236}">
                <a16:creationId xmlns:a16="http://schemas.microsoft.com/office/drawing/2014/main" id="{27BB2480-8CDB-4147-BCA0-E522734950A7}"/>
              </a:ext>
            </a:extLst>
          </p:cNvPr>
          <p:cNvSpPr/>
          <p:nvPr userDrawn="1"/>
        </p:nvSpPr>
        <p:spPr>
          <a:xfrm>
            <a:off x="5745491" y="2502163"/>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9" name="矩形: 圆角 18">
            <a:extLst>
              <a:ext uri="{FF2B5EF4-FFF2-40B4-BE49-F238E27FC236}">
                <a16:creationId xmlns:a16="http://schemas.microsoft.com/office/drawing/2014/main" id="{682426E0-271D-42AF-A714-CFCE857BB78F}"/>
              </a:ext>
            </a:extLst>
          </p:cNvPr>
          <p:cNvSpPr/>
          <p:nvPr userDrawn="1"/>
        </p:nvSpPr>
        <p:spPr>
          <a:xfrm>
            <a:off x="5183709" y="2445418"/>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0" name="矩形 19">
            <a:extLst>
              <a:ext uri="{FF2B5EF4-FFF2-40B4-BE49-F238E27FC236}">
                <a16:creationId xmlns:a16="http://schemas.microsoft.com/office/drawing/2014/main" id="{BDEFE2DE-2528-47FC-81F2-6411D580404B}"/>
              </a:ext>
            </a:extLst>
          </p:cNvPr>
          <p:cNvSpPr/>
          <p:nvPr userDrawn="1"/>
        </p:nvSpPr>
        <p:spPr>
          <a:xfrm>
            <a:off x="5745491" y="3817862"/>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矩形: 圆角 20">
            <a:extLst>
              <a:ext uri="{FF2B5EF4-FFF2-40B4-BE49-F238E27FC236}">
                <a16:creationId xmlns:a16="http://schemas.microsoft.com/office/drawing/2014/main" id="{E5BDF89A-A3BD-44F3-BF7F-760BB7C14A74}"/>
              </a:ext>
            </a:extLst>
          </p:cNvPr>
          <p:cNvSpPr/>
          <p:nvPr userDrawn="1"/>
        </p:nvSpPr>
        <p:spPr>
          <a:xfrm>
            <a:off x="5183709" y="3761117"/>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2" name="文本框 21">
            <a:extLst>
              <a:ext uri="{FF2B5EF4-FFF2-40B4-BE49-F238E27FC236}">
                <a16:creationId xmlns:a16="http://schemas.microsoft.com/office/drawing/2014/main" id="{F97E9D01-96DB-4B90-AD82-4F6D5892572C}"/>
              </a:ext>
            </a:extLst>
          </p:cNvPr>
          <p:cNvSpPr txBox="1"/>
          <p:nvPr userDrawn="1"/>
        </p:nvSpPr>
        <p:spPr>
          <a:xfrm>
            <a:off x="5164656" y="3808123"/>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03</a:t>
            </a:r>
            <a:endParaRPr lang="zh-CN" altLang="en-US">
              <a:solidFill>
                <a:prstClr val="white"/>
              </a:solidFill>
              <a:latin typeface="微软雅黑"/>
              <a:ea typeface="微软雅黑"/>
            </a:endParaRPr>
          </a:p>
        </p:txBody>
      </p:sp>
      <p:sp>
        <p:nvSpPr>
          <p:cNvPr id="23" name="文本框 22">
            <a:extLst>
              <a:ext uri="{FF2B5EF4-FFF2-40B4-BE49-F238E27FC236}">
                <a16:creationId xmlns:a16="http://schemas.microsoft.com/office/drawing/2014/main" id="{9ECB42A8-21C2-4C96-B3F9-066B33787C8C}"/>
              </a:ext>
            </a:extLst>
          </p:cNvPr>
          <p:cNvSpPr txBox="1"/>
          <p:nvPr userDrawn="1"/>
        </p:nvSpPr>
        <p:spPr>
          <a:xfrm>
            <a:off x="5183709" y="2485928"/>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02</a:t>
            </a:r>
            <a:endParaRPr lang="zh-CN" altLang="en-US">
              <a:solidFill>
                <a:prstClr val="white"/>
              </a:solidFill>
              <a:latin typeface="微软雅黑"/>
              <a:ea typeface="微软雅黑"/>
            </a:endParaRPr>
          </a:p>
        </p:txBody>
      </p:sp>
      <p:sp>
        <p:nvSpPr>
          <p:cNvPr id="27" name="矩形 26">
            <a:extLst>
              <a:ext uri="{FF2B5EF4-FFF2-40B4-BE49-F238E27FC236}">
                <a16:creationId xmlns:a16="http://schemas.microsoft.com/office/drawing/2014/main" id="{3E2A3932-7466-4A7E-BC56-51B60E275A55}"/>
              </a:ext>
            </a:extLst>
          </p:cNvPr>
          <p:cNvSpPr/>
          <p:nvPr userDrawn="1"/>
        </p:nvSpPr>
        <p:spPr>
          <a:xfrm>
            <a:off x="3404633" y="0"/>
            <a:ext cx="45719" cy="68788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a:extLst>
              <a:ext uri="{FF2B5EF4-FFF2-40B4-BE49-F238E27FC236}">
                <a16:creationId xmlns:a16="http://schemas.microsoft.com/office/drawing/2014/main" id="{31651381-919C-4C38-ABB7-4B8B6037D3DD}"/>
              </a:ext>
            </a:extLst>
          </p:cNvPr>
          <p:cNvSpPr>
            <a:spLocks noGrp="1"/>
          </p:cNvSpPr>
          <p:nvPr>
            <p:ph type="body" sz="quarter" idx="10" hasCustomPrompt="1"/>
          </p:nvPr>
        </p:nvSpPr>
        <p:spPr>
          <a:xfrm>
            <a:off x="6002856" y="1183963"/>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363632"/>
                </a:solidFill>
                <a:effectLst/>
                <a:uLnTx/>
                <a:uFillTx/>
                <a:latin typeface="微软雅黑" panose="020B0503020204020204" pitchFamily="34" charset="-122"/>
                <a:ea typeface="微软雅黑" panose="020B0503020204020204" pitchFamily="34" charset="-122"/>
                <a:cs typeface="+mn-cs"/>
              </a:rPr>
              <a:t>工作回顾</a:t>
            </a:r>
          </a:p>
        </p:txBody>
      </p:sp>
      <p:sp>
        <p:nvSpPr>
          <p:cNvPr id="30" name="文本占位符 28">
            <a:extLst>
              <a:ext uri="{FF2B5EF4-FFF2-40B4-BE49-F238E27FC236}">
                <a16:creationId xmlns:a16="http://schemas.microsoft.com/office/drawing/2014/main" id="{434327CB-41AC-4392-9DB6-0685F46C8376}"/>
              </a:ext>
            </a:extLst>
          </p:cNvPr>
          <p:cNvSpPr>
            <a:spLocks noGrp="1"/>
          </p:cNvSpPr>
          <p:nvPr>
            <p:ph type="body" sz="quarter" idx="11" hasCustomPrompt="1"/>
          </p:nvPr>
        </p:nvSpPr>
        <p:spPr>
          <a:xfrm>
            <a:off x="6002856" y="2497582"/>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心得体会</a:t>
            </a:r>
          </a:p>
        </p:txBody>
      </p:sp>
      <p:sp>
        <p:nvSpPr>
          <p:cNvPr id="31" name="文本占位符 28">
            <a:extLst>
              <a:ext uri="{FF2B5EF4-FFF2-40B4-BE49-F238E27FC236}">
                <a16:creationId xmlns:a16="http://schemas.microsoft.com/office/drawing/2014/main" id="{5DE9C3ED-8810-4A5B-947E-42AACA8B62BD}"/>
              </a:ext>
            </a:extLst>
          </p:cNvPr>
          <p:cNvSpPr>
            <a:spLocks noGrp="1"/>
          </p:cNvSpPr>
          <p:nvPr>
            <p:ph type="body" sz="quarter" idx="12" hasCustomPrompt="1"/>
          </p:nvPr>
        </p:nvSpPr>
        <p:spPr>
          <a:xfrm>
            <a:off x="6002856" y="3831431"/>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新年计划</a:t>
            </a:r>
          </a:p>
        </p:txBody>
      </p:sp>
      <p:sp>
        <p:nvSpPr>
          <p:cNvPr id="24" name="矩形 23">
            <a:extLst>
              <a:ext uri="{FF2B5EF4-FFF2-40B4-BE49-F238E27FC236}">
                <a16:creationId xmlns:a16="http://schemas.microsoft.com/office/drawing/2014/main" id="{2486DD7A-5D07-48D4-ADD3-CFF23031BD1D}"/>
              </a:ext>
            </a:extLst>
          </p:cNvPr>
          <p:cNvSpPr/>
          <p:nvPr userDrawn="1"/>
        </p:nvSpPr>
        <p:spPr>
          <a:xfrm>
            <a:off x="5764545" y="5094810"/>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5" name="矩形: 圆角 24">
            <a:extLst>
              <a:ext uri="{FF2B5EF4-FFF2-40B4-BE49-F238E27FC236}">
                <a16:creationId xmlns:a16="http://schemas.microsoft.com/office/drawing/2014/main" id="{8ADA43C0-3AB7-4B73-A699-B1B9022D90CA}"/>
              </a:ext>
            </a:extLst>
          </p:cNvPr>
          <p:cNvSpPr/>
          <p:nvPr userDrawn="1"/>
        </p:nvSpPr>
        <p:spPr>
          <a:xfrm>
            <a:off x="5202763" y="5038065"/>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6" name="文本框 25">
            <a:extLst>
              <a:ext uri="{FF2B5EF4-FFF2-40B4-BE49-F238E27FC236}">
                <a16:creationId xmlns:a16="http://schemas.microsoft.com/office/drawing/2014/main" id="{665729AC-3424-4BEE-B993-47D4FD573975}"/>
              </a:ext>
            </a:extLst>
          </p:cNvPr>
          <p:cNvSpPr txBox="1"/>
          <p:nvPr userDrawn="1"/>
        </p:nvSpPr>
        <p:spPr>
          <a:xfrm>
            <a:off x="5183710" y="5085071"/>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04</a:t>
            </a:r>
            <a:endParaRPr lang="zh-CN" altLang="en-US">
              <a:solidFill>
                <a:prstClr val="white"/>
              </a:solidFill>
              <a:latin typeface="微软雅黑"/>
              <a:ea typeface="微软雅黑"/>
            </a:endParaRPr>
          </a:p>
        </p:txBody>
      </p:sp>
      <p:sp>
        <p:nvSpPr>
          <p:cNvPr id="28" name="文本占位符 28">
            <a:extLst>
              <a:ext uri="{FF2B5EF4-FFF2-40B4-BE49-F238E27FC236}">
                <a16:creationId xmlns:a16="http://schemas.microsoft.com/office/drawing/2014/main" id="{D32F8A8B-4A0C-4DE2-A419-A6424A6CE862}"/>
              </a:ext>
            </a:extLst>
          </p:cNvPr>
          <p:cNvSpPr>
            <a:spLocks noGrp="1"/>
          </p:cNvSpPr>
          <p:nvPr>
            <p:ph type="body" sz="quarter" idx="13" hasCustomPrompt="1"/>
          </p:nvPr>
        </p:nvSpPr>
        <p:spPr>
          <a:xfrm>
            <a:off x="6021910" y="5108379"/>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未来目标</a:t>
            </a:r>
          </a:p>
        </p:txBody>
      </p:sp>
    </p:spTree>
    <p:extLst>
      <p:ext uri="{BB962C8B-B14F-4D97-AF65-F5344CB8AC3E}">
        <p14:creationId xmlns:p14="http://schemas.microsoft.com/office/powerpoint/2010/main" val="1009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D1C752A-97C6-4F61-A22C-7415BE0A56D4}"/>
              </a:ext>
            </a:extLst>
          </p:cNvPr>
          <p:cNvPicPr>
            <a:picLocks noChangeAspect="1"/>
          </p:cNvPicPr>
          <p:nvPr userDrawn="1"/>
        </p:nvPicPr>
        <p:blipFill rotWithShape="1">
          <a:blip r:embed="rId2">
            <a:alphaModFix amt="60000"/>
          </a:blip>
          <a:srcRect r="10928"/>
          <a:stretch/>
        </p:blipFill>
        <p:spPr>
          <a:xfrm flipH="1" flipV="1">
            <a:off x="-1272" y="20512"/>
            <a:ext cx="12193272" cy="6858330"/>
          </a:xfrm>
          <a:prstGeom prst="rect">
            <a:avLst/>
          </a:prstGeom>
        </p:spPr>
      </p:pic>
      <p:sp>
        <p:nvSpPr>
          <p:cNvPr id="8" name="矩形 7">
            <a:extLst>
              <a:ext uri="{FF2B5EF4-FFF2-40B4-BE49-F238E27FC236}">
                <a16:creationId xmlns:a16="http://schemas.microsoft.com/office/drawing/2014/main" id="{15D5B230-3B9C-4781-AD3C-FD877301C41F}"/>
              </a:ext>
            </a:extLst>
          </p:cNvPr>
          <p:cNvSpPr/>
          <p:nvPr userDrawn="1"/>
        </p:nvSpPr>
        <p:spPr>
          <a:xfrm>
            <a:off x="0" y="0"/>
            <a:ext cx="334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B83A5FE-B8C5-4581-8B61-C76D51A2C78D}"/>
              </a:ext>
            </a:extLst>
          </p:cNvPr>
          <p:cNvSpPr/>
          <p:nvPr userDrawn="1"/>
        </p:nvSpPr>
        <p:spPr>
          <a:xfrm>
            <a:off x="793958" y="1612900"/>
            <a:ext cx="1015662" cy="36322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13C2380-F764-485E-8FF7-7AEDFAC7B5AD}"/>
              </a:ext>
            </a:extLst>
          </p:cNvPr>
          <p:cNvSpPr/>
          <p:nvPr userDrawn="1"/>
        </p:nvSpPr>
        <p:spPr>
          <a:xfrm>
            <a:off x="1609466" y="2173056"/>
            <a:ext cx="352556" cy="26717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90852D7B-F4E3-4696-AC71-77496AEDED47}"/>
              </a:ext>
            </a:extLst>
          </p:cNvPr>
          <p:cNvGrpSpPr/>
          <p:nvPr userDrawn="1"/>
        </p:nvGrpSpPr>
        <p:grpSpPr>
          <a:xfrm>
            <a:off x="514222" y="2081808"/>
            <a:ext cx="3022600" cy="2748508"/>
            <a:chOff x="5722092" y="-1107478"/>
            <a:chExt cx="3022600" cy="2748508"/>
          </a:xfrm>
        </p:grpSpPr>
        <p:sp>
          <p:nvSpPr>
            <p:cNvPr id="12" name="文本框 11">
              <a:extLst>
                <a:ext uri="{FF2B5EF4-FFF2-40B4-BE49-F238E27FC236}">
                  <a16:creationId xmlns:a16="http://schemas.microsoft.com/office/drawing/2014/main" id="{49418C25-2A8B-4BB4-BE1D-8752119CCAA4}"/>
                </a:ext>
              </a:extLst>
            </p:cNvPr>
            <p:cNvSpPr txBox="1"/>
            <p:nvPr/>
          </p:nvSpPr>
          <p:spPr>
            <a:xfrm>
              <a:off x="6360266" y="-1107478"/>
              <a:ext cx="1015662" cy="2308324"/>
            </a:xfrm>
            <a:prstGeom prst="rect">
              <a:avLst/>
            </a:prstGeom>
            <a:noFill/>
          </p:spPr>
          <p:txBody>
            <a:bodyPr wrap="square" rtlCol="0">
              <a:spAutoFit/>
            </a:bodyPr>
            <a:lstStyle/>
            <a:p>
              <a:r>
                <a:rPr lang="zh-CN" altLang="en-US" sz="7200" b="1">
                  <a:solidFill>
                    <a:schemeClr val="bg1"/>
                  </a:solidFill>
                  <a:latin typeface="微软雅黑" panose="020B0503020204020204" pitchFamily="34" charset="-122"/>
                  <a:ea typeface="微软雅黑" panose="020B0503020204020204" pitchFamily="34" charset="-122"/>
                </a:rPr>
                <a:t>目录</a:t>
              </a:r>
              <a:endParaRPr lang="en-US" altLang="zh-CN" sz="7200" b="1">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C4EE784-6411-4C6C-A7B3-5DC23819CA30}"/>
                </a:ext>
              </a:extLst>
            </p:cNvPr>
            <p:cNvSpPr/>
            <p:nvPr/>
          </p:nvSpPr>
          <p:spPr>
            <a:xfrm>
              <a:off x="5722092" y="1117810"/>
              <a:ext cx="3022600" cy="523220"/>
            </a:xfrm>
            <a:prstGeom prst="rect">
              <a:avLst/>
            </a:prstGeom>
          </p:spPr>
          <p:txBody>
            <a:bodyPr wrap="square">
              <a:spAutoFit/>
            </a:bodyPr>
            <a:lstStyle/>
            <a:p>
              <a:pPr algn="ctr"/>
              <a:r>
                <a:rPr lang="en-US" altLang="zh-CN" sz="2800" b="1">
                  <a:solidFill>
                    <a:schemeClr val="bg1"/>
                  </a:solidFill>
                  <a:latin typeface="+mj-ea"/>
                </a:rPr>
                <a:t>CONTENT</a:t>
              </a:r>
              <a:endParaRPr lang="zh-CN" altLang="en-US" sz="2800" b="1">
                <a:solidFill>
                  <a:schemeClr val="bg1"/>
                </a:solidFill>
                <a:latin typeface="+mj-ea"/>
              </a:endParaRPr>
            </a:p>
          </p:txBody>
        </p:sp>
      </p:grpSp>
      <p:sp>
        <p:nvSpPr>
          <p:cNvPr id="14" name="矩形 13">
            <a:extLst>
              <a:ext uri="{FF2B5EF4-FFF2-40B4-BE49-F238E27FC236}">
                <a16:creationId xmlns:a16="http://schemas.microsoft.com/office/drawing/2014/main" id="{A06BCA08-57C5-47AE-A2A3-A341B714C612}"/>
              </a:ext>
            </a:extLst>
          </p:cNvPr>
          <p:cNvSpPr/>
          <p:nvPr userDrawn="1"/>
        </p:nvSpPr>
        <p:spPr>
          <a:xfrm>
            <a:off x="757406" y="2768600"/>
            <a:ext cx="72453" cy="132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2384E8E4-3F42-436C-B5AB-08969962D687}"/>
              </a:ext>
            </a:extLst>
          </p:cNvPr>
          <p:cNvGrpSpPr/>
          <p:nvPr userDrawn="1"/>
        </p:nvGrpSpPr>
        <p:grpSpPr>
          <a:xfrm>
            <a:off x="5183709" y="748719"/>
            <a:ext cx="5398824" cy="691322"/>
            <a:chOff x="5183709" y="1129719"/>
            <a:chExt cx="5398824" cy="691322"/>
          </a:xfrm>
        </p:grpSpPr>
        <p:sp>
          <p:nvSpPr>
            <p:cNvPr id="15" name="矩形 14">
              <a:extLst>
                <a:ext uri="{FF2B5EF4-FFF2-40B4-BE49-F238E27FC236}">
                  <a16:creationId xmlns:a16="http://schemas.microsoft.com/office/drawing/2014/main" id="{09B77D86-1B1B-4646-8C55-65EA5CC103BD}"/>
                </a:ext>
              </a:extLst>
            </p:cNvPr>
            <p:cNvSpPr/>
            <p:nvPr userDrawn="1"/>
          </p:nvSpPr>
          <p:spPr>
            <a:xfrm>
              <a:off x="5745491" y="1186464"/>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6" name="矩形: 圆角 15">
              <a:extLst>
                <a:ext uri="{FF2B5EF4-FFF2-40B4-BE49-F238E27FC236}">
                  <a16:creationId xmlns:a16="http://schemas.microsoft.com/office/drawing/2014/main" id="{8DC55351-7961-4B0E-84C1-5EC6777B6865}"/>
                </a:ext>
              </a:extLst>
            </p:cNvPr>
            <p:cNvSpPr/>
            <p:nvPr userDrawn="1"/>
          </p:nvSpPr>
          <p:spPr>
            <a:xfrm>
              <a:off x="5183709" y="1129719"/>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7" name="文本框 16">
              <a:extLst>
                <a:ext uri="{FF2B5EF4-FFF2-40B4-BE49-F238E27FC236}">
                  <a16:creationId xmlns:a16="http://schemas.microsoft.com/office/drawing/2014/main" id="{DA80D717-D195-4AA3-AB4D-5B6074B1B6CA}"/>
                </a:ext>
              </a:extLst>
            </p:cNvPr>
            <p:cNvSpPr txBox="1"/>
            <p:nvPr userDrawn="1"/>
          </p:nvSpPr>
          <p:spPr>
            <a:xfrm>
              <a:off x="5209936" y="1163733"/>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01</a:t>
              </a:r>
              <a:endParaRPr lang="zh-CN" altLang="en-US">
                <a:solidFill>
                  <a:prstClr val="white"/>
                </a:solidFill>
                <a:latin typeface="微软雅黑"/>
                <a:ea typeface="微软雅黑"/>
              </a:endParaRPr>
            </a:p>
          </p:txBody>
        </p:sp>
      </p:grpSp>
      <p:grpSp>
        <p:nvGrpSpPr>
          <p:cNvPr id="6" name="组合 5">
            <a:extLst>
              <a:ext uri="{FF2B5EF4-FFF2-40B4-BE49-F238E27FC236}">
                <a16:creationId xmlns:a16="http://schemas.microsoft.com/office/drawing/2014/main" id="{54C3FA44-7268-4D7F-BD83-33C71586C5C1}"/>
              </a:ext>
            </a:extLst>
          </p:cNvPr>
          <p:cNvGrpSpPr/>
          <p:nvPr userDrawn="1"/>
        </p:nvGrpSpPr>
        <p:grpSpPr>
          <a:xfrm>
            <a:off x="5164656" y="3056793"/>
            <a:ext cx="5417877" cy="693337"/>
            <a:chOff x="5164656" y="3761117"/>
            <a:chExt cx="5417877" cy="693337"/>
          </a:xfrm>
        </p:grpSpPr>
        <p:sp>
          <p:nvSpPr>
            <p:cNvPr id="20" name="矩形 19">
              <a:extLst>
                <a:ext uri="{FF2B5EF4-FFF2-40B4-BE49-F238E27FC236}">
                  <a16:creationId xmlns:a16="http://schemas.microsoft.com/office/drawing/2014/main" id="{BDEFE2DE-2528-47FC-81F2-6411D580404B}"/>
                </a:ext>
              </a:extLst>
            </p:cNvPr>
            <p:cNvSpPr/>
            <p:nvPr userDrawn="1"/>
          </p:nvSpPr>
          <p:spPr>
            <a:xfrm>
              <a:off x="5745491" y="3817862"/>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矩形: 圆角 20">
              <a:extLst>
                <a:ext uri="{FF2B5EF4-FFF2-40B4-BE49-F238E27FC236}">
                  <a16:creationId xmlns:a16="http://schemas.microsoft.com/office/drawing/2014/main" id="{E5BDF89A-A3BD-44F3-BF7F-760BB7C14A74}"/>
                </a:ext>
              </a:extLst>
            </p:cNvPr>
            <p:cNvSpPr/>
            <p:nvPr userDrawn="1"/>
          </p:nvSpPr>
          <p:spPr>
            <a:xfrm>
              <a:off x="5183709" y="3761117"/>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2" name="文本框 21">
              <a:extLst>
                <a:ext uri="{FF2B5EF4-FFF2-40B4-BE49-F238E27FC236}">
                  <a16:creationId xmlns:a16="http://schemas.microsoft.com/office/drawing/2014/main" id="{F97E9D01-96DB-4B90-AD82-4F6D5892572C}"/>
                </a:ext>
              </a:extLst>
            </p:cNvPr>
            <p:cNvSpPr txBox="1"/>
            <p:nvPr userDrawn="1"/>
          </p:nvSpPr>
          <p:spPr>
            <a:xfrm>
              <a:off x="5164656" y="3808123"/>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03</a:t>
              </a:r>
              <a:endParaRPr lang="zh-CN" altLang="en-US">
                <a:solidFill>
                  <a:prstClr val="white"/>
                </a:solidFill>
                <a:latin typeface="微软雅黑"/>
                <a:ea typeface="微软雅黑"/>
              </a:endParaRPr>
            </a:p>
          </p:txBody>
        </p:sp>
      </p:grpSp>
      <p:grpSp>
        <p:nvGrpSpPr>
          <p:cNvPr id="5" name="组合 4">
            <a:extLst>
              <a:ext uri="{FF2B5EF4-FFF2-40B4-BE49-F238E27FC236}">
                <a16:creationId xmlns:a16="http://schemas.microsoft.com/office/drawing/2014/main" id="{8647FC08-8842-4651-B156-88DF31082C4D}"/>
              </a:ext>
            </a:extLst>
          </p:cNvPr>
          <p:cNvGrpSpPr/>
          <p:nvPr userDrawn="1"/>
        </p:nvGrpSpPr>
        <p:grpSpPr>
          <a:xfrm>
            <a:off x="5183709" y="1902756"/>
            <a:ext cx="5398824" cy="691322"/>
            <a:chOff x="5183709" y="2445418"/>
            <a:chExt cx="5398824" cy="691322"/>
          </a:xfrm>
        </p:grpSpPr>
        <p:grpSp>
          <p:nvGrpSpPr>
            <p:cNvPr id="3" name="组合 2">
              <a:extLst>
                <a:ext uri="{FF2B5EF4-FFF2-40B4-BE49-F238E27FC236}">
                  <a16:creationId xmlns:a16="http://schemas.microsoft.com/office/drawing/2014/main" id="{BF1BAEAF-FB6A-4C01-8912-1D2BA637A259}"/>
                </a:ext>
              </a:extLst>
            </p:cNvPr>
            <p:cNvGrpSpPr/>
            <p:nvPr userDrawn="1"/>
          </p:nvGrpSpPr>
          <p:grpSpPr>
            <a:xfrm>
              <a:off x="5183709" y="2445418"/>
              <a:ext cx="5398824" cy="691322"/>
              <a:chOff x="5183709" y="2445418"/>
              <a:chExt cx="5398824" cy="691322"/>
            </a:xfrm>
          </p:grpSpPr>
          <p:sp>
            <p:nvSpPr>
              <p:cNvPr id="18" name="矩形 17">
                <a:extLst>
                  <a:ext uri="{FF2B5EF4-FFF2-40B4-BE49-F238E27FC236}">
                    <a16:creationId xmlns:a16="http://schemas.microsoft.com/office/drawing/2014/main" id="{27BB2480-8CDB-4147-BCA0-E522734950A7}"/>
                  </a:ext>
                </a:extLst>
              </p:cNvPr>
              <p:cNvSpPr/>
              <p:nvPr userDrawn="1"/>
            </p:nvSpPr>
            <p:spPr>
              <a:xfrm>
                <a:off x="5745491" y="2502163"/>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9" name="矩形: 圆角 18">
                <a:extLst>
                  <a:ext uri="{FF2B5EF4-FFF2-40B4-BE49-F238E27FC236}">
                    <a16:creationId xmlns:a16="http://schemas.microsoft.com/office/drawing/2014/main" id="{682426E0-271D-42AF-A714-CFCE857BB78F}"/>
                  </a:ext>
                </a:extLst>
              </p:cNvPr>
              <p:cNvSpPr/>
              <p:nvPr userDrawn="1"/>
            </p:nvSpPr>
            <p:spPr>
              <a:xfrm>
                <a:off x="5183709" y="2445418"/>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23" name="文本框 22">
              <a:extLst>
                <a:ext uri="{FF2B5EF4-FFF2-40B4-BE49-F238E27FC236}">
                  <a16:creationId xmlns:a16="http://schemas.microsoft.com/office/drawing/2014/main" id="{9ECB42A8-21C2-4C96-B3F9-066B33787C8C}"/>
                </a:ext>
              </a:extLst>
            </p:cNvPr>
            <p:cNvSpPr txBox="1"/>
            <p:nvPr userDrawn="1"/>
          </p:nvSpPr>
          <p:spPr>
            <a:xfrm>
              <a:off x="5183709" y="2485928"/>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02</a:t>
              </a:r>
              <a:endParaRPr lang="zh-CN" altLang="en-US">
                <a:solidFill>
                  <a:prstClr val="white"/>
                </a:solidFill>
                <a:latin typeface="微软雅黑"/>
                <a:ea typeface="微软雅黑"/>
              </a:endParaRPr>
            </a:p>
          </p:txBody>
        </p:sp>
      </p:grpSp>
      <p:sp>
        <p:nvSpPr>
          <p:cNvPr id="27" name="矩形 26">
            <a:extLst>
              <a:ext uri="{FF2B5EF4-FFF2-40B4-BE49-F238E27FC236}">
                <a16:creationId xmlns:a16="http://schemas.microsoft.com/office/drawing/2014/main" id="{3E2A3932-7466-4A7E-BC56-51B60E275A55}"/>
              </a:ext>
            </a:extLst>
          </p:cNvPr>
          <p:cNvSpPr/>
          <p:nvPr userDrawn="1"/>
        </p:nvSpPr>
        <p:spPr>
          <a:xfrm>
            <a:off x="3404633" y="0"/>
            <a:ext cx="45719" cy="68788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a:extLst>
              <a:ext uri="{FF2B5EF4-FFF2-40B4-BE49-F238E27FC236}">
                <a16:creationId xmlns:a16="http://schemas.microsoft.com/office/drawing/2014/main" id="{31651381-919C-4C38-ABB7-4B8B6037D3DD}"/>
              </a:ext>
            </a:extLst>
          </p:cNvPr>
          <p:cNvSpPr>
            <a:spLocks noGrp="1"/>
          </p:cNvSpPr>
          <p:nvPr>
            <p:ph type="body" sz="quarter" idx="10" hasCustomPrompt="1"/>
          </p:nvPr>
        </p:nvSpPr>
        <p:spPr>
          <a:xfrm>
            <a:off x="6012383" y="816806"/>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363632"/>
                </a:solidFill>
                <a:effectLst/>
                <a:uLnTx/>
                <a:uFillTx/>
                <a:latin typeface="微软雅黑" panose="020B0503020204020204" pitchFamily="34" charset="-122"/>
                <a:ea typeface="微软雅黑" panose="020B0503020204020204" pitchFamily="34" charset="-122"/>
                <a:cs typeface="+mn-cs"/>
              </a:rPr>
              <a:t>工作回顾</a:t>
            </a:r>
          </a:p>
        </p:txBody>
      </p:sp>
      <p:sp>
        <p:nvSpPr>
          <p:cNvPr id="30" name="文本占位符 28">
            <a:extLst>
              <a:ext uri="{FF2B5EF4-FFF2-40B4-BE49-F238E27FC236}">
                <a16:creationId xmlns:a16="http://schemas.microsoft.com/office/drawing/2014/main" id="{434327CB-41AC-4392-9DB6-0685F46C8376}"/>
              </a:ext>
            </a:extLst>
          </p:cNvPr>
          <p:cNvSpPr>
            <a:spLocks noGrp="1"/>
          </p:cNvSpPr>
          <p:nvPr>
            <p:ph type="body" sz="quarter" idx="11" hasCustomPrompt="1"/>
          </p:nvPr>
        </p:nvSpPr>
        <p:spPr>
          <a:xfrm>
            <a:off x="6012383" y="1966076"/>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心得体会</a:t>
            </a:r>
          </a:p>
        </p:txBody>
      </p:sp>
      <p:sp>
        <p:nvSpPr>
          <p:cNvPr id="31" name="文本占位符 28">
            <a:extLst>
              <a:ext uri="{FF2B5EF4-FFF2-40B4-BE49-F238E27FC236}">
                <a16:creationId xmlns:a16="http://schemas.microsoft.com/office/drawing/2014/main" id="{5DE9C3ED-8810-4A5B-947E-42AACA8B62BD}"/>
              </a:ext>
            </a:extLst>
          </p:cNvPr>
          <p:cNvSpPr>
            <a:spLocks noGrp="1"/>
          </p:cNvSpPr>
          <p:nvPr>
            <p:ph type="body" sz="quarter" idx="12" hasCustomPrompt="1"/>
          </p:nvPr>
        </p:nvSpPr>
        <p:spPr>
          <a:xfrm>
            <a:off x="6012383" y="3115346"/>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新年计划</a:t>
            </a:r>
          </a:p>
        </p:txBody>
      </p:sp>
      <p:grpSp>
        <p:nvGrpSpPr>
          <p:cNvPr id="39" name="组合 38">
            <a:extLst>
              <a:ext uri="{FF2B5EF4-FFF2-40B4-BE49-F238E27FC236}">
                <a16:creationId xmlns:a16="http://schemas.microsoft.com/office/drawing/2014/main" id="{8E28D930-B892-473C-8EA6-520301EA969A}"/>
              </a:ext>
            </a:extLst>
          </p:cNvPr>
          <p:cNvGrpSpPr/>
          <p:nvPr userDrawn="1"/>
        </p:nvGrpSpPr>
        <p:grpSpPr>
          <a:xfrm>
            <a:off x="5183710" y="4212845"/>
            <a:ext cx="5417877" cy="693337"/>
            <a:chOff x="5183710" y="5038065"/>
            <a:chExt cx="5417877" cy="693337"/>
          </a:xfrm>
        </p:grpSpPr>
        <p:sp>
          <p:nvSpPr>
            <p:cNvPr id="24" name="矩形 23">
              <a:extLst>
                <a:ext uri="{FF2B5EF4-FFF2-40B4-BE49-F238E27FC236}">
                  <a16:creationId xmlns:a16="http://schemas.microsoft.com/office/drawing/2014/main" id="{2486DD7A-5D07-48D4-ADD3-CFF23031BD1D}"/>
                </a:ext>
              </a:extLst>
            </p:cNvPr>
            <p:cNvSpPr/>
            <p:nvPr userDrawn="1"/>
          </p:nvSpPr>
          <p:spPr>
            <a:xfrm>
              <a:off x="5764545" y="5094810"/>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5" name="矩形: 圆角 24">
              <a:extLst>
                <a:ext uri="{FF2B5EF4-FFF2-40B4-BE49-F238E27FC236}">
                  <a16:creationId xmlns:a16="http://schemas.microsoft.com/office/drawing/2014/main" id="{8ADA43C0-3AB7-4B73-A699-B1B9022D90CA}"/>
                </a:ext>
              </a:extLst>
            </p:cNvPr>
            <p:cNvSpPr/>
            <p:nvPr userDrawn="1"/>
          </p:nvSpPr>
          <p:spPr>
            <a:xfrm>
              <a:off x="5202763" y="5038065"/>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6" name="文本框 25">
              <a:extLst>
                <a:ext uri="{FF2B5EF4-FFF2-40B4-BE49-F238E27FC236}">
                  <a16:creationId xmlns:a16="http://schemas.microsoft.com/office/drawing/2014/main" id="{665729AC-3424-4BEE-B993-47D4FD573975}"/>
                </a:ext>
              </a:extLst>
            </p:cNvPr>
            <p:cNvSpPr txBox="1"/>
            <p:nvPr userDrawn="1"/>
          </p:nvSpPr>
          <p:spPr>
            <a:xfrm>
              <a:off x="5183710" y="5085071"/>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04</a:t>
              </a:r>
              <a:endParaRPr lang="zh-CN" altLang="en-US">
                <a:solidFill>
                  <a:prstClr val="white"/>
                </a:solidFill>
                <a:latin typeface="微软雅黑"/>
                <a:ea typeface="微软雅黑"/>
              </a:endParaRPr>
            </a:p>
          </p:txBody>
        </p:sp>
      </p:grpSp>
      <p:sp>
        <p:nvSpPr>
          <p:cNvPr id="28" name="文本占位符 28">
            <a:extLst>
              <a:ext uri="{FF2B5EF4-FFF2-40B4-BE49-F238E27FC236}">
                <a16:creationId xmlns:a16="http://schemas.microsoft.com/office/drawing/2014/main" id="{D32F8A8B-4A0C-4DE2-A419-A6424A6CE862}"/>
              </a:ext>
            </a:extLst>
          </p:cNvPr>
          <p:cNvSpPr>
            <a:spLocks noGrp="1"/>
          </p:cNvSpPr>
          <p:nvPr>
            <p:ph type="body" sz="quarter" idx="13" hasCustomPrompt="1"/>
          </p:nvPr>
        </p:nvSpPr>
        <p:spPr>
          <a:xfrm>
            <a:off x="6012383" y="4264616"/>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未来目标</a:t>
            </a:r>
          </a:p>
        </p:txBody>
      </p:sp>
      <p:grpSp>
        <p:nvGrpSpPr>
          <p:cNvPr id="40" name="组合 39">
            <a:extLst>
              <a:ext uri="{FF2B5EF4-FFF2-40B4-BE49-F238E27FC236}">
                <a16:creationId xmlns:a16="http://schemas.microsoft.com/office/drawing/2014/main" id="{770D0AFA-3F6D-4306-9F7F-ACC5B131D5B7}"/>
              </a:ext>
            </a:extLst>
          </p:cNvPr>
          <p:cNvGrpSpPr/>
          <p:nvPr userDrawn="1"/>
        </p:nvGrpSpPr>
        <p:grpSpPr>
          <a:xfrm>
            <a:off x="5164656" y="5368899"/>
            <a:ext cx="5417877" cy="693337"/>
            <a:chOff x="5164656" y="5749899"/>
            <a:chExt cx="5417877" cy="693337"/>
          </a:xfrm>
        </p:grpSpPr>
        <p:sp>
          <p:nvSpPr>
            <p:cNvPr id="35" name="矩形 34">
              <a:extLst>
                <a:ext uri="{FF2B5EF4-FFF2-40B4-BE49-F238E27FC236}">
                  <a16:creationId xmlns:a16="http://schemas.microsoft.com/office/drawing/2014/main" id="{6062C0DA-AA13-4335-A4FA-DE76009011A4}"/>
                </a:ext>
              </a:extLst>
            </p:cNvPr>
            <p:cNvSpPr/>
            <p:nvPr userDrawn="1"/>
          </p:nvSpPr>
          <p:spPr>
            <a:xfrm>
              <a:off x="5745491" y="5806644"/>
              <a:ext cx="4837042" cy="577832"/>
            </a:xfrm>
            <a:prstGeom prst="rect">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6" name="矩形: 圆角 35">
              <a:extLst>
                <a:ext uri="{FF2B5EF4-FFF2-40B4-BE49-F238E27FC236}">
                  <a16:creationId xmlns:a16="http://schemas.microsoft.com/office/drawing/2014/main" id="{A6D2B477-0515-44B6-989F-A4BF21CE00CE}"/>
                </a:ext>
              </a:extLst>
            </p:cNvPr>
            <p:cNvSpPr/>
            <p:nvPr userDrawn="1"/>
          </p:nvSpPr>
          <p:spPr>
            <a:xfrm>
              <a:off x="5183709" y="5749899"/>
              <a:ext cx="691322" cy="691322"/>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7" name="文本框 36">
              <a:extLst>
                <a:ext uri="{FF2B5EF4-FFF2-40B4-BE49-F238E27FC236}">
                  <a16:creationId xmlns:a16="http://schemas.microsoft.com/office/drawing/2014/main" id="{B6685B53-7B20-40BB-9243-C944E7C349C5}"/>
                </a:ext>
              </a:extLst>
            </p:cNvPr>
            <p:cNvSpPr txBox="1"/>
            <p:nvPr userDrawn="1"/>
          </p:nvSpPr>
          <p:spPr>
            <a:xfrm>
              <a:off x="5164656" y="5796905"/>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prstClr val="white"/>
                  </a:solidFill>
                  <a:latin typeface="微软雅黑"/>
                  <a:ea typeface="微软雅黑"/>
                </a:rPr>
                <a:t>05</a:t>
              </a:r>
              <a:endParaRPr lang="zh-CN" altLang="en-US">
                <a:solidFill>
                  <a:prstClr val="white"/>
                </a:solidFill>
                <a:latin typeface="微软雅黑"/>
                <a:ea typeface="微软雅黑"/>
              </a:endParaRPr>
            </a:p>
          </p:txBody>
        </p:sp>
      </p:grpSp>
      <p:sp>
        <p:nvSpPr>
          <p:cNvPr id="38" name="文本占位符 28">
            <a:extLst>
              <a:ext uri="{FF2B5EF4-FFF2-40B4-BE49-F238E27FC236}">
                <a16:creationId xmlns:a16="http://schemas.microsoft.com/office/drawing/2014/main" id="{135B55A9-3405-4D34-BCD0-925666C855FE}"/>
              </a:ext>
            </a:extLst>
          </p:cNvPr>
          <p:cNvSpPr>
            <a:spLocks noGrp="1"/>
          </p:cNvSpPr>
          <p:nvPr>
            <p:ph type="body" sz="quarter" idx="14" hasCustomPrompt="1"/>
          </p:nvPr>
        </p:nvSpPr>
        <p:spPr>
          <a:xfrm>
            <a:off x="6012383" y="5413888"/>
            <a:ext cx="4432913"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微软雅黑" panose="020B0503020204020204" pitchFamily="34" charset="-122"/>
                <a:ea typeface="微软雅黑" panose="020B0503020204020204" pitchFamily="34" charset="-122"/>
                <a:cs typeface="+mn-cs"/>
              </a:rPr>
              <a:t>会议总结</a:t>
            </a:r>
          </a:p>
        </p:txBody>
      </p:sp>
    </p:spTree>
    <p:extLst>
      <p:ext uri="{BB962C8B-B14F-4D97-AF65-F5344CB8AC3E}">
        <p14:creationId xmlns:p14="http://schemas.microsoft.com/office/powerpoint/2010/main" val="284499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C0FBFBD-6B3F-4A71-B6F5-F6E121BF4C53}"/>
              </a:ext>
            </a:extLst>
          </p:cNvPr>
          <p:cNvPicPr>
            <a:picLocks noChangeAspect="1"/>
          </p:cNvPicPr>
          <p:nvPr userDrawn="1"/>
        </p:nvPicPr>
        <p:blipFill rotWithShape="1">
          <a:blip r:embed="rId2">
            <a:alphaModFix amt="75000"/>
          </a:blip>
          <a:srcRect r="10928"/>
          <a:stretch/>
        </p:blipFill>
        <p:spPr>
          <a:xfrm flipH="1" flipV="1">
            <a:off x="-1272" y="-165"/>
            <a:ext cx="12193272" cy="6858330"/>
          </a:xfrm>
          <a:prstGeom prst="rect">
            <a:avLst/>
          </a:prstGeom>
        </p:spPr>
      </p:pic>
      <p:grpSp>
        <p:nvGrpSpPr>
          <p:cNvPr id="8" name="组合 7">
            <a:extLst>
              <a:ext uri="{FF2B5EF4-FFF2-40B4-BE49-F238E27FC236}">
                <a16:creationId xmlns:a16="http://schemas.microsoft.com/office/drawing/2014/main" id="{185D9E87-AB50-46C7-ABAC-E98DDAC8DB91}"/>
              </a:ext>
            </a:extLst>
          </p:cNvPr>
          <p:cNvGrpSpPr/>
          <p:nvPr userDrawn="1"/>
        </p:nvGrpSpPr>
        <p:grpSpPr>
          <a:xfrm>
            <a:off x="8922881" y="3459700"/>
            <a:ext cx="3082306" cy="2768712"/>
            <a:chOff x="5361651" y="1304562"/>
            <a:chExt cx="593384" cy="533015"/>
          </a:xfrm>
        </p:grpSpPr>
        <p:sp>
          <p:nvSpPr>
            <p:cNvPr id="9" name="椭圆 8">
              <a:extLst>
                <a:ext uri="{FF2B5EF4-FFF2-40B4-BE49-F238E27FC236}">
                  <a16:creationId xmlns:a16="http://schemas.microsoft.com/office/drawing/2014/main" id="{A8CDCDD9-02C0-4698-AA66-95EB3FE837E7}"/>
                </a:ext>
              </a:extLst>
            </p:cNvPr>
            <p:cNvSpPr/>
            <p:nvPr/>
          </p:nvSpPr>
          <p:spPr>
            <a:xfrm>
              <a:off x="5474571" y="1378857"/>
              <a:ext cx="480464" cy="458720"/>
            </a:xfrm>
            <a:prstGeom prst="ellipse">
              <a:avLst/>
            </a:prstGeom>
            <a:gradFill flip="none" rotWithShape="1">
              <a:gsLst>
                <a:gs pos="56000">
                  <a:schemeClr val="accent1">
                    <a:alpha val="20000"/>
                  </a:schemeClr>
                </a:gs>
                <a:gs pos="74000">
                  <a:schemeClr val="accent1">
                    <a:alpha val="10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32E077D-2F44-4F57-BC9A-08384B13C49E}"/>
                </a:ext>
              </a:extLst>
            </p:cNvPr>
            <p:cNvSpPr/>
            <p:nvPr/>
          </p:nvSpPr>
          <p:spPr>
            <a:xfrm flipH="1">
              <a:off x="5361651" y="1304562"/>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0179C31C-0F06-479D-BB61-1460784FE9E9}"/>
              </a:ext>
            </a:extLst>
          </p:cNvPr>
          <p:cNvSpPr/>
          <p:nvPr userDrawn="1"/>
        </p:nvSpPr>
        <p:spPr>
          <a:xfrm>
            <a:off x="0" y="6497709"/>
            <a:ext cx="12192000" cy="360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4A623C7-FE7F-499A-8F07-40327BF009C9}"/>
              </a:ext>
            </a:extLst>
          </p:cNvPr>
          <p:cNvSpPr/>
          <p:nvPr userDrawn="1"/>
        </p:nvSpPr>
        <p:spPr>
          <a:xfrm>
            <a:off x="0" y="640627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1C33A5A0-BD76-4842-8DC5-672D52703CF6}"/>
              </a:ext>
            </a:extLst>
          </p:cNvPr>
          <p:cNvGrpSpPr/>
          <p:nvPr userDrawn="1"/>
        </p:nvGrpSpPr>
        <p:grpSpPr>
          <a:xfrm>
            <a:off x="10100201" y="2910770"/>
            <a:ext cx="506396" cy="446519"/>
            <a:chOff x="5345632" y="1300230"/>
            <a:chExt cx="609403" cy="537347"/>
          </a:xfrm>
        </p:grpSpPr>
        <p:sp>
          <p:nvSpPr>
            <p:cNvPr id="14" name="椭圆 13">
              <a:extLst>
                <a:ext uri="{FF2B5EF4-FFF2-40B4-BE49-F238E27FC236}">
                  <a16:creationId xmlns:a16="http://schemas.microsoft.com/office/drawing/2014/main" id="{DBE5AEDB-0B22-4E50-B1E8-AD832AF0582E}"/>
                </a:ext>
              </a:extLst>
            </p:cNvPr>
            <p:cNvSpPr/>
            <p:nvPr/>
          </p:nvSpPr>
          <p:spPr>
            <a:xfrm>
              <a:off x="5474571" y="1378857"/>
              <a:ext cx="480464" cy="458720"/>
            </a:xfrm>
            <a:prstGeom prst="ellipse">
              <a:avLst/>
            </a:prstGeom>
            <a:gradFill flip="none" rotWithShape="1">
              <a:gsLst>
                <a:gs pos="59000">
                  <a:schemeClr val="accent1">
                    <a:alpha val="71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53695A34-5011-4347-AAB6-49CC92204715}"/>
                </a:ext>
              </a:extLst>
            </p:cNvPr>
            <p:cNvSpPr/>
            <p:nvPr/>
          </p:nvSpPr>
          <p:spPr>
            <a:xfrm flipH="1">
              <a:off x="5345632" y="1300230"/>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78F0B5EF-0E75-4B88-9B3F-2A457007A1A9}"/>
              </a:ext>
            </a:extLst>
          </p:cNvPr>
          <p:cNvGrpSpPr/>
          <p:nvPr userDrawn="1"/>
        </p:nvGrpSpPr>
        <p:grpSpPr>
          <a:xfrm>
            <a:off x="6821636" y="4801161"/>
            <a:ext cx="488940" cy="468146"/>
            <a:chOff x="5386625" y="1332586"/>
            <a:chExt cx="568410" cy="504991"/>
          </a:xfrm>
        </p:grpSpPr>
        <p:sp>
          <p:nvSpPr>
            <p:cNvPr id="18" name="椭圆 17">
              <a:extLst>
                <a:ext uri="{FF2B5EF4-FFF2-40B4-BE49-F238E27FC236}">
                  <a16:creationId xmlns:a16="http://schemas.microsoft.com/office/drawing/2014/main" id="{6FD3B6BC-DDF5-42F5-AB70-82123D35EAAC}"/>
                </a:ext>
              </a:extLst>
            </p:cNvPr>
            <p:cNvSpPr/>
            <p:nvPr/>
          </p:nvSpPr>
          <p:spPr>
            <a:xfrm>
              <a:off x="5474571" y="1378857"/>
              <a:ext cx="480464" cy="458720"/>
            </a:xfrm>
            <a:prstGeom prst="ellipse">
              <a:avLst/>
            </a:prstGeom>
            <a:gradFill flip="none" rotWithShape="1">
              <a:gsLst>
                <a:gs pos="67000">
                  <a:schemeClr val="accent1"/>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050F7402-0744-40FF-B0EE-650E8AE9914B}"/>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7DDCE93D-47F4-43C9-9E02-77B9E27B5740}"/>
              </a:ext>
            </a:extLst>
          </p:cNvPr>
          <p:cNvGrpSpPr/>
          <p:nvPr userDrawn="1"/>
        </p:nvGrpSpPr>
        <p:grpSpPr>
          <a:xfrm>
            <a:off x="9426451" y="706385"/>
            <a:ext cx="1018385" cy="914776"/>
            <a:chOff x="5361651" y="1304562"/>
            <a:chExt cx="593384" cy="533015"/>
          </a:xfrm>
        </p:grpSpPr>
        <p:sp>
          <p:nvSpPr>
            <p:cNvPr id="21" name="椭圆 20">
              <a:extLst>
                <a:ext uri="{FF2B5EF4-FFF2-40B4-BE49-F238E27FC236}">
                  <a16:creationId xmlns:a16="http://schemas.microsoft.com/office/drawing/2014/main" id="{CFBFF24D-6FF7-4C63-8726-F610394FE3F2}"/>
                </a:ext>
              </a:extLst>
            </p:cNvPr>
            <p:cNvSpPr/>
            <p:nvPr/>
          </p:nvSpPr>
          <p:spPr>
            <a:xfrm>
              <a:off x="5474571" y="1378857"/>
              <a:ext cx="480464" cy="458720"/>
            </a:xfrm>
            <a:prstGeom prst="ellipse">
              <a:avLst/>
            </a:prstGeom>
            <a:gradFill flip="none" rotWithShape="1">
              <a:gsLst>
                <a:gs pos="56000">
                  <a:schemeClr val="accent1"/>
                </a:gs>
                <a:gs pos="74000">
                  <a:schemeClr val="accent1">
                    <a:alpha val="85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3282DAD0-FDBF-4CC2-9A4F-500288C31ADD}"/>
                </a:ext>
              </a:extLst>
            </p:cNvPr>
            <p:cNvSpPr/>
            <p:nvPr/>
          </p:nvSpPr>
          <p:spPr>
            <a:xfrm flipH="1">
              <a:off x="5361651" y="1304562"/>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B356C1A6-1946-4EA9-ACA0-6C049EB6DD51}"/>
              </a:ext>
            </a:extLst>
          </p:cNvPr>
          <p:cNvGrpSpPr/>
          <p:nvPr userDrawn="1"/>
        </p:nvGrpSpPr>
        <p:grpSpPr>
          <a:xfrm>
            <a:off x="1445256" y="4651668"/>
            <a:ext cx="808866" cy="718618"/>
            <a:chOff x="5386625" y="1332586"/>
            <a:chExt cx="568410" cy="504991"/>
          </a:xfrm>
        </p:grpSpPr>
        <p:sp>
          <p:nvSpPr>
            <p:cNvPr id="24" name="椭圆 23">
              <a:extLst>
                <a:ext uri="{FF2B5EF4-FFF2-40B4-BE49-F238E27FC236}">
                  <a16:creationId xmlns:a16="http://schemas.microsoft.com/office/drawing/2014/main" id="{0FB8B837-B89B-45FE-ABC2-F3288C1B7A38}"/>
                </a:ext>
              </a:extLst>
            </p:cNvPr>
            <p:cNvSpPr/>
            <p:nvPr/>
          </p:nvSpPr>
          <p:spPr>
            <a:xfrm>
              <a:off x="5474571" y="1378857"/>
              <a:ext cx="480464" cy="458720"/>
            </a:xfrm>
            <a:prstGeom prst="ellipse">
              <a:avLst/>
            </a:prstGeom>
            <a:gradFill flip="none" rotWithShape="1">
              <a:gsLst>
                <a:gs pos="67000">
                  <a:schemeClr val="accent1">
                    <a:alpha val="84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4D1E8DC9-BFC3-4518-9A30-F266C92FFC93}"/>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27FD1651-19AA-46F7-8484-2F2B566BCB10}"/>
              </a:ext>
            </a:extLst>
          </p:cNvPr>
          <p:cNvGrpSpPr/>
          <p:nvPr userDrawn="1"/>
        </p:nvGrpSpPr>
        <p:grpSpPr>
          <a:xfrm>
            <a:off x="6770332" y="1550343"/>
            <a:ext cx="331586" cy="294590"/>
            <a:chOff x="5386625" y="1332586"/>
            <a:chExt cx="568410" cy="504991"/>
          </a:xfrm>
        </p:grpSpPr>
        <p:sp>
          <p:nvSpPr>
            <p:cNvPr id="27" name="椭圆 26">
              <a:extLst>
                <a:ext uri="{FF2B5EF4-FFF2-40B4-BE49-F238E27FC236}">
                  <a16:creationId xmlns:a16="http://schemas.microsoft.com/office/drawing/2014/main" id="{0DDABB85-3D7A-4EF7-9303-BEDC3DA100AC}"/>
                </a:ext>
              </a:extLst>
            </p:cNvPr>
            <p:cNvSpPr/>
            <p:nvPr/>
          </p:nvSpPr>
          <p:spPr>
            <a:xfrm>
              <a:off x="5474571" y="1378857"/>
              <a:ext cx="480464" cy="458720"/>
            </a:xfrm>
            <a:prstGeom prst="ellipse">
              <a:avLst/>
            </a:prstGeom>
            <a:gradFill flip="none" rotWithShape="1">
              <a:gsLst>
                <a:gs pos="67000">
                  <a:schemeClr val="accent1">
                    <a:alpha val="80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DFFBA5BD-6C19-4797-AF82-E88819BBDA51}"/>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id="{F8CE416C-B44D-4FFC-9289-1941E7A9B979}"/>
              </a:ext>
            </a:extLst>
          </p:cNvPr>
          <p:cNvGrpSpPr/>
          <p:nvPr userDrawn="1"/>
        </p:nvGrpSpPr>
        <p:grpSpPr>
          <a:xfrm>
            <a:off x="5151824" y="5045145"/>
            <a:ext cx="139670" cy="124086"/>
            <a:chOff x="5386625" y="1332586"/>
            <a:chExt cx="568410" cy="504991"/>
          </a:xfrm>
        </p:grpSpPr>
        <p:sp>
          <p:nvSpPr>
            <p:cNvPr id="30" name="椭圆 29">
              <a:extLst>
                <a:ext uri="{FF2B5EF4-FFF2-40B4-BE49-F238E27FC236}">
                  <a16:creationId xmlns:a16="http://schemas.microsoft.com/office/drawing/2014/main" id="{F094FBE8-64FB-4A0A-86D0-CD64BE000B35}"/>
                </a:ext>
              </a:extLst>
            </p:cNvPr>
            <p:cNvSpPr/>
            <p:nvPr/>
          </p:nvSpPr>
          <p:spPr>
            <a:xfrm>
              <a:off x="5474571" y="1378857"/>
              <a:ext cx="480464" cy="458720"/>
            </a:xfrm>
            <a:prstGeom prst="ellipse">
              <a:avLst/>
            </a:prstGeom>
            <a:gradFill flip="none" rotWithShape="1">
              <a:gsLst>
                <a:gs pos="67000">
                  <a:schemeClr val="accent1">
                    <a:alpha val="51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6F40CA46-5F8C-4DC9-AFFB-90E5B624C0F8}"/>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BAEF4C8C-B578-4DB9-8D54-0167D2186E55}"/>
              </a:ext>
            </a:extLst>
          </p:cNvPr>
          <p:cNvGrpSpPr/>
          <p:nvPr userDrawn="1"/>
        </p:nvGrpSpPr>
        <p:grpSpPr>
          <a:xfrm>
            <a:off x="3772743" y="4576323"/>
            <a:ext cx="246180" cy="224838"/>
            <a:chOff x="5386625" y="1332586"/>
            <a:chExt cx="568410" cy="504991"/>
          </a:xfrm>
        </p:grpSpPr>
        <p:sp>
          <p:nvSpPr>
            <p:cNvPr id="34" name="椭圆 33">
              <a:extLst>
                <a:ext uri="{FF2B5EF4-FFF2-40B4-BE49-F238E27FC236}">
                  <a16:creationId xmlns:a16="http://schemas.microsoft.com/office/drawing/2014/main" id="{4BBBCCF7-C634-4EB2-9640-E3DB75A575B4}"/>
                </a:ext>
              </a:extLst>
            </p:cNvPr>
            <p:cNvSpPr/>
            <p:nvPr/>
          </p:nvSpPr>
          <p:spPr>
            <a:xfrm>
              <a:off x="5474571" y="1378857"/>
              <a:ext cx="480464" cy="458720"/>
            </a:xfrm>
            <a:prstGeom prst="ellipse">
              <a:avLst/>
            </a:prstGeom>
            <a:gradFill flip="none" rotWithShape="1">
              <a:gsLst>
                <a:gs pos="67000">
                  <a:schemeClr val="accent1">
                    <a:alpha val="32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1EA740A0-3932-4D0D-9130-3379DB876A67}"/>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4FF719E7-8538-4413-A6F1-300FA4FC55F7}"/>
              </a:ext>
            </a:extLst>
          </p:cNvPr>
          <p:cNvGrpSpPr/>
          <p:nvPr userDrawn="1"/>
        </p:nvGrpSpPr>
        <p:grpSpPr>
          <a:xfrm>
            <a:off x="4081432" y="928181"/>
            <a:ext cx="452286" cy="401821"/>
            <a:chOff x="5386625" y="1332586"/>
            <a:chExt cx="568410" cy="504991"/>
          </a:xfrm>
        </p:grpSpPr>
        <p:sp>
          <p:nvSpPr>
            <p:cNvPr id="38" name="椭圆 37">
              <a:extLst>
                <a:ext uri="{FF2B5EF4-FFF2-40B4-BE49-F238E27FC236}">
                  <a16:creationId xmlns:a16="http://schemas.microsoft.com/office/drawing/2014/main" id="{97E85F33-FEC1-41A3-AC07-FB1F0FF5F69A}"/>
                </a:ext>
              </a:extLst>
            </p:cNvPr>
            <p:cNvSpPr/>
            <p:nvPr/>
          </p:nvSpPr>
          <p:spPr>
            <a:xfrm>
              <a:off x="5474571" y="1378857"/>
              <a:ext cx="480464" cy="458720"/>
            </a:xfrm>
            <a:prstGeom prst="ellipse">
              <a:avLst/>
            </a:prstGeom>
            <a:gradFill flip="none" rotWithShape="1">
              <a:gsLst>
                <a:gs pos="67000">
                  <a:schemeClr val="accent1">
                    <a:alpha val="51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8082B591-225A-4A89-80EC-AE116590B99E}"/>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0" name="直接连接符 39">
            <a:extLst>
              <a:ext uri="{FF2B5EF4-FFF2-40B4-BE49-F238E27FC236}">
                <a16:creationId xmlns:a16="http://schemas.microsoft.com/office/drawing/2014/main" id="{023BF652-A6FD-4679-9E9E-4C6E6C7B3C58}"/>
              </a:ext>
            </a:extLst>
          </p:cNvPr>
          <p:cNvCxnSpPr>
            <a:cxnSpLocks/>
          </p:cNvCxnSpPr>
          <p:nvPr userDrawn="1"/>
        </p:nvCxnSpPr>
        <p:spPr>
          <a:xfrm>
            <a:off x="5841364" y="3443441"/>
            <a:ext cx="3897722"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ECA40C9C-0D1D-4E3A-9377-95223312FF2C}"/>
              </a:ext>
            </a:extLst>
          </p:cNvPr>
          <p:cNvGrpSpPr/>
          <p:nvPr userDrawn="1"/>
        </p:nvGrpSpPr>
        <p:grpSpPr>
          <a:xfrm>
            <a:off x="661024" y="406521"/>
            <a:ext cx="1550268" cy="1392544"/>
            <a:chOff x="5361651" y="1304562"/>
            <a:chExt cx="593384" cy="533015"/>
          </a:xfrm>
        </p:grpSpPr>
        <p:sp>
          <p:nvSpPr>
            <p:cNvPr id="42" name="椭圆 41">
              <a:extLst>
                <a:ext uri="{FF2B5EF4-FFF2-40B4-BE49-F238E27FC236}">
                  <a16:creationId xmlns:a16="http://schemas.microsoft.com/office/drawing/2014/main" id="{22D846C1-0979-4EF1-BD37-88AB0116AC74}"/>
                </a:ext>
              </a:extLst>
            </p:cNvPr>
            <p:cNvSpPr/>
            <p:nvPr/>
          </p:nvSpPr>
          <p:spPr>
            <a:xfrm>
              <a:off x="5474571" y="1378857"/>
              <a:ext cx="480464" cy="458720"/>
            </a:xfrm>
            <a:prstGeom prst="ellipse">
              <a:avLst/>
            </a:prstGeom>
            <a:gradFill flip="none" rotWithShape="1">
              <a:gsLst>
                <a:gs pos="56000">
                  <a:schemeClr val="accent1">
                    <a:alpha val="20000"/>
                  </a:schemeClr>
                </a:gs>
                <a:gs pos="74000">
                  <a:schemeClr val="accent1">
                    <a:alpha val="10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7F397951-730B-47E3-9E7F-23CF189BDCEF}"/>
                </a:ext>
              </a:extLst>
            </p:cNvPr>
            <p:cNvSpPr/>
            <p:nvPr/>
          </p:nvSpPr>
          <p:spPr>
            <a:xfrm flipH="1">
              <a:off x="5361651" y="1304562"/>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占位符 44">
            <a:extLst>
              <a:ext uri="{FF2B5EF4-FFF2-40B4-BE49-F238E27FC236}">
                <a16:creationId xmlns:a16="http://schemas.microsoft.com/office/drawing/2014/main" id="{47CAD3B1-F57F-40DC-B067-F96291F9D3E0}"/>
              </a:ext>
            </a:extLst>
          </p:cNvPr>
          <p:cNvSpPr>
            <a:spLocks noGrp="1"/>
          </p:cNvSpPr>
          <p:nvPr>
            <p:ph type="body" sz="quarter" idx="10" hasCustomPrompt="1"/>
          </p:nvPr>
        </p:nvSpPr>
        <p:spPr>
          <a:xfrm>
            <a:off x="2068886" y="1147500"/>
            <a:ext cx="3795574" cy="3770263"/>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3900" b="1" i="1" kern="1200" spc="600" noProof="0">
                <a:solidFill>
                  <a:schemeClr val="accent1"/>
                </a:solidFill>
                <a:effectLst/>
                <a:latin typeface="Arial"/>
                <a:ea typeface="微软雅黑"/>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pPr>
            <a:r>
              <a:rPr lang="en-US" altLang="zh-CN" sz="23900" i="1" dirty="0">
                <a:solidFill>
                  <a:schemeClr val="accent1"/>
                </a:solidFill>
                <a:effectLst/>
                <a:latin typeface="Arial"/>
                <a:ea typeface="微软雅黑"/>
              </a:rPr>
              <a:t>01</a:t>
            </a:r>
            <a:endParaRPr lang="zh-CN" altLang="en-US" sz="23900" i="1" dirty="0">
              <a:solidFill>
                <a:schemeClr val="accent1"/>
              </a:solidFill>
              <a:effectLst/>
              <a:latin typeface="Arial"/>
              <a:ea typeface="微软雅黑"/>
            </a:endParaRPr>
          </a:p>
        </p:txBody>
      </p:sp>
      <p:sp>
        <p:nvSpPr>
          <p:cNvPr id="51" name="文本占位符 50">
            <a:extLst>
              <a:ext uri="{FF2B5EF4-FFF2-40B4-BE49-F238E27FC236}">
                <a16:creationId xmlns:a16="http://schemas.microsoft.com/office/drawing/2014/main" id="{8AC408FE-39D6-43C5-8C71-DB30EFBEE495}"/>
              </a:ext>
            </a:extLst>
          </p:cNvPr>
          <p:cNvSpPr>
            <a:spLocks noGrp="1"/>
          </p:cNvSpPr>
          <p:nvPr>
            <p:ph type="body" sz="quarter" idx="11" hasCustomPrompt="1"/>
          </p:nvPr>
        </p:nvSpPr>
        <p:spPr>
          <a:xfrm>
            <a:off x="5740314" y="2297776"/>
            <a:ext cx="3998772" cy="1015663"/>
          </a:xfrm>
        </p:spPr>
        <p:txBody>
          <a:bodyPr wrap="square">
            <a:spAutoFit/>
          </a:bodyPr>
          <a:lstStyle>
            <a:lvl1pPr marL="0" indent="0" algn="l">
              <a:buFontTx/>
              <a:buNone/>
              <a:defRPr lang="zh-CN" altLang="en-US" sz="6000" b="1" kern="1200" spc="600" noProof="0">
                <a:solidFill>
                  <a:schemeClr val="accent2"/>
                </a:solidFill>
                <a:effectLst/>
                <a:latin typeface="Arial"/>
                <a:ea typeface="微软雅黑"/>
                <a:cs typeface="+mn-cs"/>
              </a:defRPr>
            </a:lvl1pPr>
          </a:lstStyle>
          <a:p>
            <a:pPr marL="228600" marR="0" lvl="0" indent="-228600" algn="l" defTabSz="914400" rtl="0" eaLnBrk="1" fontAlgn="auto" latinLnBrk="0" hangingPunct="1">
              <a:lnSpc>
                <a:spcPct val="100000"/>
              </a:lnSpc>
              <a:spcBef>
                <a:spcPts val="0"/>
              </a:spcBef>
              <a:spcAft>
                <a:spcPts val="0"/>
              </a:spcAft>
              <a:buClrTx/>
              <a:buSzTx/>
              <a:tabLst/>
            </a:pPr>
            <a:r>
              <a:rPr lang="zh-CN" altLang="en-US" dirty="0">
                <a:solidFill>
                  <a:schemeClr val="accent2"/>
                </a:solidFill>
                <a:effectLst/>
                <a:latin typeface="Arial"/>
                <a:ea typeface="微软雅黑"/>
              </a:rPr>
              <a:t>工作回顾</a:t>
            </a:r>
          </a:p>
        </p:txBody>
      </p:sp>
      <p:sp>
        <p:nvSpPr>
          <p:cNvPr id="53" name="文本占位符 52">
            <a:extLst>
              <a:ext uri="{FF2B5EF4-FFF2-40B4-BE49-F238E27FC236}">
                <a16:creationId xmlns:a16="http://schemas.microsoft.com/office/drawing/2014/main" id="{F2EC19E0-239B-4B72-A470-9C7BB447E9EF}"/>
              </a:ext>
            </a:extLst>
          </p:cNvPr>
          <p:cNvSpPr>
            <a:spLocks noGrp="1"/>
          </p:cNvSpPr>
          <p:nvPr>
            <p:ph type="body" sz="quarter" idx="12" hasCustomPrompt="1"/>
          </p:nvPr>
        </p:nvSpPr>
        <p:spPr>
          <a:xfrm>
            <a:off x="5740314" y="3578337"/>
            <a:ext cx="3998772" cy="480131"/>
          </a:xfrm>
        </p:spPr>
        <p:txBody>
          <a:bodyPr wrap="square">
            <a:spAutoFit/>
          </a:bodyPr>
          <a:lstStyle>
            <a:lvl1pPr marL="0" indent="0" algn="l" defTabSz="914400" rtl="0" eaLnBrk="1" latinLnBrk="0" hangingPunct="1">
              <a:buFontTx/>
              <a:buNone/>
              <a:defRPr lang="en-US" altLang="zh-CN" sz="2800" kern="1200">
                <a:solidFill>
                  <a:schemeClr val="tx1"/>
                </a:solidFill>
                <a:latin typeface="+mn-lt"/>
                <a:ea typeface="+mn-ea"/>
                <a:cs typeface="+mn-cs"/>
              </a:defRPr>
            </a:lvl1pPr>
          </a:lstStyle>
          <a:p>
            <a:r>
              <a:rPr lang="en-US" altLang="zh-CN" sz="2800"/>
              <a:t>Please Add Text Herea</a:t>
            </a:r>
          </a:p>
        </p:txBody>
      </p:sp>
    </p:spTree>
    <p:extLst>
      <p:ext uri="{BB962C8B-B14F-4D97-AF65-F5344CB8AC3E}">
        <p14:creationId xmlns:p14="http://schemas.microsoft.com/office/powerpoint/2010/main" val="45953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正文页1">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34DFF6A-3389-4EF4-8B79-FA5F98336325}"/>
              </a:ext>
            </a:extLst>
          </p:cNvPr>
          <p:cNvPicPr>
            <a:picLocks noChangeAspect="1"/>
          </p:cNvPicPr>
          <p:nvPr userDrawn="1"/>
        </p:nvPicPr>
        <p:blipFill rotWithShape="1">
          <a:blip r:embed="rId2">
            <a:alphaModFix amt="60000"/>
          </a:blip>
          <a:srcRect r="10928"/>
          <a:stretch/>
        </p:blipFill>
        <p:spPr>
          <a:xfrm flipH="1" flipV="1">
            <a:off x="-636" y="0"/>
            <a:ext cx="12193272" cy="6858330"/>
          </a:xfrm>
          <a:prstGeom prst="rect">
            <a:avLst/>
          </a:prstGeom>
        </p:spPr>
      </p:pic>
      <p:cxnSp>
        <p:nvCxnSpPr>
          <p:cNvPr id="2" name="直接连接符 1">
            <a:extLst>
              <a:ext uri="{FF2B5EF4-FFF2-40B4-BE49-F238E27FC236}">
                <a16:creationId xmlns:a16="http://schemas.microsoft.com/office/drawing/2014/main" id="{DE54DAA0-DE0E-4A5B-BE6A-35F37E800A89}"/>
              </a:ext>
            </a:extLst>
          </p:cNvPr>
          <p:cNvCxnSpPr/>
          <p:nvPr userDrawn="1"/>
        </p:nvCxnSpPr>
        <p:spPr>
          <a:xfrm>
            <a:off x="228600" y="1052203"/>
            <a:ext cx="11963400" cy="0"/>
          </a:xfrm>
          <a:prstGeom prst="line">
            <a:avLst/>
          </a:prstGeom>
          <a:ln w="12700">
            <a:solidFill>
              <a:schemeClr val="tx2">
                <a:alpha val="31000"/>
              </a:schemeClr>
            </a:solidFill>
          </a:ln>
        </p:spPr>
        <p:style>
          <a:lnRef idx="1">
            <a:schemeClr val="accent1"/>
          </a:lnRef>
          <a:fillRef idx="0">
            <a:schemeClr val="accent1"/>
          </a:fillRef>
          <a:effectRef idx="0">
            <a:schemeClr val="accent1"/>
          </a:effectRef>
          <a:fontRef idx="minor">
            <a:schemeClr val="tx1"/>
          </a:fontRef>
        </p:style>
      </p:cxnSp>
      <p:sp>
        <p:nvSpPr>
          <p:cNvPr id="10" name="任意多边形: 形状 9">
            <a:extLst>
              <a:ext uri="{FF2B5EF4-FFF2-40B4-BE49-F238E27FC236}">
                <a16:creationId xmlns:a16="http://schemas.microsoft.com/office/drawing/2014/main" id="{2F4AC827-D731-4E1F-BF6A-796333B07DF7}"/>
              </a:ext>
            </a:extLst>
          </p:cNvPr>
          <p:cNvSpPr/>
          <p:nvPr userDrawn="1"/>
        </p:nvSpPr>
        <p:spPr>
          <a:xfrm>
            <a:off x="0" y="241300"/>
            <a:ext cx="457200" cy="825500"/>
          </a:xfrm>
          <a:custGeom>
            <a:avLst/>
            <a:gdLst>
              <a:gd name="connsiteX0" fmla="*/ 0 w 457200"/>
              <a:gd name="connsiteY0" fmla="*/ 0 h 825500"/>
              <a:gd name="connsiteX1" fmla="*/ 319614 w 457200"/>
              <a:gd name="connsiteY1" fmla="*/ 0 h 825500"/>
              <a:gd name="connsiteX2" fmla="*/ 457200 w 457200"/>
              <a:gd name="connsiteY2" fmla="*/ 137586 h 825500"/>
              <a:gd name="connsiteX3" fmla="*/ 457200 w 457200"/>
              <a:gd name="connsiteY3" fmla="*/ 687914 h 825500"/>
              <a:gd name="connsiteX4" fmla="*/ 319614 w 457200"/>
              <a:gd name="connsiteY4" fmla="*/ 825500 h 825500"/>
              <a:gd name="connsiteX5" fmla="*/ 0 w 457200"/>
              <a:gd name="connsiteY5" fmla="*/ 825500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825500">
                <a:moveTo>
                  <a:pt x="0" y="0"/>
                </a:moveTo>
                <a:lnTo>
                  <a:pt x="319614" y="0"/>
                </a:lnTo>
                <a:cubicBezTo>
                  <a:pt x="395601" y="0"/>
                  <a:pt x="457200" y="61599"/>
                  <a:pt x="457200" y="137586"/>
                </a:cubicBezTo>
                <a:lnTo>
                  <a:pt x="457200" y="687914"/>
                </a:lnTo>
                <a:cubicBezTo>
                  <a:pt x="457200" y="763901"/>
                  <a:pt x="395601" y="825500"/>
                  <a:pt x="319614" y="825500"/>
                </a:cubicBezTo>
                <a:lnTo>
                  <a:pt x="0" y="825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97912679-E8F4-47FC-BB94-0FF8D9892D3F}"/>
              </a:ext>
            </a:extLst>
          </p:cNvPr>
          <p:cNvSpPr/>
          <p:nvPr userDrawn="1"/>
        </p:nvSpPr>
        <p:spPr>
          <a:xfrm>
            <a:off x="-4763" y="370284"/>
            <a:ext cx="319088" cy="567532"/>
          </a:xfrm>
          <a:custGeom>
            <a:avLst/>
            <a:gdLst>
              <a:gd name="connsiteX0" fmla="*/ 0 w 319088"/>
              <a:gd name="connsiteY0" fmla="*/ 0 h 567532"/>
              <a:gd name="connsiteX1" fmla="*/ 287204 w 319088"/>
              <a:gd name="connsiteY1" fmla="*/ 0 h 567532"/>
              <a:gd name="connsiteX2" fmla="*/ 319088 w 319088"/>
              <a:gd name="connsiteY2" fmla="*/ 31884 h 567532"/>
              <a:gd name="connsiteX3" fmla="*/ 319088 w 319088"/>
              <a:gd name="connsiteY3" fmla="*/ 535648 h 567532"/>
              <a:gd name="connsiteX4" fmla="*/ 287204 w 319088"/>
              <a:gd name="connsiteY4" fmla="*/ 567532 h 567532"/>
              <a:gd name="connsiteX5" fmla="*/ 0 w 319088"/>
              <a:gd name="connsiteY5" fmla="*/ 567532 h 56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088" h="567532">
                <a:moveTo>
                  <a:pt x="0" y="0"/>
                </a:moveTo>
                <a:lnTo>
                  <a:pt x="287204" y="0"/>
                </a:lnTo>
                <a:cubicBezTo>
                  <a:pt x="304813" y="0"/>
                  <a:pt x="319088" y="14275"/>
                  <a:pt x="319088" y="31884"/>
                </a:cubicBezTo>
                <a:lnTo>
                  <a:pt x="319088" y="535648"/>
                </a:lnTo>
                <a:cubicBezTo>
                  <a:pt x="319088" y="553257"/>
                  <a:pt x="304813" y="567532"/>
                  <a:pt x="287204" y="567532"/>
                </a:cubicBezTo>
                <a:lnTo>
                  <a:pt x="0" y="56753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F5D54897-4800-4934-9115-4DBBBF98F48C}"/>
              </a:ext>
            </a:extLst>
          </p:cNvPr>
          <p:cNvSpPr/>
          <p:nvPr userDrawn="1"/>
        </p:nvSpPr>
        <p:spPr>
          <a:xfrm>
            <a:off x="228600" y="524843"/>
            <a:ext cx="309563" cy="258415"/>
          </a:xfrm>
          <a:prstGeom prst="roundRect">
            <a:avLst/>
          </a:prstGeom>
          <a:ln>
            <a:noFill/>
          </a:ln>
          <a:effectLst>
            <a:outerShdw blurRad="76200" sx="107000" sy="107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58ED72EF-A180-4CC3-8E7A-B7463D00304E}"/>
              </a:ext>
            </a:extLst>
          </p:cNvPr>
          <p:cNvSpPr/>
          <p:nvPr userDrawn="1"/>
        </p:nvSpPr>
        <p:spPr>
          <a:xfrm>
            <a:off x="304800" y="598392"/>
            <a:ext cx="157163" cy="111316"/>
          </a:xfrm>
          <a:prstGeom prst="roundRect">
            <a:avLst>
              <a:gd name="adj" fmla="val 103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12">
            <a:extLst>
              <a:ext uri="{FF2B5EF4-FFF2-40B4-BE49-F238E27FC236}">
                <a16:creationId xmlns:a16="http://schemas.microsoft.com/office/drawing/2014/main" id="{565E0505-2CA6-46DA-BD43-F4C2D35BC0E0}"/>
              </a:ext>
            </a:extLst>
          </p:cNvPr>
          <p:cNvSpPr>
            <a:spLocks noGrp="1"/>
          </p:cNvSpPr>
          <p:nvPr>
            <p:ph type="body" sz="quarter" idx="10" hasCustomPrompt="1"/>
          </p:nvPr>
        </p:nvSpPr>
        <p:spPr>
          <a:xfrm>
            <a:off x="614363" y="361663"/>
            <a:ext cx="10880951"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mn-lt"/>
                <a:ea typeface="+mn-ea"/>
                <a:cs typeface="+mn-cs"/>
              </a:rPr>
              <a:t>请输入你的标题</a:t>
            </a:r>
          </a:p>
        </p:txBody>
      </p:sp>
    </p:spTree>
    <p:extLst>
      <p:ext uri="{BB962C8B-B14F-4D97-AF65-F5344CB8AC3E}">
        <p14:creationId xmlns:p14="http://schemas.microsoft.com/office/powerpoint/2010/main" val="304015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正文页2">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95AA32D-BBEB-432A-A205-1918C678BF7D}"/>
              </a:ext>
            </a:extLst>
          </p:cNvPr>
          <p:cNvCxnSpPr/>
          <p:nvPr userDrawn="1"/>
        </p:nvCxnSpPr>
        <p:spPr>
          <a:xfrm>
            <a:off x="228600" y="1052203"/>
            <a:ext cx="11963400" cy="0"/>
          </a:xfrm>
          <a:prstGeom prst="line">
            <a:avLst/>
          </a:prstGeom>
          <a:ln w="12700">
            <a:solidFill>
              <a:schemeClr val="tx2">
                <a:alpha val="31000"/>
              </a:schemeClr>
            </a:solidFill>
          </a:ln>
        </p:spPr>
        <p:style>
          <a:lnRef idx="1">
            <a:schemeClr val="accent1"/>
          </a:lnRef>
          <a:fillRef idx="0">
            <a:schemeClr val="accent1"/>
          </a:fillRef>
          <a:effectRef idx="0">
            <a:schemeClr val="accent1"/>
          </a:effectRef>
          <a:fontRef idx="minor">
            <a:schemeClr val="tx1"/>
          </a:fontRef>
        </p:style>
      </p:cxnSp>
      <p:sp>
        <p:nvSpPr>
          <p:cNvPr id="6" name="任意多边形: 形状 5">
            <a:extLst>
              <a:ext uri="{FF2B5EF4-FFF2-40B4-BE49-F238E27FC236}">
                <a16:creationId xmlns:a16="http://schemas.microsoft.com/office/drawing/2014/main" id="{A90FF544-B1F6-44BF-BD8D-41896F07FEFF}"/>
              </a:ext>
            </a:extLst>
          </p:cNvPr>
          <p:cNvSpPr/>
          <p:nvPr userDrawn="1"/>
        </p:nvSpPr>
        <p:spPr>
          <a:xfrm>
            <a:off x="0" y="241300"/>
            <a:ext cx="457200" cy="825500"/>
          </a:xfrm>
          <a:custGeom>
            <a:avLst/>
            <a:gdLst>
              <a:gd name="connsiteX0" fmla="*/ 0 w 457200"/>
              <a:gd name="connsiteY0" fmla="*/ 0 h 825500"/>
              <a:gd name="connsiteX1" fmla="*/ 319614 w 457200"/>
              <a:gd name="connsiteY1" fmla="*/ 0 h 825500"/>
              <a:gd name="connsiteX2" fmla="*/ 457200 w 457200"/>
              <a:gd name="connsiteY2" fmla="*/ 137586 h 825500"/>
              <a:gd name="connsiteX3" fmla="*/ 457200 w 457200"/>
              <a:gd name="connsiteY3" fmla="*/ 687914 h 825500"/>
              <a:gd name="connsiteX4" fmla="*/ 319614 w 457200"/>
              <a:gd name="connsiteY4" fmla="*/ 825500 h 825500"/>
              <a:gd name="connsiteX5" fmla="*/ 0 w 457200"/>
              <a:gd name="connsiteY5" fmla="*/ 825500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825500">
                <a:moveTo>
                  <a:pt x="0" y="0"/>
                </a:moveTo>
                <a:lnTo>
                  <a:pt x="319614" y="0"/>
                </a:lnTo>
                <a:cubicBezTo>
                  <a:pt x="395601" y="0"/>
                  <a:pt x="457200" y="61599"/>
                  <a:pt x="457200" y="137586"/>
                </a:cubicBezTo>
                <a:lnTo>
                  <a:pt x="457200" y="687914"/>
                </a:lnTo>
                <a:cubicBezTo>
                  <a:pt x="457200" y="763901"/>
                  <a:pt x="395601" y="825500"/>
                  <a:pt x="319614" y="825500"/>
                </a:cubicBezTo>
                <a:lnTo>
                  <a:pt x="0" y="825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8AD76520-51F8-44B0-BDA6-5D1DFFBBC9E7}"/>
              </a:ext>
            </a:extLst>
          </p:cNvPr>
          <p:cNvSpPr/>
          <p:nvPr userDrawn="1"/>
        </p:nvSpPr>
        <p:spPr>
          <a:xfrm>
            <a:off x="-4763" y="370284"/>
            <a:ext cx="319088" cy="567532"/>
          </a:xfrm>
          <a:custGeom>
            <a:avLst/>
            <a:gdLst>
              <a:gd name="connsiteX0" fmla="*/ 0 w 319088"/>
              <a:gd name="connsiteY0" fmla="*/ 0 h 567532"/>
              <a:gd name="connsiteX1" fmla="*/ 287204 w 319088"/>
              <a:gd name="connsiteY1" fmla="*/ 0 h 567532"/>
              <a:gd name="connsiteX2" fmla="*/ 319088 w 319088"/>
              <a:gd name="connsiteY2" fmla="*/ 31884 h 567532"/>
              <a:gd name="connsiteX3" fmla="*/ 319088 w 319088"/>
              <a:gd name="connsiteY3" fmla="*/ 535648 h 567532"/>
              <a:gd name="connsiteX4" fmla="*/ 287204 w 319088"/>
              <a:gd name="connsiteY4" fmla="*/ 567532 h 567532"/>
              <a:gd name="connsiteX5" fmla="*/ 0 w 319088"/>
              <a:gd name="connsiteY5" fmla="*/ 567532 h 56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088" h="567532">
                <a:moveTo>
                  <a:pt x="0" y="0"/>
                </a:moveTo>
                <a:lnTo>
                  <a:pt x="287204" y="0"/>
                </a:lnTo>
                <a:cubicBezTo>
                  <a:pt x="304813" y="0"/>
                  <a:pt x="319088" y="14275"/>
                  <a:pt x="319088" y="31884"/>
                </a:cubicBezTo>
                <a:lnTo>
                  <a:pt x="319088" y="535648"/>
                </a:lnTo>
                <a:cubicBezTo>
                  <a:pt x="319088" y="553257"/>
                  <a:pt x="304813" y="567532"/>
                  <a:pt x="287204" y="567532"/>
                </a:cubicBezTo>
                <a:lnTo>
                  <a:pt x="0" y="56753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E11CC43B-434A-4B18-954B-156960744154}"/>
              </a:ext>
            </a:extLst>
          </p:cNvPr>
          <p:cNvSpPr/>
          <p:nvPr userDrawn="1"/>
        </p:nvSpPr>
        <p:spPr>
          <a:xfrm>
            <a:off x="228600" y="524843"/>
            <a:ext cx="309563" cy="258415"/>
          </a:xfrm>
          <a:prstGeom prst="roundRect">
            <a:avLst/>
          </a:prstGeom>
          <a:ln>
            <a:noFill/>
          </a:ln>
          <a:effectLst>
            <a:outerShdw blurRad="76200" sx="107000" sy="107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4CB9D09-47D0-4A5D-98D3-E173BD296D64}"/>
              </a:ext>
            </a:extLst>
          </p:cNvPr>
          <p:cNvSpPr/>
          <p:nvPr userDrawn="1"/>
        </p:nvSpPr>
        <p:spPr>
          <a:xfrm>
            <a:off x="304800" y="598392"/>
            <a:ext cx="157163" cy="111316"/>
          </a:xfrm>
          <a:prstGeom prst="roundRect">
            <a:avLst>
              <a:gd name="adj" fmla="val 103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12">
            <a:extLst>
              <a:ext uri="{FF2B5EF4-FFF2-40B4-BE49-F238E27FC236}">
                <a16:creationId xmlns:a16="http://schemas.microsoft.com/office/drawing/2014/main" id="{A620807C-D116-471D-BC5F-30FCDD661325}"/>
              </a:ext>
            </a:extLst>
          </p:cNvPr>
          <p:cNvSpPr>
            <a:spLocks noGrp="1"/>
          </p:cNvSpPr>
          <p:nvPr>
            <p:ph type="body" sz="quarter" idx="10" hasCustomPrompt="1"/>
          </p:nvPr>
        </p:nvSpPr>
        <p:spPr>
          <a:xfrm>
            <a:off x="614363" y="361663"/>
            <a:ext cx="10880951"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mn-lt"/>
                <a:ea typeface="+mn-ea"/>
                <a:cs typeface="+mn-cs"/>
              </a:rPr>
              <a:t>请输入你的标题</a:t>
            </a:r>
          </a:p>
        </p:txBody>
      </p:sp>
    </p:spTree>
    <p:extLst>
      <p:ext uri="{BB962C8B-B14F-4D97-AF65-F5344CB8AC3E}">
        <p14:creationId xmlns:p14="http://schemas.microsoft.com/office/powerpoint/2010/main" val="163085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文版式1">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0873DE6B-C1B6-4A8E-81EC-BCE1E05FA0C4}"/>
              </a:ext>
            </a:extLst>
          </p:cNvPr>
          <p:cNvSpPr>
            <a:spLocks noGrp="1"/>
          </p:cNvSpPr>
          <p:nvPr>
            <p:ph type="pic" sz="quarter" idx="11"/>
          </p:nvPr>
        </p:nvSpPr>
        <p:spPr>
          <a:xfrm>
            <a:off x="693535"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3" name="图片占位符 12">
            <a:extLst>
              <a:ext uri="{FF2B5EF4-FFF2-40B4-BE49-F238E27FC236}">
                <a16:creationId xmlns:a16="http://schemas.microsoft.com/office/drawing/2014/main" id="{9E88FB8D-788B-421E-8EEB-BDCA2706B95A}"/>
              </a:ext>
            </a:extLst>
          </p:cNvPr>
          <p:cNvSpPr>
            <a:spLocks noGrp="1"/>
          </p:cNvSpPr>
          <p:nvPr>
            <p:ph type="pic" sz="quarter" idx="12"/>
          </p:nvPr>
        </p:nvSpPr>
        <p:spPr>
          <a:xfrm>
            <a:off x="3394187"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5" name="图片占位符 14">
            <a:extLst>
              <a:ext uri="{FF2B5EF4-FFF2-40B4-BE49-F238E27FC236}">
                <a16:creationId xmlns:a16="http://schemas.microsoft.com/office/drawing/2014/main" id="{81A274B5-2A0E-42E8-8231-95B6015C592F}"/>
              </a:ext>
            </a:extLst>
          </p:cNvPr>
          <p:cNvSpPr>
            <a:spLocks noGrp="1"/>
          </p:cNvSpPr>
          <p:nvPr>
            <p:ph type="pic" sz="quarter" idx="13"/>
          </p:nvPr>
        </p:nvSpPr>
        <p:spPr>
          <a:xfrm>
            <a:off x="6096000"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6" name="图片占位符 15">
            <a:extLst>
              <a:ext uri="{FF2B5EF4-FFF2-40B4-BE49-F238E27FC236}">
                <a16:creationId xmlns:a16="http://schemas.microsoft.com/office/drawing/2014/main" id="{1A7C644C-37FE-472B-931F-011A71C888DE}"/>
              </a:ext>
            </a:extLst>
          </p:cNvPr>
          <p:cNvSpPr>
            <a:spLocks noGrp="1"/>
          </p:cNvSpPr>
          <p:nvPr>
            <p:ph type="pic" sz="quarter" idx="14"/>
          </p:nvPr>
        </p:nvSpPr>
        <p:spPr>
          <a:xfrm>
            <a:off x="8798241"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cxnSp>
        <p:nvCxnSpPr>
          <p:cNvPr id="6" name="直接连接符 5">
            <a:extLst>
              <a:ext uri="{FF2B5EF4-FFF2-40B4-BE49-F238E27FC236}">
                <a16:creationId xmlns:a16="http://schemas.microsoft.com/office/drawing/2014/main" id="{2EDC8336-33DB-43E9-90C7-87C7386B1F23}"/>
              </a:ext>
            </a:extLst>
          </p:cNvPr>
          <p:cNvCxnSpPr/>
          <p:nvPr userDrawn="1"/>
        </p:nvCxnSpPr>
        <p:spPr>
          <a:xfrm>
            <a:off x="228600" y="1052203"/>
            <a:ext cx="11963400" cy="0"/>
          </a:xfrm>
          <a:prstGeom prst="line">
            <a:avLst/>
          </a:prstGeom>
          <a:ln w="12700">
            <a:solidFill>
              <a:schemeClr val="tx2">
                <a:alpha val="31000"/>
              </a:schemeClr>
            </a:solidFill>
          </a:ln>
        </p:spPr>
        <p:style>
          <a:lnRef idx="1">
            <a:schemeClr val="accent1"/>
          </a:lnRef>
          <a:fillRef idx="0">
            <a:schemeClr val="accent1"/>
          </a:fillRef>
          <a:effectRef idx="0">
            <a:schemeClr val="accent1"/>
          </a:effectRef>
          <a:fontRef idx="minor">
            <a:schemeClr val="tx1"/>
          </a:fontRef>
        </p:style>
      </p:cxnSp>
      <p:sp>
        <p:nvSpPr>
          <p:cNvPr id="7" name="任意多边形: 形状 6">
            <a:extLst>
              <a:ext uri="{FF2B5EF4-FFF2-40B4-BE49-F238E27FC236}">
                <a16:creationId xmlns:a16="http://schemas.microsoft.com/office/drawing/2014/main" id="{AEB76F48-7528-449C-B5E6-36B2BA02E49A}"/>
              </a:ext>
            </a:extLst>
          </p:cNvPr>
          <p:cNvSpPr/>
          <p:nvPr userDrawn="1"/>
        </p:nvSpPr>
        <p:spPr>
          <a:xfrm>
            <a:off x="0" y="241300"/>
            <a:ext cx="457200" cy="825500"/>
          </a:xfrm>
          <a:custGeom>
            <a:avLst/>
            <a:gdLst>
              <a:gd name="connsiteX0" fmla="*/ 0 w 457200"/>
              <a:gd name="connsiteY0" fmla="*/ 0 h 825500"/>
              <a:gd name="connsiteX1" fmla="*/ 319614 w 457200"/>
              <a:gd name="connsiteY1" fmla="*/ 0 h 825500"/>
              <a:gd name="connsiteX2" fmla="*/ 457200 w 457200"/>
              <a:gd name="connsiteY2" fmla="*/ 137586 h 825500"/>
              <a:gd name="connsiteX3" fmla="*/ 457200 w 457200"/>
              <a:gd name="connsiteY3" fmla="*/ 687914 h 825500"/>
              <a:gd name="connsiteX4" fmla="*/ 319614 w 457200"/>
              <a:gd name="connsiteY4" fmla="*/ 825500 h 825500"/>
              <a:gd name="connsiteX5" fmla="*/ 0 w 457200"/>
              <a:gd name="connsiteY5" fmla="*/ 825500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825500">
                <a:moveTo>
                  <a:pt x="0" y="0"/>
                </a:moveTo>
                <a:lnTo>
                  <a:pt x="319614" y="0"/>
                </a:lnTo>
                <a:cubicBezTo>
                  <a:pt x="395601" y="0"/>
                  <a:pt x="457200" y="61599"/>
                  <a:pt x="457200" y="137586"/>
                </a:cubicBezTo>
                <a:lnTo>
                  <a:pt x="457200" y="687914"/>
                </a:lnTo>
                <a:cubicBezTo>
                  <a:pt x="457200" y="763901"/>
                  <a:pt x="395601" y="825500"/>
                  <a:pt x="319614" y="825500"/>
                </a:cubicBezTo>
                <a:lnTo>
                  <a:pt x="0" y="825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4C8459E-2424-4FC6-A4BD-E186A447A60E}"/>
              </a:ext>
            </a:extLst>
          </p:cNvPr>
          <p:cNvSpPr/>
          <p:nvPr userDrawn="1"/>
        </p:nvSpPr>
        <p:spPr>
          <a:xfrm>
            <a:off x="-4763" y="370284"/>
            <a:ext cx="319088" cy="567532"/>
          </a:xfrm>
          <a:custGeom>
            <a:avLst/>
            <a:gdLst>
              <a:gd name="connsiteX0" fmla="*/ 0 w 319088"/>
              <a:gd name="connsiteY0" fmla="*/ 0 h 567532"/>
              <a:gd name="connsiteX1" fmla="*/ 287204 w 319088"/>
              <a:gd name="connsiteY1" fmla="*/ 0 h 567532"/>
              <a:gd name="connsiteX2" fmla="*/ 319088 w 319088"/>
              <a:gd name="connsiteY2" fmla="*/ 31884 h 567532"/>
              <a:gd name="connsiteX3" fmla="*/ 319088 w 319088"/>
              <a:gd name="connsiteY3" fmla="*/ 535648 h 567532"/>
              <a:gd name="connsiteX4" fmla="*/ 287204 w 319088"/>
              <a:gd name="connsiteY4" fmla="*/ 567532 h 567532"/>
              <a:gd name="connsiteX5" fmla="*/ 0 w 319088"/>
              <a:gd name="connsiteY5" fmla="*/ 567532 h 56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088" h="567532">
                <a:moveTo>
                  <a:pt x="0" y="0"/>
                </a:moveTo>
                <a:lnTo>
                  <a:pt x="287204" y="0"/>
                </a:lnTo>
                <a:cubicBezTo>
                  <a:pt x="304813" y="0"/>
                  <a:pt x="319088" y="14275"/>
                  <a:pt x="319088" y="31884"/>
                </a:cubicBezTo>
                <a:lnTo>
                  <a:pt x="319088" y="535648"/>
                </a:lnTo>
                <a:cubicBezTo>
                  <a:pt x="319088" y="553257"/>
                  <a:pt x="304813" y="567532"/>
                  <a:pt x="287204" y="567532"/>
                </a:cubicBezTo>
                <a:lnTo>
                  <a:pt x="0" y="56753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32D6D6CD-80E6-46AE-B716-641B6DFB2E7D}"/>
              </a:ext>
            </a:extLst>
          </p:cNvPr>
          <p:cNvSpPr/>
          <p:nvPr userDrawn="1"/>
        </p:nvSpPr>
        <p:spPr>
          <a:xfrm>
            <a:off x="228600" y="524843"/>
            <a:ext cx="309563" cy="258415"/>
          </a:xfrm>
          <a:prstGeom prst="roundRect">
            <a:avLst/>
          </a:prstGeom>
          <a:ln>
            <a:noFill/>
          </a:ln>
          <a:effectLst>
            <a:outerShdw blurRad="76200" sx="107000" sy="107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5EE33151-DCF9-4FDD-8919-F438C4296501}"/>
              </a:ext>
            </a:extLst>
          </p:cNvPr>
          <p:cNvSpPr/>
          <p:nvPr userDrawn="1"/>
        </p:nvSpPr>
        <p:spPr>
          <a:xfrm>
            <a:off x="304800" y="598392"/>
            <a:ext cx="157163" cy="111316"/>
          </a:xfrm>
          <a:prstGeom prst="roundRect">
            <a:avLst>
              <a:gd name="adj" fmla="val 103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2">
            <a:extLst>
              <a:ext uri="{FF2B5EF4-FFF2-40B4-BE49-F238E27FC236}">
                <a16:creationId xmlns:a16="http://schemas.microsoft.com/office/drawing/2014/main" id="{0EDAD7E8-FA33-4154-8FBA-E357336B9CCF}"/>
              </a:ext>
            </a:extLst>
          </p:cNvPr>
          <p:cNvSpPr>
            <a:spLocks noGrp="1"/>
          </p:cNvSpPr>
          <p:nvPr>
            <p:ph type="body" sz="quarter" idx="10" hasCustomPrompt="1"/>
          </p:nvPr>
        </p:nvSpPr>
        <p:spPr>
          <a:xfrm>
            <a:off x="614363" y="361663"/>
            <a:ext cx="10880951" cy="584775"/>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3200" b="1" kern="1200" noProof="0">
                <a:solidFill>
                  <a:schemeClr val="accent2"/>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363632"/>
                </a:solidFill>
                <a:effectLst/>
                <a:uLnTx/>
                <a:uFillTx/>
                <a:latin typeface="+mn-lt"/>
                <a:ea typeface="+mn-ea"/>
                <a:cs typeface="+mn-cs"/>
              </a:rPr>
              <a:t>请输入你的标题</a:t>
            </a:r>
          </a:p>
        </p:txBody>
      </p:sp>
    </p:spTree>
    <p:extLst>
      <p:ext uri="{BB962C8B-B14F-4D97-AF65-F5344CB8AC3E}">
        <p14:creationId xmlns:p14="http://schemas.microsoft.com/office/powerpoint/2010/main" val="54005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封底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9B4CB5E-D7DE-4996-8545-FE77F91DE0B6}"/>
              </a:ext>
            </a:extLst>
          </p:cNvPr>
          <p:cNvPicPr>
            <a:picLocks noChangeAspect="1"/>
          </p:cNvPicPr>
          <p:nvPr userDrawn="1"/>
        </p:nvPicPr>
        <p:blipFill rotWithShape="1">
          <a:blip r:embed="rId2">
            <a:alphaModFix amt="75000"/>
          </a:blip>
          <a:srcRect r="10928"/>
          <a:stretch/>
        </p:blipFill>
        <p:spPr>
          <a:xfrm flipH="1" flipV="1">
            <a:off x="-636" y="0"/>
            <a:ext cx="12193272" cy="6858330"/>
          </a:xfrm>
          <a:prstGeom prst="rect">
            <a:avLst/>
          </a:prstGeom>
        </p:spPr>
      </p:pic>
      <p:sp>
        <p:nvSpPr>
          <p:cNvPr id="9" name="矩形: 圆角 8">
            <a:extLst>
              <a:ext uri="{FF2B5EF4-FFF2-40B4-BE49-F238E27FC236}">
                <a16:creationId xmlns:a16="http://schemas.microsoft.com/office/drawing/2014/main" id="{8B92AB5E-C2EF-433C-A20C-39248E3DE96C}"/>
              </a:ext>
            </a:extLst>
          </p:cNvPr>
          <p:cNvSpPr/>
          <p:nvPr/>
        </p:nvSpPr>
        <p:spPr>
          <a:xfrm>
            <a:off x="4619311" y="4862823"/>
            <a:ext cx="2953378" cy="48884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D43818F-DDF7-409E-9B33-03BA22B980A7}"/>
              </a:ext>
            </a:extLst>
          </p:cNvPr>
          <p:cNvSpPr/>
          <p:nvPr userDrawn="1"/>
        </p:nvSpPr>
        <p:spPr>
          <a:xfrm>
            <a:off x="0" y="6497709"/>
            <a:ext cx="12192000" cy="360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AB6DC44-5EC0-49A1-B7B6-9B53912F2919}"/>
              </a:ext>
            </a:extLst>
          </p:cNvPr>
          <p:cNvSpPr/>
          <p:nvPr userDrawn="1"/>
        </p:nvSpPr>
        <p:spPr>
          <a:xfrm>
            <a:off x="0" y="640627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56729D83-25C5-43C5-8C57-06B135A08D47}"/>
              </a:ext>
            </a:extLst>
          </p:cNvPr>
          <p:cNvGrpSpPr/>
          <p:nvPr userDrawn="1"/>
        </p:nvGrpSpPr>
        <p:grpSpPr>
          <a:xfrm>
            <a:off x="7416613" y="2279553"/>
            <a:ext cx="381484" cy="338920"/>
            <a:chOff x="5386625" y="1332586"/>
            <a:chExt cx="568410" cy="504991"/>
          </a:xfrm>
        </p:grpSpPr>
        <p:sp>
          <p:nvSpPr>
            <p:cNvPr id="17" name="椭圆 16">
              <a:extLst>
                <a:ext uri="{FF2B5EF4-FFF2-40B4-BE49-F238E27FC236}">
                  <a16:creationId xmlns:a16="http://schemas.microsoft.com/office/drawing/2014/main" id="{D506ED0C-AF2F-4640-A3EB-8412CCB780BF}"/>
                </a:ext>
              </a:extLst>
            </p:cNvPr>
            <p:cNvSpPr/>
            <p:nvPr/>
          </p:nvSpPr>
          <p:spPr>
            <a:xfrm>
              <a:off x="5474571" y="1378857"/>
              <a:ext cx="480464" cy="458720"/>
            </a:xfrm>
            <a:prstGeom prst="ellipse">
              <a:avLst/>
            </a:prstGeom>
            <a:gradFill flip="none" rotWithShape="1">
              <a:gsLst>
                <a:gs pos="67000">
                  <a:schemeClr val="accent1"/>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107FFA28-86BD-4C4E-96A1-F09671DF50B7}"/>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C8C98529-ACE5-404C-B11B-58FB9E9C937D}"/>
              </a:ext>
            </a:extLst>
          </p:cNvPr>
          <p:cNvGrpSpPr/>
          <p:nvPr userDrawn="1"/>
        </p:nvGrpSpPr>
        <p:grpSpPr>
          <a:xfrm>
            <a:off x="1857845" y="579765"/>
            <a:ext cx="1724118" cy="1548708"/>
            <a:chOff x="5361651" y="1304562"/>
            <a:chExt cx="593384" cy="533015"/>
          </a:xfrm>
        </p:grpSpPr>
        <p:sp>
          <p:nvSpPr>
            <p:cNvPr id="20" name="椭圆 19">
              <a:extLst>
                <a:ext uri="{FF2B5EF4-FFF2-40B4-BE49-F238E27FC236}">
                  <a16:creationId xmlns:a16="http://schemas.microsoft.com/office/drawing/2014/main" id="{B0202DB1-96B6-4495-9983-3CA9434B4ECE}"/>
                </a:ext>
              </a:extLst>
            </p:cNvPr>
            <p:cNvSpPr/>
            <p:nvPr/>
          </p:nvSpPr>
          <p:spPr>
            <a:xfrm>
              <a:off x="5474571" y="1378857"/>
              <a:ext cx="480464" cy="458720"/>
            </a:xfrm>
            <a:prstGeom prst="ellipse">
              <a:avLst/>
            </a:prstGeom>
            <a:gradFill flip="none" rotWithShape="1">
              <a:gsLst>
                <a:gs pos="56000">
                  <a:schemeClr val="accent1"/>
                </a:gs>
                <a:gs pos="74000">
                  <a:schemeClr val="accent1">
                    <a:alpha val="85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C6764C10-CC24-4A9D-81C1-82778EABBE66}"/>
                </a:ext>
              </a:extLst>
            </p:cNvPr>
            <p:cNvSpPr/>
            <p:nvPr/>
          </p:nvSpPr>
          <p:spPr>
            <a:xfrm flipH="1">
              <a:off x="5361651" y="1304562"/>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8F576955-6033-4DD2-ACC2-B05763006237}"/>
              </a:ext>
            </a:extLst>
          </p:cNvPr>
          <p:cNvGrpSpPr/>
          <p:nvPr userDrawn="1"/>
        </p:nvGrpSpPr>
        <p:grpSpPr>
          <a:xfrm>
            <a:off x="7843211" y="3562952"/>
            <a:ext cx="1069606" cy="943136"/>
            <a:chOff x="5345632" y="1300230"/>
            <a:chExt cx="609403" cy="537347"/>
          </a:xfrm>
        </p:grpSpPr>
        <p:sp>
          <p:nvSpPr>
            <p:cNvPr id="23" name="椭圆 22">
              <a:extLst>
                <a:ext uri="{FF2B5EF4-FFF2-40B4-BE49-F238E27FC236}">
                  <a16:creationId xmlns:a16="http://schemas.microsoft.com/office/drawing/2014/main" id="{03F5F365-5DED-4C27-AA7D-FCDB0EC0F013}"/>
                </a:ext>
              </a:extLst>
            </p:cNvPr>
            <p:cNvSpPr/>
            <p:nvPr/>
          </p:nvSpPr>
          <p:spPr>
            <a:xfrm>
              <a:off x="5474571" y="1378857"/>
              <a:ext cx="480464" cy="458720"/>
            </a:xfrm>
            <a:prstGeom prst="ellipse">
              <a:avLst/>
            </a:prstGeom>
            <a:gradFill flip="none" rotWithShape="1">
              <a:gsLst>
                <a:gs pos="59000">
                  <a:schemeClr val="accent1">
                    <a:alpha val="71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7DE96D8-F2B7-45E8-993F-4B330006C92C}"/>
                </a:ext>
              </a:extLst>
            </p:cNvPr>
            <p:cNvSpPr/>
            <p:nvPr/>
          </p:nvSpPr>
          <p:spPr>
            <a:xfrm flipH="1">
              <a:off x="5345632" y="1300230"/>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7E864344-8F66-422D-AB8A-D4671A85DDCD}"/>
              </a:ext>
            </a:extLst>
          </p:cNvPr>
          <p:cNvGrpSpPr/>
          <p:nvPr userDrawn="1"/>
        </p:nvGrpSpPr>
        <p:grpSpPr>
          <a:xfrm>
            <a:off x="2149452" y="4303929"/>
            <a:ext cx="472332" cy="419632"/>
            <a:chOff x="5386625" y="1332586"/>
            <a:chExt cx="568410" cy="504991"/>
          </a:xfrm>
        </p:grpSpPr>
        <p:sp>
          <p:nvSpPr>
            <p:cNvPr id="26" name="椭圆 25">
              <a:extLst>
                <a:ext uri="{FF2B5EF4-FFF2-40B4-BE49-F238E27FC236}">
                  <a16:creationId xmlns:a16="http://schemas.microsoft.com/office/drawing/2014/main" id="{E5DB489B-4993-44D3-96BC-9EA6D7B62381}"/>
                </a:ext>
              </a:extLst>
            </p:cNvPr>
            <p:cNvSpPr/>
            <p:nvPr/>
          </p:nvSpPr>
          <p:spPr>
            <a:xfrm>
              <a:off x="5474571" y="1378857"/>
              <a:ext cx="480464" cy="458720"/>
            </a:xfrm>
            <a:prstGeom prst="ellipse">
              <a:avLst/>
            </a:prstGeom>
            <a:gradFill flip="none" rotWithShape="1">
              <a:gsLst>
                <a:gs pos="67000">
                  <a:schemeClr val="accent1">
                    <a:alpha val="84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300789C-EC93-4BA8-A147-03DD6E5F09A2}"/>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705E2508-6BF6-4561-A375-EC85C49613A6}"/>
              </a:ext>
            </a:extLst>
          </p:cNvPr>
          <p:cNvGrpSpPr/>
          <p:nvPr userDrawn="1"/>
        </p:nvGrpSpPr>
        <p:grpSpPr>
          <a:xfrm>
            <a:off x="8184427" y="1117736"/>
            <a:ext cx="613484" cy="545034"/>
            <a:chOff x="5386625" y="1332586"/>
            <a:chExt cx="568410" cy="504991"/>
          </a:xfrm>
        </p:grpSpPr>
        <p:sp>
          <p:nvSpPr>
            <p:cNvPr id="29" name="椭圆 28">
              <a:extLst>
                <a:ext uri="{FF2B5EF4-FFF2-40B4-BE49-F238E27FC236}">
                  <a16:creationId xmlns:a16="http://schemas.microsoft.com/office/drawing/2014/main" id="{A1974574-11F8-40BA-93A9-63B918CD39E3}"/>
                </a:ext>
              </a:extLst>
            </p:cNvPr>
            <p:cNvSpPr/>
            <p:nvPr/>
          </p:nvSpPr>
          <p:spPr>
            <a:xfrm>
              <a:off x="5474571" y="1378857"/>
              <a:ext cx="480464" cy="458720"/>
            </a:xfrm>
            <a:prstGeom prst="ellipse">
              <a:avLst/>
            </a:prstGeom>
            <a:gradFill flip="none" rotWithShape="1">
              <a:gsLst>
                <a:gs pos="67000">
                  <a:schemeClr val="accent1">
                    <a:alpha val="80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9634B6F5-CAD5-436C-8229-E46ADBDCF599}"/>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905322AB-DCBB-4076-938A-8F1A9664ACA4}"/>
              </a:ext>
            </a:extLst>
          </p:cNvPr>
          <p:cNvGrpSpPr/>
          <p:nvPr userDrawn="1"/>
        </p:nvGrpSpPr>
        <p:grpSpPr>
          <a:xfrm>
            <a:off x="6214441" y="1123212"/>
            <a:ext cx="246180" cy="224838"/>
            <a:chOff x="5386625" y="1332586"/>
            <a:chExt cx="568410" cy="504991"/>
          </a:xfrm>
        </p:grpSpPr>
        <p:sp>
          <p:nvSpPr>
            <p:cNvPr id="32" name="椭圆 31">
              <a:extLst>
                <a:ext uri="{FF2B5EF4-FFF2-40B4-BE49-F238E27FC236}">
                  <a16:creationId xmlns:a16="http://schemas.microsoft.com/office/drawing/2014/main" id="{B6D4DA78-8AF2-450D-AF11-B6CF32DE5160}"/>
                </a:ext>
              </a:extLst>
            </p:cNvPr>
            <p:cNvSpPr/>
            <p:nvPr/>
          </p:nvSpPr>
          <p:spPr>
            <a:xfrm>
              <a:off x="5474571" y="1378857"/>
              <a:ext cx="480464" cy="458720"/>
            </a:xfrm>
            <a:prstGeom prst="ellipse">
              <a:avLst/>
            </a:prstGeom>
            <a:gradFill flip="none" rotWithShape="1">
              <a:gsLst>
                <a:gs pos="67000">
                  <a:schemeClr val="accent1">
                    <a:alpha val="32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4AB57077-C34C-4CD8-A6CB-6A3D626CE691}"/>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a:extLst>
              <a:ext uri="{FF2B5EF4-FFF2-40B4-BE49-F238E27FC236}">
                <a16:creationId xmlns:a16="http://schemas.microsoft.com/office/drawing/2014/main" id="{4791B74B-84B2-4D70-895C-74F638364B97}"/>
              </a:ext>
            </a:extLst>
          </p:cNvPr>
          <p:cNvGrpSpPr/>
          <p:nvPr userDrawn="1"/>
        </p:nvGrpSpPr>
        <p:grpSpPr>
          <a:xfrm>
            <a:off x="5505374" y="2904725"/>
            <a:ext cx="139670" cy="124086"/>
            <a:chOff x="5386625" y="1332586"/>
            <a:chExt cx="568410" cy="504991"/>
          </a:xfrm>
        </p:grpSpPr>
        <p:sp>
          <p:nvSpPr>
            <p:cNvPr id="35" name="椭圆 34">
              <a:extLst>
                <a:ext uri="{FF2B5EF4-FFF2-40B4-BE49-F238E27FC236}">
                  <a16:creationId xmlns:a16="http://schemas.microsoft.com/office/drawing/2014/main" id="{C6D7F0A2-301D-4BA2-8127-4D5BF5C5591D}"/>
                </a:ext>
              </a:extLst>
            </p:cNvPr>
            <p:cNvSpPr/>
            <p:nvPr/>
          </p:nvSpPr>
          <p:spPr>
            <a:xfrm>
              <a:off x="5474571" y="1378857"/>
              <a:ext cx="480464" cy="458720"/>
            </a:xfrm>
            <a:prstGeom prst="ellipse">
              <a:avLst/>
            </a:prstGeom>
            <a:gradFill flip="none" rotWithShape="1">
              <a:gsLst>
                <a:gs pos="67000">
                  <a:schemeClr val="accent1">
                    <a:alpha val="51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CF9A763E-A365-450A-B0A8-1918A69B8CBC}"/>
                </a:ext>
              </a:extLst>
            </p:cNvPr>
            <p:cNvSpPr/>
            <p:nvPr/>
          </p:nvSpPr>
          <p:spPr>
            <a:xfrm flipH="1">
              <a:off x="5386625" y="1332586"/>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A5FA206B-B479-4272-B1CF-C1C3C8C09BAF}"/>
              </a:ext>
            </a:extLst>
          </p:cNvPr>
          <p:cNvGrpSpPr/>
          <p:nvPr userDrawn="1"/>
        </p:nvGrpSpPr>
        <p:grpSpPr>
          <a:xfrm>
            <a:off x="9306975" y="4076011"/>
            <a:ext cx="1820358" cy="1635156"/>
            <a:chOff x="5361651" y="1304562"/>
            <a:chExt cx="593384" cy="533015"/>
          </a:xfrm>
        </p:grpSpPr>
        <p:sp>
          <p:nvSpPr>
            <p:cNvPr id="38" name="椭圆 37">
              <a:extLst>
                <a:ext uri="{FF2B5EF4-FFF2-40B4-BE49-F238E27FC236}">
                  <a16:creationId xmlns:a16="http://schemas.microsoft.com/office/drawing/2014/main" id="{94054521-3CD1-4C4D-B075-39E245BBFEE5}"/>
                </a:ext>
              </a:extLst>
            </p:cNvPr>
            <p:cNvSpPr/>
            <p:nvPr/>
          </p:nvSpPr>
          <p:spPr>
            <a:xfrm>
              <a:off x="5474571" y="1378857"/>
              <a:ext cx="480464" cy="458720"/>
            </a:xfrm>
            <a:prstGeom prst="ellipse">
              <a:avLst/>
            </a:prstGeom>
            <a:gradFill flip="none" rotWithShape="1">
              <a:gsLst>
                <a:gs pos="56000">
                  <a:schemeClr val="accent1">
                    <a:alpha val="20000"/>
                  </a:schemeClr>
                </a:gs>
                <a:gs pos="74000">
                  <a:schemeClr val="accent1">
                    <a:alpha val="10000"/>
                  </a:schemeClr>
                </a:gs>
                <a:gs pos="100000">
                  <a:schemeClr val="accent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D396A124-D28E-4690-8625-43F679760D35}"/>
                </a:ext>
              </a:extLst>
            </p:cNvPr>
            <p:cNvSpPr/>
            <p:nvPr/>
          </p:nvSpPr>
          <p:spPr>
            <a:xfrm flipH="1">
              <a:off x="5361651" y="1304562"/>
              <a:ext cx="464900" cy="426364"/>
            </a:xfrm>
            <a:prstGeom prst="ellipse">
              <a:avLst/>
            </a:prstGeom>
            <a:gradFill flip="none" rotWithShape="1">
              <a:gsLst>
                <a:gs pos="0">
                  <a:schemeClr val="bg1">
                    <a:alpha val="56000"/>
                  </a:schemeClr>
                </a:gs>
                <a:gs pos="100000">
                  <a:schemeClr val="bg1">
                    <a:alpha val="0"/>
                  </a:schemeClr>
                </a:gs>
              </a:gsLst>
              <a:path path="shape">
                <a:fillToRect l="50000" t="50000" r="50000" b="50000"/>
              </a:path>
              <a:tileRect/>
            </a:gradFill>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占位符 40">
            <a:extLst>
              <a:ext uri="{FF2B5EF4-FFF2-40B4-BE49-F238E27FC236}">
                <a16:creationId xmlns:a16="http://schemas.microsoft.com/office/drawing/2014/main" id="{40C038F9-E41A-4B77-9C84-23A4B8FBED37}"/>
              </a:ext>
            </a:extLst>
          </p:cNvPr>
          <p:cNvSpPr>
            <a:spLocks noGrp="1"/>
          </p:cNvSpPr>
          <p:nvPr>
            <p:ph type="body" sz="quarter" idx="12" hasCustomPrompt="1"/>
          </p:nvPr>
        </p:nvSpPr>
        <p:spPr>
          <a:xfrm>
            <a:off x="4680951" y="4927697"/>
            <a:ext cx="2830098" cy="369332"/>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kumimoji="0" lang="af-ZA" altLang="zh-CN" sz="1800" b="1" i="0" u="none" strike="noStrike" kern="1200" cap="none" spc="0" normalizeH="0" baseline="0" noProof="0">
                <a:ln>
                  <a:noFill/>
                </a:ln>
                <a:solidFill>
                  <a:schemeClr val="bg1"/>
                </a:solidFill>
                <a:effectLst/>
                <a:uLnTx/>
                <a:uFillTx/>
                <a:latin typeface="Arial"/>
                <a:ea typeface="微软雅黑"/>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mn-lt"/>
                <a:ea typeface="+mn-ea"/>
                <a:cs typeface="+mn-cs"/>
              </a:rPr>
              <a:t>汇报人</a:t>
            </a:r>
            <a:r>
              <a:rPr kumimoji="0" lang="zh-CN" altLang="en-US" sz="1800" b="1" i="0" u="none" strike="noStrike" kern="1200" cap="none" spc="0" normalizeH="0" baseline="0" noProof="0">
                <a:ln>
                  <a:noFill/>
                </a:ln>
                <a:solidFill>
                  <a:prstClr val="white"/>
                </a:solidFill>
                <a:effectLst/>
                <a:uLnTx/>
                <a:uFillTx/>
                <a:latin typeface="+mn-lt"/>
                <a:ea typeface="+mn-ea"/>
                <a:cs typeface="+mn-cs"/>
              </a:rPr>
              <a:t>：</a:t>
            </a:r>
            <a:r>
              <a:rPr kumimoji="0" lang="af-ZA" altLang="zh-CN" sz="1800" b="1" i="0" u="none" strike="noStrike" kern="1200" cap="none" spc="0" normalizeH="0" baseline="0" noProof="0">
                <a:ln>
                  <a:noFill/>
                </a:ln>
                <a:solidFill>
                  <a:prstClr val="white"/>
                </a:solidFill>
                <a:effectLst/>
                <a:uLnTx/>
                <a:uFillTx/>
                <a:latin typeface="+mn-lt"/>
                <a:ea typeface="+mn-ea"/>
                <a:cs typeface="+mn-cs"/>
              </a:rPr>
              <a:t>OfficePLUS</a:t>
            </a:r>
            <a:endParaRPr kumimoji="0" lang="af-ZA" altLang="zh-CN" sz="1800" b="1" i="0" u="none" strike="noStrike" kern="1200" cap="none" spc="0" normalizeH="0" baseline="0" noProof="0" dirty="0">
              <a:ln>
                <a:noFill/>
              </a:ln>
              <a:solidFill>
                <a:prstClr val="white"/>
              </a:solidFill>
              <a:effectLst/>
              <a:uLnTx/>
              <a:uFillTx/>
              <a:latin typeface="+mn-lt"/>
              <a:ea typeface="+mn-ea"/>
              <a:cs typeface="+mn-cs"/>
            </a:endParaRPr>
          </a:p>
        </p:txBody>
      </p:sp>
      <p:cxnSp>
        <p:nvCxnSpPr>
          <p:cNvPr id="13" name="直接连接符 12">
            <a:extLst>
              <a:ext uri="{FF2B5EF4-FFF2-40B4-BE49-F238E27FC236}">
                <a16:creationId xmlns:a16="http://schemas.microsoft.com/office/drawing/2014/main" id="{BC0BEFC1-122D-4DF4-84E8-0FAC48040134}"/>
              </a:ext>
            </a:extLst>
          </p:cNvPr>
          <p:cNvCxnSpPr>
            <a:cxnSpLocks/>
          </p:cNvCxnSpPr>
          <p:nvPr userDrawn="1"/>
        </p:nvCxnSpPr>
        <p:spPr>
          <a:xfrm>
            <a:off x="3269931" y="3051414"/>
            <a:ext cx="5652139" cy="0"/>
          </a:xfrm>
          <a:prstGeom prst="line">
            <a:avLst/>
          </a:prstGeom>
          <a:ln>
            <a:gradFill flip="none" rotWithShape="1">
              <a:gsLst>
                <a:gs pos="0">
                  <a:srgbClr val="363632">
                    <a:alpha val="0"/>
                  </a:srgbClr>
                </a:gs>
                <a:gs pos="50000">
                  <a:srgbClr val="363632"/>
                </a:gs>
                <a:gs pos="100000">
                  <a:srgbClr val="363632">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 name="文本占位符 7">
            <a:extLst>
              <a:ext uri="{FF2B5EF4-FFF2-40B4-BE49-F238E27FC236}">
                <a16:creationId xmlns:a16="http://schemas.microsoft.com/office/drawing/2014/main" id="{F45BB200-FDED-4C48-AAF0-2C5D812FCA89}"/>
              </a:ext>
            </a:extLst>
          </p:cNvPr>
          <p:cNvSpPr>
            <a:spLocks noGrp="1"/>
          </p:cNvSpPr>
          <p:nvPr>
            <p:ph type="body" sz="quarter" idx="13" hasCustomPrompt="1"/>
          </p:nvPr>
        </p:nvSpPr>
        <p:spPr>
          <a:xfrm>
            <a:off x="3819525" y="1581289"/>
            <a:ext cx="4552950" cy="1446550"/>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8800" b="1" kern="1200" noProof="0">
                <a:solidFill>
                  <a:schemeClr val="accent2"/>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800" b="1" i="0" u="none" strike="noStrike" kern="1200" cap="none" spc="0" normalizeH="0" baseline="0" noProof="0">
                <a:ln>
                  <a:noFill/>
                </a:ln>
                <a:solidFill>
                  <a:srgbClr val="363632"/>
                </a:solidFill>
                <a:effectLst/>
                <a:uLnTx/>
                <a:uFillTx/>
                <a:latin typeface="+mn-lt"/>
                <a:ea typeface="+mn-ea"/>
                <a:cs typeface="+mn-cs"/>
              </a:rPr>
              <a:t>谢谢</a:t>
            </a:r>
          </a:p>
        </p:txBody>
      </p:sp>
      <p:sp>
        <p:nvSpPr>
          <p:cNvPr id="44" name="文本占位符 7">
            <a:extLst>
              <a:ext uri="{FF2B5EF4-FFF2-40B4-BE49-F238E27FC236}">
                <a16:creationId xmlns:a16="http://schemas.microsoft.com/office/drawing/2014/main" id="{5D09408B-D9ED-4A72-92D7-1A4F5B86EA81}"/>
              </a:ext>
            </a:extLst>
          </p:cNvPr>
          <p:cNvSpPr>
            <a:spLocks noGrp="1"/>
          </p:cNvSpPr>
          <p:nvPr>
            <p:ph type="body" sz="quarter" idx="14" hasCustomPrompt="1"/>
          </p:nvPr>
        </p:nvSpPr>
        <p:spPr>
          <a:xfrm>
            <a:off x="3819525" y="3081177"/>
            <a:ext cx="4552950" cy="923330"/>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5400" b="1" kern="1200" noProof="0">
                <a:solidFill>
                  <a:schemeClr val="accent2"/>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5400" b="1" i="0" u="none" strike="noStrike" kern="1200" cap="none" spc="0" normalizeH="0" baseline="0" noProof="0">
                <a:ln>
                  <a:noFill/>
                </a:ln>
                <a:solidFill>
                  <a:srgbClr val="363632"/>
                </a:solidFill>
                <a:effectLst/>
                <a:uLnTx/>
                <a:uFillTx/>
                <a:latin typeface="+mn-lt"/>
                <a:ea typeface="+mn-ea"/>
                <a:cs typeface="+mn-cs"/>
              </a:rPr>
              <a:t>Thank you</a:t>
            </a:r>
            <a:endParaRPr kumimoji="0" lang="zh-CN" altLang="en-US" sz="5400" b="1" i="0" u="none" strike="noStrike" kern="1200" cap="none" spc="0" normalizeH="0" baseline="0" noProof="0">
              <a:ln>
                <a:noFill/>
              </a:ln>
              <a:solidFill>
                <a:srgbClr val="363632"/>
              </a:solidFill>
              <a:effectLst/>
              <a:uLnTx/>
              <a:uFillTx/>
              <a:latin typeface="+mn-lt"/>
              <a:ea typeface="+mn-ea"/>
              <a:cs typeface="+mn-cs"/>
            </a:endParaRPr>
          </a:p>
        </p:txBody>
      </p:sp>
    </p:spTree>
    <p:extLst>
      <p:ext uri="{BB962C8B-B14F-4D97-AF65-F5344CB8AC3E}">
        <p14:creationId xmlns:p14="http://schemas.microsoft.com/office/powerpoint/2010/main" val="2728850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3.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AD79FE1-229C-40C9-AB03-1732DA503A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644E74-7FF4-4F27-A580-1CB7F236F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A08C78-94AC-40E2-B48E-63A4216FBD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4A7A4-1FE5-419A-B848-F22D7B460099}"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1E69E2D2-7905-4777-BDB2-921AA2DBB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619A8F-8CB2-46CE-A8B0-733DBC521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5CE7E-9A1D-45F9-9098-FB9F2FBD6AE0}" type="slidenum">
              <a:rPr lang="zh-CN" altLang="en-US" smtClean="0"/>
              <a:t>‹#›</a:t>
            </a:fld>
            <a:endParaRPr lang="zh-CN" altLang="en-US"/>
          </a:p>
        </p:txBody>
      </p:sp>
    </p:spTree>
    <p:extLst>
      <p:ext uri="{BB962C8B-B14F-4D97-AF65-F5344CB8AC3E}">
        <p14:creationId xmlns:p14="http://schemas.microsoft.com/office/powerpoint/2010/main" val="108684309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7" r:id="rId3"/>
    <p:sldLayoutId id="2147483678" r:id="rId4"/>
    <p:sldLayoutId id="2147483650" r:id="rId5"/>
    <p:sldLayoutId id="2147483660" r:id="rId6"/>
    <p:sldLayoutId id="2147483676" r:id="rId7"/>
    <p:sldLayoutId id="2147483668" r:id="rId8"/>
    <p:sldLayoutId id="214748367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AD79FE1-229C-40C9-AB03-1732DA503A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644E74-7FF4-4F27-A580-1CB7F236F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A08C78-94AC-40E2-B48E-63A4216FBD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4A7A4-1FE5-419A-B848-F22D7B460099}"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1E69E2D2-7905-4777-BDB2-921AA2DBB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619A8F-8CB2-46CE-A8B0-733DBC521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5CE7E-9A1D-45F9-9098-FB9F2FBD6AE0}" type="slidenum">
              <a:rPr lang="zh-CN" altLang="en-US" smtClean="0"/>
              <a:t>‹#›</a:t>
            </a:fld>
            <a:endParaRPr lang="zh-CN" altLang="en-US"/>
          </a:p>
        </p:txBody>
      </p:sp>
    </p:spTree>
    <p:extLst>
      <p:ext uri="{BB962C8B-B14F-4D97-AF65-F5344CB8AC3E}">
        <p14:creationId xmlns:p14="http://schemas.microsoft.com/office/powerpoint/2010/main" val="63102812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48060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D430372-0888-4FD6-BE51-F09654EB5D34}"/>
              </a:ext>
            </a:extLst>
          </p:cNvPr>
          <p:cNvSpPr>
            <a:spLocks noGrp="1"/>
          </p:cNvSpPr>
          <p:nvPr>
            <p:ph type="body" sz="quarter" idx="10"/>
          </p:nvPr>
        </p:nvSpPr>
        <p:spPr/>
        <p:txBody>
          <a:bodyPr/>
          <a:lstStyle/>
          <a:p>
            <a:r>
              <a:rPr lang="en-US" altLang="zh-CN" dirty="0"/>
              <a:t>2020</a:t>
            </a:r>
            <a:r>
              <a:rPr lang="zh-CN" altLang="en-US" dirty="0"/>
              <a:t>下半年学期总结</a:t>
            </a:r>
          </a:p>
        </p:txBody>
      </p:sp>
      <p:sp>
        <p:nvSpPr>
          <p:cNvPr id="8" name="文本占位符 7">
            <a:extLst>
              <a:ext uri="{FF2B5EF4-FFF2-40B4-BE49-F238E27FC236}">
                <a16:creationId xmlns:a16="http://schemas.microsoft.com/office/drawing/2014/main" id="{01C66A11-9547-4AC9-BBFF-5B0CC307322A}"/>
              </a:ext>
            </a:extLst>
          </p:cNvPr>
          <p:cNvSpPr>
            <a:spLocks noGrp="1"/>
          </p:cNvSpPr>
          <p:nvPr>
            <p:ph type="body" sz="quarter" idx="12"/>
          </p:nvPr>
        </p:nvSpPr>
        <p:spPr/>
        <p:txBody>
          <a:bodyPr/>
          <a:lstStyle/>
          <a:p>
            <a:pPr lvl="0"/>
            <a:r>
              <a:rPr lang="zh-CN" altLang="en-US" dirty="0"/>
              <a:t>汇报人：谢烁圻</a:t>
            </a:r>
            <a:endParaRPr lang="af-ZA" altLang="zh-CN" dirty="0"/>
          </a:p>
        </p:txBody>
      </p:sp>
    </p:spTree>
    <p:extLst>
      <p:ext uri="{BB962C8B-B14F-4D97-AF65-F5344CB8AC3E}">
        <p14:creationId xmlns:p14="http://schemas.microsoft.com/office/powerpoint/2010/main" val="196820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55E84E9-3583-4CFB-B72E-A68FC3586218}"/>
              </a:ext>
            </a:extLst>
          </p:cNvPr>
          <p:cNvSpPr>
            <a:spLocks noGrp="1"/>
          </p:cNvSpPr>
          <p:nvPr>
            <p:ph type="body" sz="quarter" idx="10"/>
          </p:nvPr>
        </p:nvSpPr>
        <p:spPr/>
        <p:txBody>
          <a:bodyPr/>
          <a:lstStyle/>
          <a:p>
            <a:r>
              <a:rPr lang="en-US" altLang="zh-CN"/>
              <a:t>03</a:t>
            </a:r>
            <a:endParaRPr lang="zh-CN" altLang="en-US"/>
          </a:p>
        </p:txBody>
      </p:sp>
      <p:sp>
        <p:nvSpPr>
          <p:cNvPr id="3" name="文本占位符 2">
            <a:extLst>
              <a:ext uri="{FF2B5EF4-FFF2-40B4-BE49-F238E27FC236}">
                <a16:creationId xmlns:a16="http://schemas.microsoft.com/office/drawing/2014/main" id="{AE1574F7-ABB2-4F3C-A374-EA3B46A38B58}"/>
              </a:ext>
            </a:extLst>
          </p:cNvPr>
          <p:cNvSpPr>
            <a:spLocks noGrp="1"/>
          </p:cNvSpPr>
          <p:nvPr>
            <p:ph type="body" sz="quarter" idx="11"/>
          </p:nvPr>
        </p:nvSpPr>
        <p:spPr>
          <a:xfrm>
            <a:off x="5740314" y="2297776"/>
            <a:ext cx="4716920" cy="1754326"/>
          </a:xfrm>
        </p:spPr>
        <p:txBody>
          <a:bodyPr/>
          <a:lstStyle/>
          <a:p>
            <a:r>
              <a:rPr lang="zh-CN" altLang="en-US" dirty="0"/>
              <a:t>新学期计划</a:t>
            </a:r>
          </a:p>
        </p:txBody>
      </p:sp>
    </p:spTree>
    <p:extLst>
      <p:ext uri="{BB962C8B-B14F-4D97-AF65-F5344CB8AC3E}">
        <p14:creationId xmlns:p14="http://schemas.microsoft.com/office/powerpoint/2010/main" val="74885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占位符 23">
            <a:extLst>
              <a:ext uri="{FF2B5EF4-FFF2-40B4-BE49-F238E27FC236}">
                <a16:creationId xmlns:a16="http://schemas.microsoft.com/office/drawing/2014/main" id="{C2A62048-16AF-4772-9943-BBF554833ECC}"/>
              </a:ext>
            </a:extLst>
          </p:cNvPr>
          <p:cNvSpPr>
            <a:spLocks noGrp="1"/>
          </p:cNvSpPr>
          <p:nvPr>
            <p:ph type="body" sz="quarter" idx="10"/>
          </p:nvPr>
        </p:nvSpPr>
        <p:spPr/>
        <p:txBody>
          <a:bodyPr/>
          <a:lstStyle/>
          <a:p>
            <a:r>
              <a:rPr lang="zh-CN" altLang="en-US" dirty="0"/>
              <a:t>新学期计划</a:t>
            </a:r>
          </a:p>
        </p:txBody>
      </p:sp>
      <p:cxnSp>
        <p:nvCxnSpPr>
          <p:cNvPr id="3" name="直接连接符 2">
            <a:extLst>
              <a:ext uri="{FF2B5EF4-FFF2-40B4-BE49-F238E27FC236}">
                <a16:creationId xmlns:a16="http://schemas.microsoft.com/office/drawing/2014/main" id="{58B438ED-65B5-413C-839C-60C12CE67170}"/>
              </a:ext>
            </a:extLst>
          </p:cNvPr>
          <p:cNvCxnSpPr>
            <a:cxnSpLocks/>
            <a:endCxn id="8" idx="2"/>
          </p:cNvCxnSpPr>
          <p:nvPr/>
        </p:nvCxnSpPr>
        <p:spPr>
          <a:xfrm flipV="1">
            <a:off x="3032911" y="3821921"/>
            <a:ext cx="4582251" cy="15099"/>
          </a:xfrm>
          <a:prstGeom prst="line">
            <a:avLst/>
          </a:prstGeom>
          <a:ln w="31750">
            <a:solidFill>
              <a:schemeClr val="tx2">
                <a:lumMod val="75000"/>
                <a:alpha val="58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Oval 16">
            <a:extLst>
              <a:ext uri="{FF2B5EF4-FFF2-40B4-BE49-F238E27FC236}">
                <a16:creationId xmlns:a16="http://schemas.microsoft.com/office/drawing/2014/main" id="{5005E15E-28F6-4069-884D-B4F94A9B0950}"/>
              </a:ext>
            </a:extLst>
          </p:cNvPr>
          <p:cNvSpPr>
            <a:spLocks noChangeArrowheads="1"/>
          </p:cNvSpPr>
          <p:nvPr/>
        </p:nvSpPr>
        <p:spPr bwMode="auto">
          <a:xfrm>
            <a:off x="5038124" y="3286996"/>
            <a:ext cx="1069848" cy="1069848"/>
          </a:xfrm>
          <a:prstGeom prst="ellipse">
            <a:avLst/>
          </a:prstGeom>
          <a:solidFill>
            <a:schemeClr val="accent1"/>
          </a:solid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dirty="0">
              <a:solidFill>
                <a:schemeClr val="bg1"/>
              </a:solidFill>
              <a:latin typeface="等线" panose="020F0502020204030204"/>
              <a:ea typeface="等线" panose="02010600030101010101" pitchFamily="2" charset="-122"/>
            </a:endParaRPr>
          </a:p>
        </p:txBody>
      </p:sp>
      <p:sp>
        <p:nvSpPr>
          <p:cNvPr id="7" name="Oval 14">
            <a:extLst>
              <a:ext uri="{FF2B5EF4-FFF2-40B4-BE49-F238E27FC236}">
                <a16:creationId xmlns:a16="http://schemas.microsoft.com/office/drawing/2014/main" id="{1DEF2909-21EA-44F4-93A0-0A4EE93B6021}"/>
              </a:ext>
            </a:extLst>
          </p:cNvPr>
          <p:cNvSpPr>
            <a:spLocks noChangeArrowheads="1"/>
          </p:cNvSpPr>
          <p:nvPr/>
        </p:nvSpPr>
        <p:spPr bwMode="auto">
          <a:xfrm>
            <a:off x="2461086" y="3288398"/>
            <a:ext cx="1069848" cy="1069848"/>
          </a:xfrm>
          <a:prstGeom prst="ellipse">
            <a:avLst/>
          </a:prstGeom>
          <a:solidFill>
            <a:schemeClr val="bg1"/>
          </a:solid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dirty="0">
              <a:solidFill>
                <a:schemeClr val="tx2"/>
              </a:solidFill>
              <a:latin typeface="等线" panose="020F0502020204030204"/>
              <a:ea typeface="等线" panose="02010600030101010101" pitchFamily="2" charset="-122"/>
            </a:endParaRPr>
          </a:p>
        </p:txBody>
      </p:sp>
      <p:sp>
        <p:nvSpPr>
          <p:cNvPr id="8" name="Oval 10">
            <a:extLst>
              <a:ext uri="{FF2B5EF4-FFF2-40B4-BE49-F238E27FC236}">
                <a16:creationId xmlns:a16="http://schemas.microsoft.com/office/drawing/2014/main" id="{061ECC17-F8BF-4FCE-8178-B61B2D0B49F3}"/>
              </a:ext>
            </a:extLst>
          </p:cNvPr>
          <p:cNvSpPr>
            <a:spLocks noChangeArrowheads="1"/>
          </p:cNvSpPr>
          <p:nvPr/>
        </p:nvSpPr>
        <p:spPr bwMode="auto">
          <a:xfrm>
            <a:off x="7615162" y="3286997"/>
            <a:ext cx="1069848" cy="1069848"/>
          </a:xfrm>
          <a:prstGeom prst="ellipse">
            <a:avLst/>
          </a:prstGeom>
          <a:solidFill>
            <a:schemeClr val="bg1"/>
          </a:solid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dirty="0">
              <a:solidFill>
                <a:schemeClr val="tx2"/>
              </a:solidFill>
              <a:latin typeface="等线" panose="020F0502020204030204"/>
              <a:ea typeface="等线" panose="02010600030101010101" pitchFamily="2" charset="-122"/>
            </a:endParaRPr>
          </a:p>
        </p:txBody>
      </p:sp>
      <p:sp>
        <p:nvSpPr>
          <p:cNvPr id="9" name="Freeform 96">
            <a:extLst>
              <a:ext uri="{FF2B5EF4-FFF2-40B4-BE49-F238E27FC236}">
                <a16:creationId xmlns:a16="http://schemas.microsoft.com/office/drawing/2014/main" id="{81009C29-92D7-4143-B6D4-354265E99603}"/>
              </a:ext>
            </a:extLst>
          </p:cNvPr>
          <p:cNvSpPr/>
          <p:nvPr/>
        </p:nvSpPr>
        <p:spPr>
          <a:xfrm>
            <a:off x="2081466" y="1989209"/>
            <a:ext cx="1829088" cy="1297787"/>
          </a:xfrm>
          <a:custGeom>
            <a:avLst/>
            <a:gdLst>
              <a:gd name="connsiteX0" fmla="*/ 0 w 1523552"/>
              <a:gd name="connsiteY0" fmla="*/ 0 h 1373865"/>
              <a:gd name="connsiteX1" fmla="*/ 1523552 w 1523552"/>
              <a:gd name="connsiteY1" fmla="*/ 0 h 1373865"/>
              <a:gd name="connsiteX2" fmla="*/ 1523552 w 1523552"/>
              <a:gd name="connsiteY2" fmla="*/ 750975 h 1373865"/>
              <a:gd name="connsiteX3" fmla="*/ 885310 w 1523552"/>
              <a:gd name="connsiteY3" fmla="*/ 750975 h 1373865"/>
              <a:gd name="connsiteX4" fmla="*/ 761777 w 1523552"/>
              <a:gd name="connsiteY4" fmla="*/ 1373865 h 1373865"/>
              <a:gd name="connsiteX5" fmla="*/ 638244 w 1523552"/>
              <a:gd name="connsiteY5" fmla="*/ 750975 h 1373865"/>
              <a:gd name="connsiteX6" fmla="*/ 0 w 1523552"/>
              <a:gd name="connsiteY6" fmla="*/ 750975 h 137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3552" h="1373865">
                <a:moveTo>
                  <a:pt x="0" y="0"/>
                </a:moveTo>
                <a:lnTo>
                  <a:pt x="1523552" y="0"/>
                </a:lnTo>
                <a:lnTo>
                  <a:pt x="1523552" y="750975"/>
                </a:lnTo>
                <a:lnTo>
                  <a:pt x="885310" y="750975"/>
                </a:lnTo>
                <a:lnTo>
                  <a:pt x="761777" y="1373865"/>
                </a:lnTo>
                <a:lnTo>
                  <a:pt x="638244" y="750975"/>
                </a:lnTo>
                <a:lnTo>
                  <a:pt x="0" y="750975"/>
                </a:lnTo>
                <a:close/>
              </a:path>
            </a:pathLst>
          </a:custGeom>
          <a:solidFill>
            <a:schemeClr val="bg1"/>
          </a:solid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prstClr val="white"/>
              </a:solidFill>
              <a:latin typeface="等线" panose="020F0502020204030204"/>
              <a:ea typeface="等线" panose="02010600030101010101" pitchFamily="2" charset="-122"/>
            </a:endParaRPr>
          </a:p>
        </p:txBody>
      </p:sp>
      <p:sp>
        <p:nvSpPr>
          <p:cNvPr id="12" name="Freeform 100">
            <a:extLst>
              <a:ext uri="{FF2B5EF4-FFF2-40B4-BE49-F238E27FC236}">
                <a16:creationId xmlns:a16="http://schemas.microsoft.com/office/drawing/2014/main" id="{D5DBC949-9150-4F1C-A309-D4B1E5BCB5B4}"/>
              </a:ext>
            </a:extLst>
          </p:cNvPr>
          <p:cNvSpPr/>
          <p:nvPr/>
        </p:nvSpPr>
        <p:spPr>
          <a:xfrm>
            <a:off x="4658504" y="1987807"/>
            <a:ext cx="1829088" cy="1297787"/>
          </a:xfrm>
          <a:custGeom>
            <a:avLst/>
            <a:gdLst>
              <a:gd name="connsiteX0" fmla="*/ 0 w 1523552"/>
              <a:gd name="connsiteY0" fmla="*/ 0 h 1373865"/>
              <a:gd name="connsiteX1" fmla="*/ 1523552 w 1523552"/>
              <a:gd name="connsiteY1" fmla="*/ 0 h 1373865"/>
              <a:gd name="connsiteX2" fmla="*/ 1523552 w 1523552"/>
              <a:gd name="connsiteY2" fmla="*/ 750975 h 1373865"/>
              <a:gd name="connsiteX3" fmla="*/ 885310 w 1523552"/>
              <a:gd name="connsiteY3" fmla="*/ 750975 h 1373865"/>
              <a:gd name="connsiteX4" fmla="*/ 761777 w 1523552"/>
              <a:gd name="connsiteY4" fmla="*/ 1373865 h 1373865"/>
              <a:gd name="connsiteX5" fmla="*/ 638245 w 1523552"/>
              <a:gd name="connsiteY5" fmla="*/ 750975 h 1373865"/>
              <a:gd name="connsiteX6" fmla="*/ 0 w 1523552"/>
              <a:gd name="connsiteY6" fmla="*/ 750975 h 137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3552" h="1373865">
                <a:moveTo>
                  <a:pt x="0" y="0"/>
                </a:moveTo>
                <a:lnTo>
                  <a:pt x="1523552" y="0"/>
                </a:lnTo>
                <a:lnTo>
                  <a:pt x="1523552" y="750975"/>
                </a:lnTo>
                <a:lnTo>
                  <a:pt x="885310" y="750975"/>
                </a:lnTo>
                <a:lnTo>
                  <a:pt x="761777" y="1373865"/>
                </a:lnTo>
                <a:lnTo>
                  <a:pt x="638245" y="750975"/>
                </a:lnTo>
                <a:lnTo>
                  <a:pt x="0" y="750975"/>
                </a:lnTo>
                <a:close/>
              </a:path>
            </a:pathLst>
          </a:custGeom>
          <a:solidFill>
            <a:schemeClr val="accent1"/>
          </a:solid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prstClr val="white"/>
              </a:solidFill>
              <a:latin typeface="等线" panose="020F0502020204030204"/>
              <a:ea typeface="等线" panose="02010600030101010101" pitchFamily="2" charset="-122"/>
            </a:endParaRPr>
          </a:p>
        </p:txBody>
      </p:sp>
      <p:sp>
        <p:nvSpPr>
          <p:cNvPr id="13" name="Freeform 102">
            <a:extLst>
              <a:ext uri="{FF2B5EF4-FFF2-40B4-BE49-F238E27FC236}">
                <a16:creationId xmlns:a16="http://schemas.microsoft.com/office/drawing/2014/main" id="{453E4BC8-8938-46C9-8B82-EF0F19E2F789}"/>
              </a:ext>
            </a:extLst>
          </p:cNvPr>
          <p:cNvSpPr/>
          <p:nvPr/>
        </p:nvSpPr>
        <p:spPr>
          <a:xfrm>
            <a:off x="7235542" y="1989209"/>
            <a:ext cx="1829088" cy="1297787"/>
          </a:xfrm>
          <a:custGeom>
            <a:avLst/>
            <a:gdLst>
              <a:gd name="connsiteX0" fmla="*/ 0 w 1523552"/>
              <a:gd name="connsiteY0" fmla="*/ 0 h 1373865"/>
              <a:gd name="connsiteX1" fmla="*/ 1523552 w 1523552"/>
              <a:gd name="connsiteY1" fmla="*/ 0 h 1373865"/>
              <a:gd name="connsiteX2" fmla="*/ 1523552 w 1523552"/>
              <a:gd name="connsiteY2" fmla="*/ 750975 h 1373865"/>
              <a:gd name="connsiteX3" fmla="*/ 885310 w 1523552"/>
              <a:gd name="connsiteY3" fmla="*/ 750975 h 1373865"/>
              <a:gd name="connsiteX4" fmla="*/ 761777 w 1523552"/>
              <a:gd name="connsiteY4" fmla="*/ 1373865 h 1373865"/>
              <a:gd name="connsiteX5" fmla="*/ 638244 w 1523552"/>
              <a:gd name="connsiteY5" fmla="*/ 750975 h 1373865"/>
              <a:gd name="connsiteX6" fmla="*/ 0 w 1523552"/>
              <a:gd name="connsiteY6" fmla="*/ 750975 h 137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3552" h="1373865">
                <a:moveTo>
                  <a:pt x="0" y="0"/>
                </a:moveTo>
                <a:lnTo>
                  <a:pt x="1523552" y="0"/>
                </a:lnTo>
                <a:lnTo>
                  <a:pt x="1523552" y="750975"/>
                </a:lnTo>
                <a:lnTo>
                  <a:pt x="885310" y="750975"/>
                </a:lnTo>
                <a:lnTo>
                  <a:pt x="761777" y="1373865"/>
                </a:lnTo>
                <a:lnTo>
                  <a:pt x="638244" y="750975"/>
                </a:lnTo>
                <a:lnTo>
                  <a:pt x="0" y="750975"/>
                </a:lnTo>
                <a:close/>
              </a:path>
            </a:pathLst>
          </a:custGeom>
          <a:solidFill>
            <a:schemeClr val="bg1"/>
          </a:solid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prstClr val="white"/>
              </a:solidFill>
              <a:latin typeface="等线" panose="020F0502020204030204"/>
              <a:ea typeface="等线" panose="02010600030101010101" pitchFamily="2" charset="-122"/>
            </a:endParaRPr>
          </a:p>
        </p:txBody>
      </p:sp>
      <p:sp>
        <p:nvSpPr>
          <p:cNvPr id="14" name="矩形 13">
            <a:extLst>
              <a:ext uri="{FF2B5EF4-FFF2-40B4-BE49-F238E27FC236}">
                <a16:creationId xmlns:a16="http://schemas.microsoft.com/office/drawing/2014/main" id="{C6D32B81-99C4-4A7C-ABDB-0D17EE85AFA0}"/>
              </a:ext>
            </a:extLst>
          </p:cNvPr>
          <p:cNvSpPr/>
          <p:nvPr/>
        </p:nvSpPr>
        <p:spPr>
          <a:xfrm>
            <a:off x="2236828" y="2148417"/>
            <a:ext cx="156966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微软雅黑"/>
                <a:cs typeface="+mn-cs"/>
              </a:rPr>
              <a:t>完成项目工作</a:t>
            </a:r>
            <a:endParaRPr kumimoji="0" lang="af-ZA" altLang="zh-CN"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矩形 16">
            <a:extLst>
              <a:ext uri="{FF2B5EF4-FFF2-40B4-BE49-F238E27FC236}">
                <a16:creationId xmlns:a16="http://schemas.microsoft.com/office/drawing/2014/main" id="{C01D7599-2CD2-4CA7-B567-4EDB1A82F42F}"/>
              </a:ext>
            </a:extLst>
          </p:cNvPr>
          <p:cNvSpPr/>
          <p:nvPr/>
        </p:nvSpPr>
        <p:spPr>
          <a:xfrm>
            <a:off x="4813866" y="2213636"/>
            <a:ext cx="156966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微软雅黑"/>
                <a:cs typeface="+mn-cs"/>
              </a:rPr>
              <a:t>开发知识学习</a:t>
            </a:r>
            <a:endParaRPr kumimoji="0" lang="af-ZA" altLang="zh-CN"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8" name="矩形 17">
            <a:extLst>
              <a:ext uri="{FF2B5EF4-FFF2-40B4-BE49-F238E27FC236}">
                <a16:creationId xmlns:a16="http://schemas.microsoft.com/office/drawing/2014/main" id="{AA78EB10-2E0D-4E26-8B75-E51B78E7C5A0}"/>
              </a:ext>
            </a:extLst>
          </p:cNvPr>
          <p:cNvSpPr/>
          <p:nvPr/>
        </p:nvSpPr>
        <p:spPr>
          <a:xfrm>
            <a:off x="7390904" y="2237245"/>
            <a:ext cx="156966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微软雅黑"/>
                <a:cs typeface="+mn-cs"/>
              </a:rPr>
              <a:t>保证充分休息</a:t>
            </a:r>
            <a:endParaRPr kumimoji="0" lang="af-ZA" altLang="zh-CN"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9" name="文本框 18">
            <a:extLst>
              <a:ext uri="{FF2B5EF4-FFF2-40B4-BE49-F238E27FC236}">
                <a16:creationId xmlns:a16="http://schemas.microsoft.com/office/drawing/2014/main" id="{32471D75-3D85-41B4-82A5-93530C17E75B}"/>
              </a:ext>
            </a:extLst>
          </p:cNvPr>
          <p:cNvSpPr txBox="1"/>
          <p:nvPr/>
        </p:nvSpPr>
        <p:spPr>
          <a:xfrm>
            <a:off x="2142930" y="4539646"/>
            <a:ext cx="1706160" cy="673005"/>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认真完成自己负责的部分工作，积极参与到项目的交流合作当中</a:t>
            </a:r>
            <a:endParaRPr kumimoji="0" lang="en-US" altLang="zh-CN" sz="10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a:extLst>
              <a:ext uri="{FF2B5EF4-FFF2-40B4-BE49-F238E27FC236}">
                <a16:creationId xmlns:a16="http://schemas.microsoft.com/office/drawing/2014/main" id="{73B375C1-E3BC-4857-A3ED-07EF270F3494}"/>
              </a:ext>
            </a:extLst>
          </p:cNvPr>
          <p:cNvSpPr txBox="1"/>
          <p:nvPr/>
        </p:nvSpPr>
        <p:spPr>
          <a:xfrm>
            <a:off x="4719968" y="4538244"/>
            <a:ext cx="1706160" cy="673005"/>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zh-CN" altLang="en-US" sz="1000" dirty="0">
                <a:solidFill>
                  <a:srgbClr val="44546A"/>
                </a:solidFill>
                <a:latin typeface="微软雅黑" panose="020B0503020204020204" pitchFamily="34" charset="-122"/>
                <a:ea typeface="微软雅黑" panose="020B0503020204020204" pitchFamily="34" charset="-122"/>
              </a:rPr>
              <a:t>形成自己的开发架构知识体系，为以后找工作打下基础</a:t>
            </a:r>
            <a:endParaRPr kumimoji="0" lang="en-US" altLang="zh-CN" sz="10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a:extLst>
              <a:ext uri="{FF2B5EF4-FFF2-40B4-BE49-F238E27FC236}">
                <a16:creationId xmlns:a16="http://schemas.microsoft.com/office/drawing/2014/main" id="{21F7225C-ECD3-497A-9059-0CD9AEEAF22B}"/>
              </a:ext>
            </a:extLst>
          </p:cNvPr>
          <p:cNvSpPr txBox="1"/>
          <p:nvPr/>
        </p:nvSpPr>
        <p:spPr>
          <a:xfrm>
            <a:off x="7297006" y="4539646"/>
            <a:ext cx="1706160" cy="673005"/>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保证自己充足的睡眠和休息时间，提高工作学习的效率</a:t>
            </a:r>
            <a:endParaRPr kumimoji="0" lang="en-US" altLang="zh-CN" sz="10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02814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D430372-0888-4FD6-BE51-F09654EB5D34}"/>
              </a:ext>
            </a:extLst>
          </p:cNvPr>
          <p:cNvSpPr>
            <a:spLocks noGrp="1"/>
          </p:cNvSpPr>
          <p:nvPr>
            <p:ph type="body" sz="quarter" idx="12"/>
          </p:nvPr>
        </p:nvSpPr>
        <p:spPr/>
        <p:txBody>
          <a:bodyPr/>
          <a:lstStyle/>
          <a:p>
            <a:pPr lvl="0"/>
            <a:r>
              <a:rPr lang="zh-CN" altLang="en-US" dirty="0"/>
              <a:t>汇报人：谢烁圻</a:t>
            </a:r>
            <a:endParaRPr lang="af-ZA" altLang="zh-CN" dirty="0"/>
          </a:p>
        </p:txBody>
      </p:sp>
      <p:sp>
        <p:nvSpPr>
          <p:cNvPr id="5" name="文本占位符 4">
            <a:extLst>
              <a:ext uri="{FF2B5EF4-FFF2-40B4-BE49-F238E27FC236}">
                <a16:creationId xmlns:a16="http://schemas.microsoft.com/office/drawing/2014/main" id="{305032E7-1BCC-4855-998E-F1D4ADB8C625}"/>
              </a:ext>
            </a:extLst>
          </p:cNvPr>
          <p:cNvSpPr>
            <a:spLocks noGrp="1"/>
          </p:cNvSpPr>
          <p:nvPr>
            <p:ph type="body" sz="quarter" idx="13"/>
          </p:nvPr>
        </p:nvSpPr>
        <p:spPr>
          <a:xfrm>
            <a:off x="838200" y="1445911"/>
            <a:ext cx="10515600" cy="678327"/>
          </a:xfrm>
        </p:spPr>
        <p:txBody>
          <a:bodyPr/>
          <a:lstStyle/>
          <a:p>
            <a:pPr>
              <a:lnSpc>
                <a:spcPts val="5020"/>
              </a:lnSpc>
            </a:pPr>
            <a:r>
              <a:rPr lang="zh-CN" altLang="en-US" sz="3600" dirty="0"/>
              <a:t>感谢大家的观看和倾听</a:t>
            </a:r>
          </a:p>
        </p:txBody>
      </p:sp>
      <p:sp>
        <p:nvSpPr>
          <p:cNvPr id="8" name="文本占位符 7">
            <a:extLst>
              <a:ext uri="{FF2B5EF4-FFF2-40B4-BE49-F238E27FC236}">
                <a16:creationId xmlns:a16="http://schemas.microsoft.com/office/drawing/2014/main" id="{01C66A11-9547-4AC9-BBFF-5B0CC307322A}"/>
              </a:ext>
            </a:extLst>
          </p:cNvPr>
          <p:cNvSpPr>
            <a:spLocks noGrp="1"/>
          </p:cNvSpPr>
          <p:nvPr>
            <p:ph type="body" sz="quarter" idx="14"/>
          </p:nvPr>
        </p:nvSpPr>
        <p:spPr>
          <a:xfrm>
            <a:off x="2621503" y="3627480"/>
            <a:ext cx="6948994" cy="707886"/>
          </a:xfrm>
        </p:spPr>
        <p:txBody>
          <a:bodyPr/>
          <a:lstStyle/>
          <a:p>
            <a:pPr lvl="0"/>
            <a:r>
              <a:rPr lang="zh-CN" altLang="en-US" sz="4000" dirty="0">
                <a:solidFill>
                  <a:schemeClr val="accent1">
                    <a:lumMod val="75000"/>
                  </a:schemeClr>
                </a:solidFill>
              </a:rPr>
              <a:t>期待新学期和大家一起努力！</a:t>
            </a:r>
            <a:endParaRPr lang="af-ZA" altLang="zh-CN" sz="4000" dirty="0">
              <a:solidFill>
                <a:schemeClr val="accent1">
                  <a:lumMod val="75000"/>
                </a:schemeClr>
              </a:solidFill>
            </a:endParaRPr>
          </a:p>
        </p:txBody>
      </p:sp>
    </p:spTree>
    <p:extLst>
      <p:ext uri="{BB962C8B-B14F-4D97-AF65-F5344CB8AC3E}">
        <p14:creationId xmlns:p14="http://schemas.microsoft.com/office/powerpoint/2010/main" val="254259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487CEB2-D6DC-4464-8224-309BDF9C5640}"/>
              </a:ext>
            </a:extLst>
          </p:cNvPr>
          <p:cNvSpPr>
            <a:spLocks noGrp="1"/>
          </p:cNvSpPr>
          <p:nvPr>
            <p:ph type="body" sz="quarter" idx="10"/>
          </p:nvPr>
        </p:nvSpPr>
        <p:spPr/>
        <p:txBody>
          <a:bodyPr/>
          <a:lstStyle/>
          <a:p>
            <a:r>
              <a:rPr lang="zh-CN" altLang="en-US" dirty="0"/>
              <a:t>工作回顾</a:t>
            </a:r>
          </a:p>
        </p:txBody>
      </p:sp>
      <p:sp>
        <p:nvSpPr>
          <p:cNvPr id="10" name="文本占位符 9">
            <a:extLst>
              <a:ext uri="{FF2B5EF4-FFF2-40B4-BE49-F238E27FC236}">
                <a16:creationId xmlns:a16="http://schemas.microsoft.com/office/drawing/2014/main" id="{C7E1C050-9F82-4B5F-8ACC-9FBBF89D3209}"/>
              </a:ext>
            </a:extLst>
          </p:cNvPr>
          <p:cNvSpPr>
            <a:spLocks noGrp="1"/>
          </p:cNvSpPr>
          <p:nvPr>
            <p:ph type="body" sz="quarter" idx="11"/>
          </p:nvPr>
        </p:nvSpPr>
        <p:spPr/>
        <p:txBody>
          <a:bodyPr/>
          <a:lstStyle/>
          <a:p>
            <a:r>
              <a:rPr lang="zh-CN" altLang="en-US" dirty="0"/>
              <a:t>心得体会</a:t>
            </a:r>
          </a:p>
        </p:txBody>
      </p:sp>
      <p:sp>
        <p:nvSpPr>
          <p:cNvPr id="11" name="文本占位符 10">
            <a:extLst>
              <a:ext uri="{FF2B5EF4-FFF2-40B4-BE49-F238E27FC236}">
                <a16:creationId xmlns:a16="http://schemas.microsoft.com/office/drawing/2014/main" id="{F5EE8F8F-9652-4278-8D12-8475F87B5E2C}"/>
              </a:ext>
            </a:extLst>
          </p:cNvPr>
          <p:cNvSpPr>
            <a:spLocks noGrp="1"/>
          </p:cNvSpPr>
          <p:nvPr>
            <p:ph type="body" sz="quarter" idx="12"/>
          </p:nvPr>
        </p:nvSpPr>
        <p:spPr/>
        <p:txBody>
          <a:bodyPr/>
          <a:lstStyle/>
          <a:p>
            <a:r>
              <a:rPr lang="zh-CN" altLang="en-US" dirty="0"/>
              <a:t>新学期计划</a:t>
            </a:r>
          </a:p>
        </p:txBody>
      </p:sp>
    </p:spTree>
    <p:extLst>
      <p:ext uri="{BB962C8B-B14F-4D97-AF65-F5344CB8AC3E}">
        <p14:creationId xmlns:p14="http://schemas.microsoft.com/office/powerpoint/2010/main" val="318902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55E84E9-3583-4CFB-B72E-A68FC3586218}"/>
              </a:ext>
            </a:extLst>
          </p:cNvPr>
          <p:cNvSpPr>
            <a:spLocks noGrp="1"/>
          </p:cNvSpPr>
          <p:nvPr>
            <p:ph type="body" sz="quarter" idx="10"/>
          </p:nvPr>
        </p:nvSpPr>
        <p:spPr/>
        <p:txBody>
          <a:bodyPr/>
          <a:lstStyle/>
          <a:p>
            <a:r>
              <a:rPr lang="en-US" altLang="zh-CN"/>
              <a:t>01</a:t>
            </a:r>
            <a:endParaRPr lang="zh-CN" altLang="en-US"/>
          </a:p>
        </p:txBody>
      </p:sp>
      <p:sp>
        <p:nvSpPr>
          <p:cNvPr id="3" name="文本占位符 2">
            <a:extLst>
              <a:ext uri="{FF2B5EF4-FFF2-40B4-BE49-F238E27FC236}">
                <a16:creationId xmlns:a16="http://schemas.microsoft.com/office/drawing/2014/main" id="{AE1574F7-ABB2-4F3C-A374-EA3B46A38B58}"/>
              </a:ext>
            </a:extLst>
          </p:cNvPr>
          <p:cNvSpPr>
            <a:spLocks noGrp="1"/>
          </p:cNvSpPr>
          <p:nvPr>
            <p:ph type="body" sz="quarter" idx="11"/>
          </p:nvPr>
        </p:nvSpPr>
        <p:spPr>
          <a:xfrm>
            <a:off x="5740314" y="2297776"/>
            <a:ext cx="3998772" cy="923330"/>
          </a:xfrm>
        </p:spPr>
        <p:txBody>
          <a:bodyPr/>
          <a:lstStyle/>
          <a:p>
            <a:r>
              <a:rPr lang="zh-CN" altLang="en-US" dirty="0"/>
              <a:t>学期回顾</a:t>
            </a:r>
          </a:p>
        </p:txBody>
      </p:sp>
    </p:spTree>
    <p:extLst>
      <p:ext uri="{BB962C8B-B14F-4D97-AF65-F5344CB8AC3E}">
        <p14:creationId xmlns:p14="http://schemas.microsoft.com/office/powerpoint/2010/main" val="213725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p:txBody>
          <a:bodyPr/>
          <a:lstStyle/>
          <a:p>
            <a:r>
              <a:rPr lang="zh-CN" altLang="en-US" dirty="0"/>
              <a:t>学期回顾</a:t>
            </a:r>
          </a:p>
        </p:txBody>
      </p:sp>
      <p:sp>
        <p:nvSpPr>
          <p:cNvPr id="28" name="空心弧 27">
            <a:extLst>
              <a:ext uri="{FF2B5EF4-FFF2-40B4-BE49-F238E27FC236}">
                <a16:creationId xmlns:a16="http://schemas.microsoft.com/office/drawing/2014/main" id="{35A8C41C-200C-49AA-AEC8-EF236CC90408}"/>
              </a:ext>
            </a:extLst>
          </p:cNvPr>
          <p:cNvSpPr/>
          <p:nvPr/>
        </p:nvSpPr>
        <p:spPr>
          <a:xfrm rot="10800000">
            <a:off x="4505549" y="2139950"/>
            <a:ext cx="3213100" cy="3213100"/>
          </a:xfrm>
          <a:prstGeom prst="blockArc">
            <a:avLst>
              <a:gd name="adj1" fmla="val 10797665"/>
              <a:gd name="adj2" fmla="val 16200000"/>
              <a:gd name="adj3" fmla="val 10000"/>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9" name="空心弧 28">
            <a:extLst>
              <a:ext uri="{FF2B5EF4-FFF2-40B4-BE49-F238E27FC236}">
                <a16:creationId xmlns:a16="http://schemas.microsoft.com/office/drawing/2014/main" id="{55749179-0C88-4FB8-987D-6CFBEFC91A80}"/>
              </a:ext>
            </a:extLst>
          </p:cNvPr>
          <p:cNvSpPr/>
          <p:nvPr/>
        </p:nvSpPr>
        <p:spPr>
          <a:xfrm>
            <a:off x="4505549" y="2139950"/>
            <a:ext cx="3213100" cy="3213100"/>
          </a:xfrm>
          <a:prstGeom prst="blockArc">
            <a:avLst>
              <a:gd name="adj1" fmla="val 10797665"/>
              <a:gd name="adj2" fmla="val 16200000"/>
              <a:gd name="adj3" fmla="val 10000"/>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空心弧 29">
            <a:extLst>
              <a:ext uri="{FF2B5EF4-FFF2-40B4-BE49-F238E27FC236}">
                <a16:creationId xmlns:a16="http://schemas.microsoft.com/office/drawing/2014/main" id="{81A3D572-9185-49BD-B06A-7D94E915327F}"/>
              </a:ext>
            </a:extLst>
          </p:cNvPr>
          <p:cNvSpPr/>
          <p:nvPr/>
        </p:nvSpPr>
        <p:spPr>
          <a:xfrm rot="16200000">
            <a:off x="4505549" y="2139950"/>
            <a:ext cx="3213100" cy="3213100"/>
          </a:xfrm>
          <a:prstGeom prst="blockArc">
            <a:avLst>
              <a:gd name="adj1" fmla="val 10797665"/>
              <a:gd name="adj2" fmla="val 16199994"/>
              <a:gd name="adj3" fmla="val 15930"/>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 name="空心弧 44">
            <a:extLst>
              <a:ext uri="{FF2B5EF4-FFF2-40B4-BE49-F238E27FC236}">
                <a16:creationId xmlns:a16="http://schemas.microsoft.com/office/drawing/2014/main" id="{C00A8AA0-411B-43DD-824A-DD7517ADEAD1}"/>
              </a:ext>
            </a:extLst>
          </p:cNvPr>
          <p:cNvSpPr/>
          <p:nvPr/>
        </p:nvSpPr>
        <p:spPr>
          <a:xfrm rot="5400000">
            <a:off x="4505549" y="2139950"/>
            <a:ext cx="3213100" cy="3213100"/>
          </a:xfrm>
          <a:prstGeom prst="blockArc">
            <a:avLst>
              <a:gd name="adj1" fmla="val 10797665"/>
              <a:gd name="adj2" fmla="val 16240347"/>
              <a:gd name="adj3" fmla="val 16322"/>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6" name="椭圆 45">
            <a:extLst>
              <a:ext uri="{FF2B5EF4-FFF2-40B4-BE49-F238E27FC236}">
                <a16:creationId xmlns:a16="http://schemas.microsoft.com/office/drawing/2014/main" id="{DE4EA556-89AF-45C4-8C24-41A927B5A58D}"/>
              </a:ext>
            </a:extLst>
          </p:cNvPr>
          <p:cNvSpPr/>
          <p:nvPr/>
        </p:nvSpPr>
        <p:spPr>
          <a:xfrm>
            <a:off x="4264236" y="2238586"/>
            <a:ext cx="660400" cy="660400"/>
          </a:xfrm>
          <a:prstGeom prst="ellipse">
            <a:avLst/>
          </a:prstGeom>
          <a:solidFill>
            <a:schemeClr val="bg1"/>
          </a:solid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 name="椭圆 55">
            <a:extLst>
              <a:ext uri="{FF2B5EF4-FFF2-40B4-BE49-F238E27FC236}">
                <a16:creationId xmlns:a16="http://schemas.microsoft.com/office/drawing/2014/main" id="{717BE4AD-31DC-481D-9ECE-1C60E2EA113F}"/>
              </a:ext>
            </a:extLst>
          </p:cNvPr>
          <p:cNvSpPr/>
          <p:nvPr/>
        </p:nvSpPr>
        <p:spPr>
          <a:xfrm>
            <a:off x="7244094" y="2238586"/>
            <a:ext cx="660400" cy="660400"/>
          </a:xfrm>
          <a:prstGeom prst="ellipse">
            <a:avLst/>
          </a:prstGeom>
          <a:solidFill>
            <a:schemeClr val="bg1"/>
          </a:solid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 name="椭圆 56">
            <a:extLst>
              <a:ext uri="{FF2B5EF4-FFF2-40B4-BE49-F238E27FC236}">
                <a16:creationId xmlns:a16="http://schemas.microsoft.com/office/drawing/2014/main" id="{76E3DD93-AC94-450E-BBDD-989FEA975DD2}"/>
              </a:ext>
            </a:extLst>
          </p:cNvPr>
          <p:cNvSpPr/>
          <p:nvPr/>
        </p:nvSpPr>
        <p:spPr>
          <a:xfrm>
            <a:off x="4292811" y="4643771"/>
            <a:ext cx="660400" cy="660400"/>
          </a:xfrm>
          <a:prstGeom prst="ellipse">
            <a:avLst/>
          </a:prstGeom>
          <a:solidFill>
            <a:schemeClr val="bg1"/>
          </a:solid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8" name="椭圆 57">
            <a:extLst>
              <a:ext uri="{FF2B5EF4-FFF2-40B4-BE49-F238E27FC236}">
                <a16:creationId xmlns:a16="http://schemas.microsoft.com/office/drawing/2014/main" id="{C8622DC7-C18B-45F4-A8A2-E28CFC682292}"/>
              </a:ext>
            </a:extLst>
          </p:cNvPr>
          <p:cNvSpPr/>
          <p:nvPr/>
        </p:nvSpPr>
        <p:spPr>
          <a:xfrm>
            <a:off x="7244094" y="4643771"/>
            <a:ext cx="660400" cy="660400"/>
          </a:xfrm>
          <a:prstGeom prst="ellipse">
            <a:avLst/>
          </a:prstGeom>
          <a:solidFill>
            <a:schemeClr val="bg1"/>
          </a:solid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7" name="文本框 66">
            <a:extLst>
              <a:ext uri="{FF2B5EF4-FFF2-40B4-BE49-F238E27FC236}">
                <a16:creationId xmlns:a16="http://schemas.microsoft.com/office/drawing/2014/main" id="{6F218058-4E38-4349-86E8-C373343808A4}"/>
              </a:ext>
            </a:extLst>
          </p:cNvPr>
          <p:cNvSpPr txBox="1"/>
          <p:nvPr/>
        </p:nvSpPr>
        <p:spPr>
          <a:xfrm>
            <a:off x="5344313" y="3076024"/>
            <a:ext cx="153557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学期总结</a:t>
            </a:r>
          </a:p>
        </p:txBody>
      </p:sp>
      <p:grpSp>
        <p:nvGrpSpPr>
          <p:cNvPr id="72" name="组合 71">
            <a:extLst>
              <a:ext uri="{FF2B5EF4-FFF2-40B4-BE49-F238E27FC236}">
                <a16:creationId xmlns:a16="http://schemas.microsoft.com/office/drawing/2014/main" id="{DCED1D46-EEFA-401C-B433-083D0B7DBDA8}"/>
              </a:ext>
            </a:extLst>
          </p:cNvPr>
          <p:cNvGrpSpPr/>
          <p:nvPr/>
        </p:nvGrpSpPr>
        <p:grpSpPr>
          <a:xfrm>
            <a:off x="8481991" y="2207914"/>
            <a:ext cx="3078637" cy="1354809"/>
            <a:chOff x="8481991" y="2207914"/>
            <a:chExt cx="3078637" cy="1354809"/>
          </a:xfrm>
        </p:grpSpPr>
        <p:sp>
          <p:nvSpPr>
            <p:cNvPr id="73" name="文本框 72">
              <a:extLst>
                <a:ext uri="{FF2B5EF4-FFF2-40B4-BE49-F238E27FC236}">
                  <a16:creationId xmlns:a16="http://schemas.microsoft.com/office/drawing/2014/main" id="{B13777E8-7977-45EB-99F7-75C12012C4C2}"/>
                </a:ext>
              </a:extLst>
            </p:cNvPr>
            <p:cNvSpPr txBox="1"/>
            <p:nvPr/>
          </p:nvSpPr>
          <p:spPr>
            <a:xfrm>
              <a:off x="8481991" y="2207914"/>
              <a:ext cx="210681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accent2"/>
                  </a:solidFill>
                  <a:latin typeface="微软雅黑" panose="020B0503020204020204" pitchFamily="34" charset="-122"/>
                  <a:ea typeface="微软雅黑" panose="020B0503020204020204" pitchFamily="34" charset="-122"/>
                </a:rPr>
                <a:t>气象知识图谱</a:t>
              </a:r>
              <a:endParaRPr kumimoji="0" lang="en-US" altLang="zh-CN" sz="20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74" name="文本框 73">
              <a:extLst>
                <a:ext uri="{FF2B5EF4-FFF2-40B4-BE49-F238E27FC236}">
                  <a16:creationId xmlns:a16="http://schemas.microsoft.com/office/drawing/2014/main" id="{424CF5EC-7299-4EEB-B163-45D23F73CBC2}"/>
                </a:ext>
              </a:extLst>
            </p:cNvPr>
            <p:cNvSpPr txBox="1"/>
            <p:nvPr/>
          </p:nvSpPr>
          <p:spPr>
            <a:xfrm>
              <a:off x="8520792" y="2657475"/>
              <a:ext cx="3039836" cy="905248"/>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400" dirty="0">
                  <a:solidFill>
                    <a:schemeClr val="accent2"/>
                  </a:solidFill>
                  <a:latin typeface="微软雅黑" panose="020B0503020204020204" pitchFamily="34" charset="-122"/>
                  <a:ea typeface="微软雅黑" panose="020B0503020204020204" pitchFamily="34" charset="-122"/>
                </a:rPr>
                <a:t>顺利完成气象知识图谱的结项工作，主要负责平台展示的编写和问答流程的构建</a:t>
              </a:r>
              <a:endParaRPr kumimoji="0" lang="en-US" altLang="zh-CN" sz="14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75" name="矩形: 圆角 74">
              <a:extLst>
                <a:ext uri="{FF2B5EF4-FFF2-40B4-BE49-F238E27FC236}">
                  <a16:creationId xmlns:a16="http://schemas.microsoft.com/office/drawing/2014/main" id="{1C0747DF-66FB-4AB4-9AF3-13E820AAD945}"/>
                </a:ext>
              </a:extLst>
            </p:cNvPr>
            <p:cNvSpPr/>
            <p:nvPr/>
          </p:nvSpPr>
          <p:spPr>
            <a:xfrm>
              <a:off x="8615741" y="2609890"/>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grpSp>
      <p:sp>
        <p:nvSpPr>
          <p:cNvPr id="76" name="文本框 75">
            <a:extLst>
              <a:ext uri="{FF2B5EF4-FFF2-40B4-BE49-F238E27FC236}">
                <a16:creationId xmlns:a16="http://schemas.microsoft.com/office/drawing/2014/main" id="{3ECDFC65-B044-42C9-B123-6C455A7B3496}"/>
              </a:ext>
            </a:extLst>
          </p:cNvPr>
          <p:cNvSpPr txBox="1"/>
          <p:nvPr/>
        </p:nvSpPr>
        <p:spPr>
          <a:xfrm>
            <a:off x="8515362" y="4589650"/>
            <a:ext cx="210681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知识学习</a:t>
            </a:r>
            <a:endParaRPr kumimoji="0" lang="en-US" altLang="zh-CN" sz="20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77" name="文本框 76">
            <a:extLst>
              <a:ext uri="{FF2B5EF4-FFF2-40B4-BE49-F238E27FC236}">
                <a16:creationId xmlns:a16="http://schemas.microsoft.com/office/drawing/2014/main" id="{0B2E40A7-10BF-40A8-9B5A-0CA04B00E7CB}"/>
              </a:ext>
            </a:extLst>
          </p:cNvPr>
          <p:cNvSpPr txBox="1"/>
          <p:nvPr/>
        </p:nvSpPr>
        <p:spPr>
          <a:xfrm>
            <a:off x="8554163" y="5039211"/>
            <a:ext cx="3039836" cy="1185324"/>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400" dirty="0">
                <a:solidFill>
                  <a:schemeClr val="accent2"/>
                </a:solidFill>
                <a:latin typeface="微软雅黑" panose="020B0503020204020204" pitchFamily="34" charset="-122"/>
                <a:ea typeface="微软雅黑" panose="020B0503020204020204" pitchFamily="34" charset="-122"/>
              </a:rPr>
              <a:t>对</a:t>
            </a:r>
            <a:r>
              <a:rPr kumimoji="0" lang="en-US" altLang="zh-CN" sz="1400" b="0" i="0" u="none" strike="noStrike" kern="1200" cap="none" spc="0" normalizeH="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spring</a:t>
            </a:r>
            <a:r>
              <a:rPr kumimoji="0" lang="zh-CN" altLang="en-US" sz="1400" b="0" i="0" u="none" strike="noStrike" kern="1200" cap="none" spc="0" normalizeH="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a:t>
            </a:r>
            <a:r>
              <a:rPr kumimoji="0" lang="en-US" altLang="zh-CN" sz="1400" b="0" i="0" u="none" strike="noStrike" kern="1200" cap="none" spc="0" normalizeH="0" noProof="0" dirty="0" err="1">
                <a:ln>
                  <a:noFill/>
                </a:ln>
                <a:solidFill>
                  <a:schemeClr val="accent2"/>
                </a:solidFill>
                <a:effectLst/>
                <a:uLnTx/>
                <a:uFillTx/>
                <a:latin typeface="微软雅黑" panose="020B0503020204020204" pitchFamily="34" charset="-122"/>
                <a:ea typeface="微软雅黑" panose="020B0503020204020204" pitchFamily="34" charset="-122"/>
                <a:cs typeface="+mn-cs"/>
              </a:rPr>
              <a:t>springboot</a:t>
            </a:r>
            <a:r>
              <a:rPr kumimoji="0" lang="zh-CN" altLang="en-US" sz="1400" b="0" i="0" u="none" strike="noStrike" kern="1200" cap="none" spc="0" normalizeH="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等成熟框架的源码进行阅读，深入理解各种设计模型在框架中的实现，借鉴框架的项目结构进行自己的程序设计</a:t>
            </a:r>
            <a:endParaRPr kumimoji="0" lang="en-US" altLang="zh-CN" sz="1400" b="0" i="0" u="none" strike="noStrike" kern="1200" cap="none" spc="0" normalizeH="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79" name="矩形: 圆角 78">
            <a:extLst>
              <a:ext uri="{FF2B5EF4-FFF2-40B4-BE49-F238E27FC236}">
                <a16:creationId xmlns:a16="http://schemas.microsoft.com/office/drawing/2014/main" id="{B0CDEFD9-39F2-4213-9BE4-3E907034FD8D}"/>
              </a:ext>
            </a:extLst>
          </p:cNvPr>
          <p:cNvSpPr/>
          <p:nvPr/>
        </p:nvSpPr>
        <p:spPr>
          <a:xfrm>
            <a:off x="8649112" y="4991626"/>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2"/>
              </a:solidFill>
              <a:effectLst/>
              <a:uLnTx/>
              <a:uFillTx/>
              <a:latin typeface="等线" panose="020F0502020204030204"/>
              <a:ea typeface="等线" panose="02010600030101010101" pitchFamily="2" charset="-122"/>
              <a:cs typeface="+mn-cs"/>
            </a:endParaRPr>
          </a:p>
        </p:txBody>
      </p:sp>
      <p:sp>
        <p:nvSpPr>
          <p:cNvPr id="80" name="文本框 79">
            <a:extLst>
              <a:ext uri="{FF2B5EF4-FFF2-40B4-BE49-F238E27FC236}">
                <a16:creationId xmlns:a16="http://schemas.microsoft.com/office/drawing/2014/main" id="{0F6FD8F0-C25E-4A97-9B3D-9056E5AE450C}"/>
              </a:ext>
            </a:extLst>
          </p:cNvPr>
          <p:cNvSpPr txBox="1"/>
          <p:nvPr/>
        </p:nvSpPr>
        <p:spPr>
          <a:xfrm>
            <a:off x="1389733" y="2093542"/>
            <a:ext cx="2106815"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完成课程学习</a:t>
            </a:r>
            <a:endParaRPr kumimoji="0" lang="en-US" altLang="zh-CN" sz="20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81" name="文本框 80">
            <a:extLst>
              <a:ext uri="{FF2B5EF4-FFF2-40B4-BE49-F238E27FC236}">
                <a16:creationId xmlns:a16="http://schemas.microsoft.com/office/drawing/2014/main" id="{FB072546-4A23-4143-A628-FE18A8519341}"/>
              </a:ext>
            </a:extLst>
          </p:cNvPr>
          <p:cNvSpPr txBox="1"/>
          <p:nvPr/>
        </p:nvSpPr>
        <p:spPr>
          <a:xfrm>
            <a:off x="435281" y="2543103"/>
            <a:ext cx="3039836" cy="34509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完成了大部分的研究生课程</a:t>
            </a:r>
            <a:endParaRPr kumimoji="0" lang="en-US" altLang="zh-CN" sz="14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82" name="矩形: 圆角 81">
            <a:extLst>
              <a:ext uri="{FF2B5EF4-FFF2-40B4-BE49-F238E27FC236}">
                <a16:creationId xmlns:a16="http://schemas.microsoft.com/office/drawing/2014/main" id="{4E6EA268-0191-467B-9305-1D1D6894C16A}"/>
              </a:ext>
            </a:extLst>
          </p:cNvPr>
          <p:cNvSpPr/>
          <p:nvPr/>
        </p:nvSpPr>
        <p:spPr>
          <a:xfrm>
            <a:off x="2843931" y="2495518"/>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2"/>
              </a:solidFill>
              <a:effectLst/>
              <a:uLnTx/>
              <a:uFillTx/>
              <a:latin typeface="等线" panose="020F0502020204030204"/>
              <a:ea typeface="等线" panose="02010600030101010101" pitchFamily="2" charset="-122"/>
              <a:cs typeface="+mn-cs"/>
            </a:endParaRPr>
          </a:p>
        </p:txBody>
      </p:sp>
      <p:sp>
        <p:nvSpPr>
          <p:cNvPr id="83" name="文本框 82">
            <a:extLst>
              <a:ext uri="{FF2B5EF4-FFF2-40B4-BE49-F238E27FC236}">
                <a16:creationId xmlns:a16="http://schemas.microsoft.com/office/drawing/2014/main" id="{728AF61B-9EC1-4D36-AB30-301F39988FB3}"/>
              </a:ext>
            </a:extLst>
          </p:cNvPr>
          <p:cNvSpPr txBox="1"/>
          <p:nvPr/>
        </p:nvSpPr>
        <p:spPr>
          <a:xfrm>
            <a:off x="1370109" y="4540199"/>
            <a:ext cx="2106815"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产业分析</a:t>
            </a:r>
            <a:endParaRPr kumimoji="0" lang="en-US" altLang="zh-CN" sz="20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84" name="文本框 83">
            <a:extLst>
              <a:ext uri="{FF2B5EF4-FFF2-40B4-BE49-F238E27FC236}">
                <a16:creationId xmlns:a16="http://schemas.microsoft.com/office/drawing/2014/main" id="{EFBC70CF-1C4B-4087-A3E9-6BD9F7F87F04}"/>
              </a:ext>
            </a:extLst>
          </p:cNvPr>
          <p:cNvSpPr txBox="1"/>
          <p:nvPr/>
        </p:nvSpPr>
        <p:spPr>
          <a:xfrm>
            <a:off x="415657" y="4989760"/>
            <a:ext cx="3039836" cy="905248"/>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lang="zh-CN" altLang="en-US" sz="1400" dirty="0">
                <a:solidFill>
                  <a:schemeClr val="accent2"/>
                </a:solidFill>
                <a:latin typeface="微软雅黑" panose="020B0503020204020204" pitchFamily="34" charset="-122"/>
                <a:ea typeface="微软雅黑" panose="020B0503020204020204" pitchFamily="34" charset="-122"/>
              </a:rPr>
              <a:t>负责产业分析展示平台的设计和开发工作，并负责管理产业数据库，为产业分析程序提供符合条件的数据集</a:t>
            </a:r>
            <a:endParaRPr kumimoji="0" lang="en-US" altLang="zh-CN" sz="14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85" name="矩形: 圆角 84">
            <a:extLst>
              <a:ext uri="{FF2B5EF4-FFF2-40B4-BE49-F238E27FC236}">
                <a16:creationId xmlns:a16="http://schemas.microsoft.com/office/drawing/2014/main" id="{13C3D5D3-58AB-405F-BCB4-C5142A04E5EF}"/>
              </a:ext>
            </a:extLst>
          </p:cNvPr>
          <p:cNvSpPr/>
          <p:nvPr/>
        </p:nvSpPr>
        <p:spPr>
          <a:xfrm>
            <a:off x="2824307" y="4942175"/>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2"/>
              </a:solidFill>
              <a:effectLst/>
              <a:uLnTx/>
              <a:uFillTx/>
              <a:latin typeface="等线" panose="020F0502020204030204"/>
              <a:ea typeface="等线" panose="02010600030101010101" pitchFamily="2" charset="-122"/>
              <a:cs typeface="+mn-cs"/>
            </a:endParaRPr>
          </a:p>
        </p:txBody>
      </p:sp>
      <p:sp>
        <p:nvSpPr>
          <p:cNvPr id="31" name="rocket" title="Icon of a rocket">
            <a:extLst>
              <a:ext uri="{FF2B5EF4-FFF2-40B4-BE49-F238E27FC236}">
                <a16:creationId xmlns:a16="http://schemas.microsoft.com/office/drawing/2014/main" id="{384BBF08-A9F9-4ABF-88EC-FF8DC14841ED}"/>
              </a:ext>
            </a:extLst>
          </p:cNvPr>
          <p:cNvSpPr>
            <a:spLocks noChangeAspect="1" noEditPoints="1"/>
          </p:cNvSpPr>
          <p:nvPr/>
        </p:nvSpPr>
        <p:spPr bwMode="auto">
          <a:xfrm>
            <a:off x="4442535" y="2406061"/>
            <a:ext cx="275760" cy="270352"/>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6DDD5"/>
              </a:solidFill>
              <a:effectLst/>
              <a:uLnTx/>
              <a:uFillTx/>
              <a:latin typeface="等线" panose="020F0502020204030204"/>
              <a:ea typeface="+mn-ea"/>
              <a:cs typeface="+mn-cs"/>
            </a:endParaRPr>
          </a:p>
        </p:txBody>
      </p:sp>
      <p:sp>
        <p:nvSpPr>
          <p:cNvPr id="32" name="Intelligence" title="Icon of circles connected by crossing lines">
            <a:extLst>
              <a:ext uri="{FF2B5EF4-FFF2-40B4-BE49-F238E27FC236}">
                <a16:creationId xmlns:a16="http://schemas.microsoft.com/office/drawing/2014/main" id="{42B7BC1A-49B0-47C9-B8C6-6CF797F338C6}"/>
              </a:ext>
            </a:extLst>
          </p:cNvPr>
          <p:cNvSpPr>
            <a:spLocks noChangeAspect="1" noEditPoints="1"/>
          </p:cNvSpPr>
          <p:nvPr/>
        </p:nvSpPr>
        <p:spPr bwMode="auto">
          <a:xfrm>
            <a:off x="7422910" y="2406061"/>
            <a:ext cx="281350" cy="270352"/>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等线" panose="020F0502020204030204"/>
              <a:ea typeface="+mn-ea"/>
              <a:cs typeface="+mn-cs"/>
            </a:endParaRPr>
          </a:p>
        </p:txBody>
      </p:sp>
      <p:sp>
        <p:nvSpPr>
          <p:cNvPr id="33" name="IoT" title="Icon of five circles that all connect to a center circle">
            <a:extLst>
              <a:ext uri="{FF2B5EF4-FFF2-40B4-BE49-F238E27FC236}">
                <a16:creationId xmlns:a16="http://schemas.microsoft.com/office/drawing/2014/main" id="{FD431C11-214C-496E-8A3C-8CBB86E3BE2F}"/>
              </a:ext>
            </a:extLst>
          </p:cNvPr>
          <p:cNvSpPr>
            <a:spLocks noChangeAspect="1" noEditPoints="1"/>
          </p:cNvSpPr>
          <p:nvPr/>
        </p:nvSpPr>
        <p:spPr bwMode="auto">
          <a:xfrm>
            <a:off x="4488051" y="4852718"/>
            <a:ext cx="269920" cy="270352"/>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9525"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6DDD5"/>
              </a:solidFill>
              <a:effectLst/>
              <a:uLnTx/>
              <a:uFillTx/>
              <a:latin typeface="等线" panose="020F0502020204030204"/>
              <a:ea typeface="+mn-ea"/>
              <a:cs typeface="+mn-cs"/>
            </a:endParaRPr>
          </a:p>
        </p:txBody>
      </p:sp>
      <p:sp>
        <p:nvSpPr>
          <p:cNvPr id="34" name="Broadcasting_F1B5" title="Icon of a communication dish with signal lines">
            <a:extLst>
              <a:ext uri="{FF2B5EF4-FFF2-40B4-BE49-F238E27FC236}">
                <a16:creationId xmlns:a16="http://schemas.microsoft.com/office/drawing/2014/main" id="{1E427D33-A8F3-4846-B109-358E3483AB21}"/>
              </a:ext>
            </a:extLst>
          </p:cNvPr>
          <p:cNvSpPr>
            <a:spLocks noChangeAspect="1" noEditPoints="1"/>
          </p:cNvSpPr>
          <p:nvPr/>
        </p:nvSpPr>
        <p:spPr bwMode="auto">
          <a:xfrm flipH="1">
            <a:off x="7406236" y="4843026"/>
            <a:ext cx="270224" cy="270352"/>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2700"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6DDD5"/>
              </a:solidFill>
              <a:effectLst/>
              <a:uLnTx/>
              <a:uFillTx/>
              <a:latin typeface="等线" panose="020F0502020204030204"/>
              <a:ea typeface="+mn-ea"/>
              <a:cs typeface="+mn-cs"/>
            </a:endParaRPr>
          </a:p>
        </p:txBody>
      </p:sp>
    </p:spTree>
    <p:extLst>
      <p:ext uri="{BB962C8B-B14F-4D97-AF65-F5344CB8AC3E}">
        <p14:creationId xmlns:p14="http://schemas.microsoft.com/office/powerpoint/2010/main" val="619549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7A694C9-A980-46F9-A7DE-AF5985B088C5}"/>
              </a:ext>
            </a:extLst>
          </p:cNvPr>
          <p:cNvSpPr>
            <a:spLocks noGrp="1"/>
          </p:cNvSpPr>
          <p:nvPr>
            <p:ph type="body" sz="quarter" idx="10"/>
          </p:nvPr>
        </p:nvSpPr>
        <p:spPr/>
        <p:txBody>
          <a:bodyPr/>
          <a:lstStyle/>
          <a:p>
            <a:r>
              <a:rPr lang="zh-CN" altLang="en-US" dirty="0"/>
              <a:t>气象知识图谱工作</a:t>
            </a:r>
          </a:p>
        </p:txBody>
      </p:sp>
      <p:sp>
        <p:nvSpPr>
          <p:cNvPr id="4" name="椭圆 3">
            <a:extLst>
              <a:ext uri="{FF2B5EF4-FFF2-40B4-BE49-F238E27FC236}">
                <a16:creationId xmlns:a16="http://schemas.microsoft.com/office/drawing/2014/main" id="{FDF3AE66-6258-42D3-B3F2-12FBAF2216BD}"/>
              </a:ext>
            </a:extLst>
          </p:cNvPr>
          <p:cNvSpPr/>
          <p:nvPr/>
        </p:nvSpPr>
        <p:spPr>
          <a:xfrm flipH="1">
            <a:off x="1418004" y="1649204"/>
            <a:ext cx="1483672" cy="14836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椭圆 4">
            <a:extLst>
              <a:ext uri="{FF2B5EF4-FFF2-40B4-BE49-F238E27FC236}">
                <a16:creationId xmlns:a16="http://schemas.microsoft.com/office/drawing/2014/main" id="{94CBF07A-EE87-42FD-8CF0-05DBF651CFAE}"/>
              </a:ext>
            </a:extLst>
          </p:cNvPr>
          <p:cNvSpPr/>
          <p:nvPr/>
        </p:nvSpPr>
        <p:spPr>
          <a:xfrm flipH="1">
            <a:off x="1258072" y="1489272"/>
            <a:ext cx="1803535" cy="1803535"/>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弧形 5">
            <a:extLst>
              <a:ext uri="{FF2B5EF4-FFF2-40B4-BE49-F238E27FC236}">
                <a16:creationId xmlns:a16="http://schemas.microsoft.com/office/drawing/2014/main" id="{A8F4B3A2-D8F4-4F55-A770-AB7A47B4EB44}"/>
              </a:ext>
            </a:extLst>
          </p:cNvPr>
          <p:cNvSpPr/>
          <p:nvPr/>
        </p:nvSpPr>
        <p:spPr>
          <a:xfrm flipH="1">
            <a:off x="1251155" y="1482355"/>
            <a:ext cx="1817370" cy="1817370"/>
          </a:xfrm>
          <a:prstGeom prst="arc">
            <a:avLst>
              <a:gd name="adj1" fmla="val 12571704"/>
              <a:gd name="adj2" fmla="val 16503485"/>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8" name="椭圆 7">
            <a:extLst>
              <a:ext uri="{FF2B5EF4-FFF2-40B4-BE49-F238E27FC236}">
                <a16:creationId xmlns:a16="http://schemas.microsoft.com/office/drawing/2014/main" id="{C374E3D3-09CB-485D-BEB5-DE9512E864D4}"/>
              </a:ext>
            </a:extLst>
          </p:cNvPr>
          <p:cNvSpPr/>
          <p:nvPr/>
        </p:nvSpPr>
        <p:spPr>
          <a:xfrm flipH="1" flipV="1">
            <a:off x="5270739" y="1477583"/>
            <a:ext cx="1483672" cy="14836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A476454A-8205-4DEB-B1E2-896F6DACC051}"/>
              </a:ext>
            </a:extLst>
          </p:cNvPr>
          <p:cNvSpPr/>
          <p:nvPr/>
        </p:nvSpPr>
        <p:spPr>
          <a:xfrm flipH="1" flipV="1">
            <a:off x="5110807" y="1317651"/>
            <a:ext cx="1803535" cy="1803535"/>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弧形 9">
            <a:extLst>
              <a:ext uri="{FF2B5EF4-FFF2-40B4-BE49-F238E27FC236}">
                <a16:creationId xmlns:a16="http://schemas.microsoft.com/office/drawing/2014/main" id="{904633AF-A069-46FA-A159-3C3600EA7BB8}"/>
              </a:ext>
            </a:extLst>
          </p:cNvPr>
          <p:cNvSpPr/>
          <p:nvPr/>
        </p:nvSpPr>
        <p:spPr>
          <a:xfrm flipH="1" flipV="1">
            <a:off x="5103890" y="1310734"/>
            <a:ext cx="1817370" cy="1817370"/>
          </a:xfrm>
          <a:prstGeom prst="arc">
            <a:avLst>
              <a:gd name="adj1" fmla="val 12571704"/>
              <a:gd name="adj2" fmla="val 16503485"/>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C93CD576-78D7-402E-9C14-60407861F28A}"/>
              </a:ext>
            </a:extLst>
          </p:cNvPr>
          <p:cNvSpPr/>
          <p:nvPr/>
        </p:nvSpPr>
        <p:spPr>
          <a:xfrm flipH="1">
            <a:off x="9123475" y="1644432"/>
            <a:ext cx="1483672" cy="14836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B7CF3CF-6D69-4641-826E-247F25AB50AD}"/>
              </a:ext>
            </a:extLst>
          </p:cNvPr>
          <p:cNvSpPr/>
          <p:nvPr/>
        </p:nvSpPr>
        <p:spPr>
          <a:xfrm flipH="1">
            <a:off x="8963543" y="1484500"/>
            <a:ext cx="1803535" cy="1803535"/>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弧形 13">
            <a:extLst>
              <a:ext uri="{FF2B5EF4-FFF2-40B4-BE49-F238E27FC236}">
                <a16:creationId xmlns:a16="http://schemas.microsoft.com/office/drawing/2014/main" id="{C6CA4439-94BF-40BE-89A1-3EBB317B80E8}"/>
              </a:ext>
            </a:extLst>
          </p:cNvPr>
          <p:cNvSpPr/>
          <p:nvPr/>
        </p:nvSpPr>
        <p:spPr>
          <a:xfrm flipH="1">
            <a:off x="8956626" y="1477583"/>
            <a:ext cx="1817370" cy="1817370"/>
          </a:xfrm>
          <a:prstGeom prst="arc">
            <a:avLst>
              <a:gd name="adj1" fmla="val 12571704"/>
              <a:gd name="adj2" fmla="val 16503485"/>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19" name="文本框 18">
            <a:extLst>
              <a:ext uri="{FF2B5EF4-FFF2-40B4-BE49-F238E27FC236}">
                <a16:creationId xmlns:a16="http://schemas.microsoft.com/office/drawing/2014/main" id="{E790EEA2-5B6B-4EC6-87B7-CC0C33B5F331}"/>
              </a:ext>
            </a:extLst>
          </p:cNvPr>
          <p:cNvSpPr txBox="1"/>
          <p:nvPr/>
        </p:nvSpPr>
        <p:spPr>
          <a:xfrm>
            <a:off x="1689940" y="1975542"/>
            <a:ext cx="93980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prstClr val="white"/>
                </a:solidFill>
                <a:effectLst/>
                <a:uLnTx/>
                <a:uFillTx/>
                <a:latin typeface="Arial"/>
                <a:ea typeface="微软雅黑"/>
                <a:cs typeface="+mn-cs"/>
              </a:rPr>
              <a:t>01</a:t>
            </a:r>
            <a:endParaRPr kumimoji="0" lang="zh-CN" altLang="en-US" sz="4800" b="1" i="0" u="none" strike="noStrike" kern="1200" cap="none" spc="0" normalizeH="0" baseline="0" noProof="0">
              <a:ln>
                <a:noFill/>
              </a:ln>
              <a:solidFill>
                <a:prstClr val="white"/>
              </a:solidFill>
              <a:effectLst/>
              <a:uLnTx/>
              <a:uFillTx/>
              <a:latin typeface="Arial"/>
              <a:ea typeface="微软雅黑"/>
              <a:cs typeface="+mn-cs"/>
            </a:endParaRPr>
          </a:p>
        </p:txBody>
      </p:sp>
      <p:sp>
        <p:nvSpPr>
          <p:cNvPr id="20" name="文本框 19">
            <a:extLst>
              <a:ext uri="{FF2B5EF4-FFF2-40B4-BE49-F238E27FC236}">
                <a16:creationId xmlns:a16="http://schemas.microsoft.com/office/drawing/2014/main" id="{1C89D471-BD9E-49BE-BEBA-51DEA20C7276}"/>
              </a:ext>
            </a:extLst>
          </p:cNvPr>
          <p:cNvSpPr txBox="1"/>
          <p:nvPr/>
        </p:nvSpPr>
        <p:spPr>
          <a:xfrm>
            <a:off x="5542675" y="1803921"/>
            <a:ext cx="93980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prstClr val="white"/>
                </a:solidFill>
                <a:effectLst/>
                <a:uLnTx/>
                <a:uFillTx/>
                <a:latin typeface="Arial"/>
                <a:ea typeface="微软雅黑"/>
                <a:cs typeface="+mn-cs"/>
              </a:rPr>
              <a:t>02</a:t>
            </a:r>
            <a:endParaRPr kumimoji="0" lang="zh-CN" altLang="en-US" sz="4800" b="1" i="0" u="none" strike="noStrike" kern="1200" cap="none" spc="0" normalizeH="0" baseline="0" noProof="0">
              <a:ln>
                <a:noFill/>
              </a:ln>
              <a:solidFill>
                <a:prstClr val="white"/>
              </a:solidFill>
              <a:effectLst/>
              <a:uLnTx/>
              <a:uFillTx/>
              <a:latin typeface="Arial"/>
              <a:ea typeface="微软雅黑"/>
              <a:cs typeface="+mn-cs"/>
            </a:endParaRPr>
          </a:p>
        </p:txBody>
      </p:sp>
      <p:sp>
        <p:nvSpPr>
          <p:cNvPr id="21" name="文本框 20">
            <a:extLst>
              <a:ext uri="{FF2B5EF4-FFF2-40B4-BE49-F238E27FC236}">
                <a16:creationId xmlns:a16="http://schemas.microsoft.com/office/drawing/2014/main" id="{F474B096-7D02-450E-A58F-BDFF521C1F7D}"/>
              </a:ext>
            </a:extLst>
          </p:cNvPr>
          <p:cNvSpPr txBox="1"/>
          <p:nvPr/>
        </p:nvSpPr>
        <p:spPr>
          <a:xfrm>
            <a:off x="9395411" y="1970770"/>
            <a:ext cx="93980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prstClr val="white"/>
                </a:solidFill>
                <a:effectLst/>
                <a:uLnTx/>
                <a:uFillTx/>
                <a:latin typeface="Arial"/>
                <a:ea typeface="微软雅黑"/>
                <a:cs typeface="+mn-cs"/>
              </a:rPr>
              <a:t>03</a:t>
            </a:r>
            <a:endParaRPr kumimoji="0" lang="zh-CN" altLang="en-US" sz="4800" b="1" i="0" u="none" strike="noStrike" kern="1200" cap="none" spc="0" normalizeH="0" baseline="0" noProof="0">
              <a:ln>
                <a:noFill/>
              </a:ln>
              <a:solidFill>
                <a:prstClr val="white"/>
              </a:solidFill>
              <a:effectLst/>
              <a:uLnTx/>
              <a:uFillTx/>
              <a:latin typeface="Arial"/>
              <a:ea typeface="微软雅黑"/>
              <a:cs typeface="+mn-cs"/>
            </a:endParaRPr>
          </a:p>
        </p:txBody>
      </p:sp>
      <p:sp>
        <p:nvSpPr>
          <p:cNvPr id="22" name="文本框 21">
            <a:extLst>
              <a:ext uri="{FF2B5EF4-FFF2-40B4-BE49-F238E27FC236}">
                <a16:creationId xmlns:a16="http://schemas.microsoft.com/office/drawing/2014/main" id="{DEE92CC5-5F1F-4ECD-A1DB-2596E2D9DBF8}"/>
              </a:ext>
            </a:extLst>
          </p:cNvPr>
          <p:cNvSpPr txBox="1"/>
          <p:nvPr/>
        </p:nvSpPr>
        <p:spPr>
          <a:xfrm>
            <a:off x="9617354" y="4230965"/>
            <a:ext cx="93980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Arial"/>
                <a:ea typeface="微软雅黑"/>
                <a:cs typeface="+mn-cs"/>
              </a:rPr>
              <a:t>04</a:t>
            </a:r>
            <a:endParaRPr kumimoji="0" lang="zh-CN" altLang="en-US" sz="4800" b="1" i="0" u="none" strike="noStrike" kern="1200" cap="none" spc="0" normalizeH="0" baseline="0" noProof="0" dirty="0">
              <a:ln>
                <a:noFill/>
              </a:ln>
              <a:solidFill>
                <a:prstClr val="white"/>
              </a:solidFill>
              <a:effectLst/>
              <a:uLnTx/>
              <a:uFillTx/>
              <a:latin typeface="Arial"/>
              <a:ea typeface="微软雅黑"/>
              <a:cs typeface="+mn-cs"/>
            </a:endParaRPr>
          </a:p>
        </p:txBody>
      </p:sp>
      <p:grpSp>
        <p:nvGrpSpPr>
          <p:cNvPr id="23" name="组合 22">
            <a:extLst>
              <a:ext uri="{FF2B5EF4-FFF2-40B4-BE49-F238E27FC236}">
                <a16:creationId xmlns:a16="http://schemas.microsoft.com/office/drawing/2014/main" id="{37DA74EB-189B-42E0-A034-1D6B68B25EE7}"/>
              </a:ext>
            </a:extLst>
          </p:cNvPr>
          <p:cNvGrpSpPr/>
          <p:nvPr/>
        </p:nvGrpSpPr>
        <p:grpSpPr>
          <a:xfrm>
            <a:off x="1051336" y="4138131"/>
            <a:ext cx="2239135" cy="1699331"/>
            <a:chOff x="660847" y="4138131"/>
            <a:chExt cx="2239135" cy="1699331"/>
          </a:xfrm>
        </p:grpSpPr>
        <p:sp>
          <p:nvSpPr>
            <p:cNvPr id="24" name="文本框 23">
              <a:extLst>
                <a:ext uri="{FF2B5EF4-FFF2-40B4-BE49-F238E27FC236}">
                  <a16:creationId xmlns:a16="http://schemas.microsoft.com/office/drawing/2014/main" id="{2D281385-7004-4A02-BDAC-8BE90DDD3206}"/>
                </a:ext>
              </a:extLst>
            </p:cNvPr>
            <p:cNvSpPr txBox="1"/>
            <p:nvPr/>
          </p:nvSpPr>
          <p:spPr>
            <a:xfrm>
              <a:off x="660847" y="4138131"/>
              <a:ext cx="223913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问答推荐展示平台</a:t>
              </a:r>
              <a:endParaRPr kumimoji="0" lang="en-US" altLang="zh-CN" sz="20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a:extLst>
                <a:ext uri="{FF2B5EF4-FFF2-40B4-BE49-F238E27FC236}">
                  <a16:creationId xmlns:a16="http://schemas.microsoft.com/office/drawing/2014/main" id="{3EF56DC8-5DE0-4212-8E27-82B631FA8A78}"/>
                </a:ext>
              </a:extLst>
            </p:cNvPr>
            <p:cNvSpPr txBox="1"/>
            <p:nvPr/>
          </p:nvSpPr>
          <p:spPr>
            <a:xfrm>
              <a:off x="660847" y="4652138"/>
              <a:ext cx="2106815" cy="118532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负责进行问答展示平台的</a:t>
              </a:r>
              <a:r>
                <a:rPr kumimoji="0" lang="en-US" altLang="zh-CN" sz="14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web</a:t>
              </a:r>
              <a:r>
                <a:rPr kumimoji="0" lang="zh-CN" altLang="en-US" sz="14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端设计和技术选型，以及问答部分和序列标注平台的程序开发</a:t>
              </a:r>
              <a:endParaRPr kumimoji="0" lang="en-US" altLang="zh-CN" sz="14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cxnSp>
          <p:nvCxnSpPr>
            <p:cNvPr id="26" name="直接连接符 25">
              <a:extLst>
                <a:ext uri="{FF2B5EF4-FFF2-40B4-BE49-F238E27FC236}">
                  <a16:creationId xmlns:a16="http://schemas.microsoft.com/office/drawing/2014/main" id="{CBF5F18C-0776-4749-AC1C-A464A1913DE8}"/>
                </a:ext>
              </a:extLst>
            </p:cNvPr>
            <p:cNvCxnSpPr>
              <a:cxnSpLocks/>
            </p:cNvCxnSpPr>
            <p:nvPr/>
          </p:nvCxnSpPr>
          <p:spPr>
            <a:xfrm>
              <a:off x="750473" y="4595390"/>
              <a:ext cx="192756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613A73DE-062D-4A65-B7CB-5AEE4602D50D}"/>
              </a:ext>
            </a:extLst>
          </p:cNvPr>
          <p:cNvGrpSpPr/>
          <p:nvPr/>
        </p:nvGrpSpPr>
        <p:grpSpPr>
          <a:xfrm>
            <a:off x="5042592" y="4138131"/>
            <a:ext cx="2106815" cy="1699331"/>
            <a:chOff x="660847" y="4138131"/>
            <a:chExt cx="2106815" cy="1699331"/>
          </a:xfrm>
        </p:grpSpPr>
        <p:sp>
          <p:nvSpPr>
            <p:cNvPr id="28" name="文本框 27">
              <a:extLst>
                <a:ext uri="{FF2B5EF4-FFF2-40B4-BE49-F238E27FC236}">
                  <a16:creationId xmlns:a16="http://schemas.microsoft.com/office/drawing/2014/main" id="{D721A425-CDCB-4356-B650-BBFDB4EE5287}"/>
                </a:ext>
              </a:extLst>
            </p:cNvPr>
            <p:cNvSpPr txBox="1"/>
            <p:nvPr/>
          </p:nvSpPr>
          <p:spPr>
            <a:xfrm>
              <a:off x="660847" y="4138131"/>
              <a:ext cx="210681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问答流程设计</a:t>
              </a:r>
              <a:endParaRPr kumimoji="0" lang="en-US" altLang="zh-CN" sz="20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a:extLst>
                <a:ext uri="{FF2B5EF4-FFF2-40B4-BE49-F238E27FC236}">
                  <a16:creationId xmlns:a16="http://schemas.microsoft.com/office/drawing/2014/main" id="{28EAC733-1C5E-453A-8931-E583B41C56C6}"/>
                </a:ext>
              </a:extLst>
            </p:cNvPr>
            <p:cNvSpPr txBox="1"/>
            <p:nvPr/>
          </p:nvSpPr>
          <p:spPr>
            <a:xfrm>
              <a:off x="660847" y="4652138"/>
              <a:ext cx="2106815" cy="118532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负责完成从命名实体识别、实体消歧到答案生成的部分模型训练和逻辑设计</a:t>
              </a:r>
              <a:endParaRPr kumimoji="0" lang="en-US" altLang="zh-CN" sz="14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cxnSp>
          <p:nvCxnSpPr>
            <p:cNvPr id="30" name="直接连接符 29">
              <a:extLst>
                <a:ext uri="{FF2B5EF4-FFF2-40B4-BE49-F238E27FC236}">
                  <a16:creationId xmlns:a16="http://schemas.microsoft.com/office/drawing/2014/main" id="{963A279F-A2EE-423F-A2A0-24559723954F}"/>
                </a:ext>
              </a:extLst>
            </p:cNvPr>
            <p:cNvCxnSpPr>
              <a:cxnSpLocks/>
            </p:cNvCxnSpPr>
            <p:nvPr/>
          </p:nvCxnSpPr>
          <p:spPr>
            <a:xfrm>
              <a:off x="750473" y="4595390"/>
              <a:ext cx="192756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83D34934-4F63-43E1-9427-625BCE22F065}"/>
              </a:ext>
            </a:extLst>
          </p:cNvPr>
          <p:cNvGrpSpPr/>
          <p:nvPr/>
        </p:nvGrpSpPr>
        <p:grpSpPr>
          <a:xfrm>
            <a:off x="8811902" y="4138131"/>
            <a:ext cx="2106815" cy="1419255"/>
            <a:chOff x="660847" y="4138131"/>
            <a:chExt cx="2106815" cy="1419255"/>
          </a:xfrm>
        </p:grpSpPr>
        <p:sp>
          <p:nvSpPr>
            <p:cNvPr id="32" name="文本框 31">
              <a:extLst>
                <a:ext uri="{FF2B5EF4-FFF2-40B4-BE49-F238E27FC236}">
                  <a16:creationId xmlns:a16="http://schemas.microsoft.com/office/drawing/2014/main" id="{7FEB4C84-B846-4CE0-80CF-9DC0B96AB0BD}"/>
                </a:ext>
              </a:extLst>
            </p:cNvPr>
            <p:cNvSpPr txBox="1"/>
            <p:nvPr/>
          </p:nvSpPr>
          <p:spPr>
            <a:xfrm>
              <a:off x="660847" y="4138131"/>
              <a:ext cx="210681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编写文档</a:t>
              </a:r>
              <a:endParaRPr kumimoji="0" lang="en-US" altLang="zh-CN" sz="20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
          <p:nvSpPr>
            <p:cNvPr id="33" name="文本框 32">
              <a:extLst>
                <a:ext uri="{FF2B5EF4-FFF2-40B4-BE49-F238E27FC236}">
                  <a16:creationId xmlns:a16="http://schemas.microsoft.com/office/drawing/2014/main" id="{65236E7D-1FC4-402D-A699-B6EC2DFA99EE}"/>
                </a:ext>
              </a:extLst>
            </p:cNvPr>
            <p:cNvSpPr txBox="1"/>
            <p:nvPr/>
          </p:nvSpPr>
          <p:spPr>
            <a:xfrm>
              <a:off x="660847" y="4652138"/>
              <a:ext cx="2106815" cy="905248"/>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协助参与部分技术文档、平台说明文档和接口文档的编写</a:t>
              </a:r>
              <a:endParaRPr kumimoji="0" lang="en-US" altLang="zh-CN" sz="14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cxnSp>
          <p:nvCxnSpPr>
            <p:cNvPr id="34" name="直接连接符 33">
              <a:extLst>
                <a:ext uri="{FF2B5EF4-FFF2-40B4-BE49-F238E27FC236}">
                  <a16:creationId xmlns:a16="http://schemas.microsoft.com/office/drawing/2014/main" id="{58EA8168-F975-468E-B992-71D408D20996}"/>
                </a:ext>
              </a:extLst>
            </p:cNvPr>
            <p:cNvCxnSpPr>
              <a:cxnSpLocks/>
            </p:cNvCxnSpPr>
            <p:nvPr/>
          </p:nvCxnSpPr>
          <p:spPr>
            <a:xfrm>
              <a:off x="750473" y="4595390"/>
              <a:ext cx="192756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099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DFCA8E54-E214-45BF-9BAE-4D142213C029}"/>
              </a:ext>
            </a:extLst>
          </p:cNvPr>
          <p:cNvSpPr>
            <a:spLocks noGrp="1"/>
          </p:cNvSpPr>
          <p:nvPr>
            <p:ph type="body" sz="quarter" idx="10"/>
          </p:nvPr>
        </p:nvSpPr>
        <p:spPr/>
        <p:txBody>
          <a:bodyPr/>
          <a:lstStyle/>
          <a:p>
            <a:r>
              <a:rPr lang="zh-CN" altLang="en-US" dirty="0"/>
              <a:t>产业分析的工作</a:t>
            </a:r>
          </a:p>
        </p:txBody>
      </p:sp>
      <p:sp>
        <p:nvSpPr>
          <p:cNvPr id="14" name="矩形: 圆角 13">
            <a:extLst>
              <a:ext uri="{FF2B5EF4-FFF2-40B4-BE49-F238E27FC236}">
                <a16:creationId xmlns:a16="http://schemas.microsoft.com/office/drawing/2014/main" id="{BBF85525-BCEA-45F5-81E0-C2E0DBE7DE3C}"/>
              </a:ext>
            </a:extLst>
          </p:cNvPr>
          <p:cNvSpPr/>
          <p:nvPr/>
        </p:nvSpPr>
        <p:spPr>
          <a:xfrm rot="2700000">
            <a:off x="7290363" y="1772205"/>
            <a:ext cx="2819400" cy="2819400"/>
          </a:xfrm>
          <a:prstGeom prst="roundRect">
            <a:avLst/>
          </a:prstGeom>
          <a:solidFill>
            <a:schemeClr val="bg1"/>
          </a:solid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prstClr val="white"/>
              </a:solidFill>
              <a:latin typeface="等线" panose="020F0502020204030204"/>
              <a:ea typeface="等线" panose="02010600030101010101" pitchFamily="2" charset="-122"/>
            </a:endParaRPr>
          </a:p>
        </p:txBody>
      </p:sp>
      <p:sp>
        <p:nvSpPr>
          <p:cNvPr id="16" name="矩形: 圆角 15">
            <a:extLst>
              <a:ext uri="{FF2B5EF4-FFF2-40B4-BE49-F238E27FC236}">
                <a16:creationId xmlns:a16="http://schemas.microsoft.com/office/drawing/2014/main" id="{AF7BBBFF-38A0-42D7-81B4-FE14A9099F86}"/>
              </a:ext>
            </a:extLst>
          </p:cNvPr>
          <p:cNvSpPr/>
          <p:nvPr/>
        </p:nvSpPr>
        <p:spPr>
          <a:xfrm rot="2700000">
            <a:off x="1869175" y="1772205"/>
            <a:ext cx="2819400" cy="2819400"/>
          </a:xfrm>
          <a:prstGeom prst="roundRect">
            <a:avLst/>
          </a:prstGeom>
          <a:solidFill>
            <a:schemeClr val="bg1"/>
          </a:solid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prstClr val="white"/>
              </a:solidFill>
              <a:latin typeface="等线" panose="020F0502020204030204"/>
              <a:ea typeface="等线" panose="02010600030101010101" pitchFamily="2" charset="-122"/>
            </a:endParaRPr>
          </a:p>
        </p:txBody>
      </p:sp>
      <p:sp>
        <p:nvSpPr>
          <p:cNvPr id="17" name="矩形 16">
            <a:extLst>
              <a:ext uri="{FF2B5EF4-FFF2-40B4-BE49-F238E27FC236}">
                <a16:creationId xmlns:a16="http://schemas.microsoft.com/office/drawing/2014/main" id="{41386AE6-4409-45EE-B282-3719B6AF3BD1}"/>
              </a:ext>
            </a:extLst>
          </p:cNvPr>
          <p:cNvSpPr/>
          <p:nvPr/>
        </p:nvSpPr>
        <p:spPr>
          <a:xfrm>
            <a:off x="2251605" y="3452084"/>
            <a:ext cx="2054540" cy="1027654"/>
          </a:xfrm>
          <a:prstGeom prst="rect">
            <a:avLst/>
          </a:prstGeom>
        </p:spPr>
        <p:txBody>
          <a:bodyPr wrap="square">
            <a:spAutoFit/>
          </a:bodyPr>
          <a:lstStyle/>
          <a:p>
            <a:pPr algn="ctr">
              <a:lnSpc>
                <a:spcPct val="130000"/>
              </a:lnSpc>
            </a:pPr>
            <a:r>
              <a:rPr lang="zh-CN" altLang="en-US" sz="1200" dirty="0">
                <a:solidFill>
                  <a:schemeClr val="tx2"/>
                </a:solidFill>
                <a:ea typeface="微软雅黑" panose="020B0503020204020204" pitchFamily="34" charset="-122"/>
                <a:sym typeface="Arial" panose="020B0604020202020204" pitchFamily="34" charset="0"/>
              </a:rPr>
              <a:t>搭建</a:t>
            </a:r>
            <a:r>
              <a:rPr lang="en-US" altLang="zh-CN" sz="1200" dirty="0">
                <a:solidFill>
                  <a:schemeClr val="tx2"/>
                </a:solidFill>
                <a:ea typeface="微软雅黑" panose="020B0503020204020204" pitchFamily="34" charset="-122"/>
                <a:sym typeface="Arial" panose="020B0604020202020204" pitchFamily="34" charset="0"/>
              </a:rPr>
              <a:t>3000</a:t>
            </a:r>
            <a:r>
              <a:rPr lang="zh-CN" altLang="en-US" sz="1200" dirty="0">
                <a:solidFill>
                  <a:schemeClr val="tx2"/>
                </a:solidFill>
                <a:ea typeface="微软雅黑" panose="020B0503020204020204" pitchFamily="34" charset="-122"/>
                <a:sym typeface="Arial" panose="020B0604020202020204" pitchFamily="34" charset="0"/>
              </a:rPr>
              <a:t>万</a:t>
            </a:r>
            <a:r>
              <a:rPr lang="en-US" altLang="zh-CN" sz="1200" dirty="0">
                <a:solidFill>
                  <a:schemeClr val="tx2"/>
                </a:solidFill>
                <a:ea typeface="微软雅黑" panose="020B0503020204020204" pitchFamily="34" charset="-122"/>
                <a:sym typeface="Arial" panose="020B0604020202020204" pitchFamily="34" charset="0"/>
              </a:rPr>
              <a:t>+</a:t>
            </a:r>
            <a:r>
              <a:rPr lang="zh-CN" altLang="en-US" sz="1200" dirty="0">
                <a:solidFill>
                  <a:schemeClr val="tx2"/>
                </a:solidFill>
                <a:ea typeface="微软雅黑" panose="020B0503020204020204" pitchFamily="34" charset="-122"/>
                <a:sym typeface="Arial" panose="020B0604020202020204" pitchFamily="34" charset="0"/>
              </a:rPr>
              <a:t>企业及相关分析数据的产业数据库，并根据分析程序的要求提供</a:t>
            </a:r>
            <a:endParaRPr lang="en-US" altLang="zh-CN" sz="1200" dirty="0">
              <a:solidFill>
                <a:schemeClr val="tx2"/>
              </a:solidFill>
              <a:ea typeface="微软雅黑" panose="020B0503020204020204" pitchFamily="34" charset="-122"/>
              <a:sym typeface="Arial" panose="020B0604020202020204" pitchFamily="34" charset="0"/>
            </a:endParaRPr>
          </a:p>
          <a:p>
            <a:pPr algn="ctr">
              <a:lnSpc>
                <a:spcPct val="130000"/>
              </a:lnSpc>
            </a:pPr>
            <a:r>
              <a:rPr lang="zh-CN" altLang="en-US" sz="1200" dirty="0">
                <a:solidFill>
                  <a:schemeClr val="tx2"/>
                </a:solidFill>
                <a:ea typeface="微软雅黑" panose="020B0503020204020204" pitchFamily="34" charset="-122"/>
                <a:sym typeface="Arial" panose="020B0604020202020204" pitchFamily="34" charset="0"/>
              </a:rPr>
              <a:t>企业数据等</a:t>
            </a:r>
            <a:endParaRPr lang="af-ZA" altLang="zh-CN" sz="1200" dirty="0">
              <a:solidFill>
                <a:schemeClr val="tx2"/>
              </a:solidFill>
              <a:ea typeface="微软雅黑" panose="020B0503020204020204" pitchFamily="34" charset="-122"/>
              <a:sym typeface="Arial" panose="020B0604020202020204" pitchFamily="34" charset="0"/>
            </a:endParaRPr>
          </a:p>
        </p:txBody>
      </p:sp>
      <p:sp>
        <p:nvSpPr>
          <p:cNvPr id="18" name="文本框 17">
            <a:extLst>
              <a:ext uri="{FF2B5EF4-FFF2-40B4-BE49-F238E27FC236}">
                <a16:creationId xmlns:a16="http://schemas.microsoft.com/office/drawing/2014/main" id="{8509C4D0-650A-4267-B888-3372C9B863DB}"/>
              </a:ext>
            </a:extLst>
          </p:cNvPr>
          <p:cNvSpPr txBox="1"/>
          <p:nvPr/>
        </p:nvSpPr>
        <p:spPr>
          <a:xfrm>
            <a:off x="1831889" y="2943828"/>
            <a:ext cx="2236510" cy="400110"/>
          </a:xfrm>
          <a:prstGeom prst="rect">
            <a:avLst/>
          </a:prstGeom>
          <a:noFill/>
        </p:spPr>
        <p:txBody>
          <a:bodyPr wrap="none" rtlCol="0">
            <a:spAutoFit/>
          </a:bodyPr>
          <a:lstStyle/>
          <a:p>
            <a:pPr algn="ctr"/>
            <a:r>
              <a:rPr lang="zh-CN" altLang="en-US" sz="2000" b="1" dirty="0">
                <a:solidFill>
                  <a:schemeClr val="accent1"/>
                </a:solidFill>
                <a:ea typeface="微软雅黑" panose="020B0503020204020204" pitchFamily="34" charset="-122"/>
                <a:sym typeface="Arial" panose="020B0604020202020204" pitchFamily="34" charset="0"/>
              </a:rPr>
              <a:t>产业数据库的管理</a:t>
            </a:r>
            <a:endParaRPr lang="af-ZA" altLang="zh-CN" sz="2000" b="1" dirty="0">
              <a:solidFill>
                <a:schemeClr val="accent1"/>
              </a:solidFill>
              <a:ea typeface="微软雅黑" panose="020B0503020204020204" pitchFamily="34" charset="-122"/>
              <a:sym typeface="Arial" panose="020B0604020202020204" pitchFamily="34" charset="0"/>
            </a:endParaRPr>
          </a:p>
        </p:txBody>
      </p:sp>
      <p:sp>
        <p:nvSpPr>
          <p:cNvPr id="21" name="矩形 20">
            <a:extLst>
              <a:ext uri="{FF2B5EF4-FFF2-40B4-BE49-F238E27FC236}">
                <a16:creationId xmlns:a16="http://schemas.microsoft.com/office/drawing/2014/main" id="{E7A40049-7E96-4A42-A01C-0C44DDB6AF62}"/>
              </a:ext>
            </a:extLst>
          </p:cNvPr>
          <p:cNvSpPr/>
          <p:nvPr/>
        </p:nvSpPr>
        <p:spPr>
          <a:xfrm>
            <a:off x="7739945" y="3452084"/>
            <a:ext cx="2057884" cy="1028871"/>
          </a:xfrm>
          <a:prstGeom prst="rect">
            <a:avLst/>
          </a:prstGeom>
        </p:spPr>
        <p:txBody>
          <a:bodyPr wrap="square">
            <a:spAutoFit/>
          </a:bodyPr>
          <a:lstStyle/>
          <a:p>
            <a:pPr algn="ctr">
              <a:lnSpc>
                <a:spcPct val="130000"/>
              </a:lnSpc>
            </a:pPr>
            <a:r>
              <a:rPr lang="zh-CN" altLang="en-US" sz="1200" dirty="0">
                <a:solidFill>
                  <a:schemeClr val="tx2"/>
                </a:solidFill>
                <a:ea typeface="微软雅黑" panose="020B0503020204020204" pitchFamily="34" charset="-122"/>
                <a:sym typeface="Arial" panose="020B0604020202020204" pitchFamily="34" charset="0"/>
              </a:rPr>
              <a:t>结合产业分析程序和前端展示的需求，进行产业分析平台的后端设计、数据库调用等工作</a:t>
            </a:r>
            <a:endParaRPr lang="af-ZA" altLang="zh-CN" sz="1200" dirty="0">
              <a:solidFill>
                <a:schemeClr val="tx2"/>
              </a:solidFill>
              <a:ea typeface="微软雅黑" panose="020B0503020204020204" pitchFamily="34" charset="-122"/>
              <a:sym typeface="Arial" panose="020B0604020202020204" pitchFamily="34" charset="0"/>
            </a:endParaRPr>
          </a:p>
        </p:txBody>
      </p:sp>
      <p:sp>
        <p:nvSpPr>
          <p:cNvPr id="22" name="文本框 21">
            <a:extLst>
              <a:ext uri="{FF2B5EF4-FFF2-40B4-BE49-F238E27FC236}">
                <a16:creationId xmlns:a16="http://schemas.microsoft.com/office/drawing/2014/main" id="{8AEBFFBC-4FEE-423E-965E-43E5376CFBE0}"/>
              </a:ext>
            </a:extLst>
          </p:cNvPr>
          <p:cNvSpPr txBox="1"/>
          <p:nvPr/>
        </p:nvSpPr>
        <p:spPr>
          <a:xfrm>
            <a:off x="8004365" y="2943828"/>
            <a:ext cx="2236511" cy="400110"/>
          </a:xfrm>
          <a:prstGeom prst="rect">
            <a:avLst/>
          </a:prstGeom>
          <a:noFill/>
        </p:spPr>
        <p:txBody>
          <a:bodyPr wrap="none" rtlCol="0">
            <a:spAutoFit/>
          </a:bodyPr>
          <a:lstStyle/>
          <a:p>
            <a:pPr lvl="0" algn="ctr">
              <a:defRPr/>
            </a:pPr>
            <a:r>
              <a:rPr lang="zh-CN" altLang="en-US" sz="2000" b="1" dirty="0">
                <a:solidFill>
                  <a:schemeClr val="accent1"/>
                </a:solidFill>
                <a:ea typeface="微软雅黑" panose="020B0503020204020204" pitchFamily="34" charset="-122"/>
              </a:rPr>
              <a:t>分析平台后端设计</a:t>
            </a:r>
            <a:endParaRPr lang="en-US" altLang="zh-CN" sz="2000" b="1" dirty="0">
              <a:solidFill>
                <a:schemeClr val="accent1"/>
              </a:solidFill>
              <a:ea typeface="微软雅黑" panose="020B0503020204020204" pitchFamily="34" charset="-122"/>
            </a:endParaRPr>
          </a:p>
        </p:txBody>
      </p:sp>
      <p:sp>
        <p:nvSpPr>
          <p:cNvPr id="15" name="矩形: 圆角 14">
            <a:extLst>
              <a:ext uri="{FF2B5EF4-FFF2-40B4-BE49-F238E27FC236}">
                <a16:creationId xmlns:a16="http://schemas.microsoft.com/office/drawing/2014/main" id="{3526B8D7-5512-4259-A658-CCD8CC06B306}"/>
              </a:ext>
            </a:extLst>
          </p:cNvPr>
          <p:cNvSpPr/>
          <p:nvPr/>
        </p:nvSpPr>
        <p:spPr>
          <a:xfrm rot="2700000">
            <a:off x="4579769" y="1772205"/>
            <a:ext cx="2819400" cy="2819400"/>
          </a:xfrm>
          <a:prstGeom prst="roundRect">
            <a:avLst/>
          </a:prstGeom>
          <a:solidFill>
            <a:schemeClr val="accent1"/>
          </a:solidFill>
          <a:ln>
            <a:solidFill>
              <a:schemeClr val="accent1"/>
            </a:soli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prstClr val="white"/>
              </a:solidFill>
              <a:latin typeface="等线" panose="020F0502020204030204"/>
              <a:ea typeface="等线" panose="02010600030101010101" pitchFamily="2" charset="-122"/>
            </a:endParaRPr>
          </a:p>
        </p:txBody>
      </p:sp>
      <p:sp>
        <p:nvSpPr>
          <p:cNvPr id="19" name="矩形 18">
            <a:extLst>
              <a:ext uri="{FF2B5EF4-FFF2-40B4-BE49-F238E27FC236}">
                <a16:creationId xmlns:a16="http://schemas.microsoft.com/office/drawing/2014/main" id="{DC5FD609-ABA1-418E-BC02-2901C5AA6711}"/>
              </a:ext>
            </a:extLst>
          </p:cNvPr>
          <p:cNvSpPr/>
          <p:nvPr/>
        </p:nvSpPr>
        <p:spPr>
          <a:xfrm>
            <a:off x="4962199" y="3452084"/>
            <a:ext cx="2054540" cy="788806"/>
          </a:xfrm>
          <a:prstGeom prst="rect">
            <a:avLst/>
          </a:prstGeom>
        </p:spPr>
        <p:txBody>
          <a:bodyPr wrap="square">
            <a:spAutoFit/>
          </a:bodyPr>
          <a:lstStyle/>
          <a:p>
            <a:pPr algn="ctr">
              <a:lnSpc>
                <a:spcPct val="130000"/>
              </a:lnSpc>
            </a:pPr>
            <a:r>
              <a:rPr lang="zh-CN" altLang="en-US" sz="1200" dirty="0">
                <a:solidFill>
                  <a:schemeClr val="bg1"/>
                </a:solidFill>
                <a:ea typeface="微软雅黑" panose="020B0503020204020204" pitchFamily="34" charset="-122"/>
                <a:sym typeface="Arial" panose="020B0604020202020204" pitchFamily="34" charset="0"/>
              </a:rPr>
              <a:t>根据项目需求，进行产业分析平台的展示页面设计和实现</a:t>
            </a:r>
            <a:endParaRPr lang="af-ZA" altLang="zh-CN" sz="1200" dirty="0">
              <a:solidFill>
                <a:schemeClr val="bg1"/>
              </a:solidFill>
              <a:ea typeface="微软雅黑" panose="020B0503020204020204" pitchFamily="34" charset="-122"/>
              <a:sym typeface="Arial" panose="020B0604020202020204" pitchFamily="34" charset="0"/>
            </a:endParaRPr>
          </a:p>
        </p:txBody>
      </p:sp>
      <p:sp>
        <p:nvSpPr>
          <p:cNvPr id="20" name="文本框 19">
            <a:extLst>
              <a:ext uri="{FF2B5EF4-FFF2-40B4-BE49-F238E27FC236}">
                <a16:creationId xmlns:a16="http://schemas.microsoft.com/office/drawing/2014/main" id="{EB72B8E1-3506-453F-B8EA-2DC1D584C7B1}"/>
              </a:ext>
            </a:extLst>
          </p:cNvPr>
          <p:cNvSpPr txBox="1"/>
          <p:nvPr/>
        </p:nvSpPr>
        <p:spPr>
          <a:xfrm>
            <a:off x="4533407" y="2988474"/>
            <a:ext cx="2749472" cy="400110"/>
          </a:xfrm>
          <a:prstGeom prst="rect">
            <a:avLst/>
          </a:prstGeom>
          <a:noFill/>
        </p:spPr>
        <p:txBody>
          <a:bodyPr wrap="none" rtlCol="0">
            <a:spAutoFit/>
          </a:bodyPr>
          <a:lstStyle/>
          <a:p>
            <a:pPr algn="ctr"/>
            <a:r>
              <a:rPr lang="zh-CN" altLang="en-US" sz="2000" b="1" dirty="0">
                <a:solidFill>
                  <a:schemeClr val="bg1"/>
                </a:solidFill>
                <a:ea typeface="微软雅黑" panose="020B0503020204020204" pitchFamily="34" charset="-122"/>
                <a:sym typeface="Arial" panose="020B0604020202020204" pitchFamily="34" charset="0"/>
              </a:rPr>
              <a:t>产业分析平台页面设计</a:t>
            </a:r>
            <a:endParaRPr lang="af-ZA" altLang="zh-CN" sz="2000" b="1" dirty="0">
              <a:solidFill>
                <a:schemeClr val="bg1"/>
              </a:solidFill>
              <a:ea typeface="微软雅黑" panose="020B0503020204020204" pitchFamily="34" charset="-122"/>
              <a:sym typeface="Arial" panose="020B0604020202020204" pitchFamily="34" charset="0"/>
            </a:endParaRPr>
          </a:p>
        </p:txBody>
      </p:sp>
      <p:sp>
        <p:nvSpPr>
          <p:cNvPr id="26" name="Broadcasting_F1B5" title="Icon of a communication dish with signal lines">
            <a:extLst>
              <a:ext uri="{FF2B5EF4-FFF2-40B4-BE49-F238E27FC236}">
                <a16:creationId xmlns:a16="http://schemas.microsoft.com/office/drawing/2014/main" id="{6CAD06E2-156A-4AC3-89C7-74D6F0E3E736}"/>
              </a:ext>
            </a:extLst>
          </p:cNvPr>
          <p:cNvSpPr>
            <a:spLocks noChangeAspect="1" noEditPoints="1"/>
          </p:cNvSpPr>
          <p:nvPr/>
        </p:nvSpPr>
        <p:spPr bwMode="auto">
          <a:xfrm flipH="1">
            <a:off x="7982658" y="-1357051"/>
            <a:ext cx="449789" cy="45000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5875"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等线" panose="020F0502020204030204"/>
              <a:ea typeface="+mn-ea"/>
              <a:cs typeface="+mn-cs"/>
            </a:endParaRPr>
          </a:p>
        </p:txBody>
      </p:sp>
      <p:sp>
        <p:nvSpPr>
          <p:cNvPr id="27" name="speedometer" title="Icon of a spedometer showing medium speed">
            <a:extLst>
              <a:ext uri="{FF2B5EF4-FFF2-40B4-BE49-F238E27FC236}">
                <a16:creationId xmlns:a16="http://schemas.microsoft.com/office/drawing/2014/main" id="{5377694C-1225-49E2-871C-069207CCDB55}"/>
              </a:ext>
            </a:extLst>
          </p:cNvPr>
          <p:cNvSpPr>
            <a:spLocks noChangeAspect="1" noEditPoints="1"/>
          </p:cNvSpPr>
          <p:nvPr/>
        </p:nvSpPr>
        <p:spPr bwMode="auto">
          <a:xfrm>
            <a:off x="5532080" y="-1412194"/>
            <a:ext cx="450000" cy="450000"/>
          </a:xfrm>
          <a:custGeom>
            <a:avLst/>
            <a:gdLst>
              <a:gd name="T0" fmla="*/ 161 w 281"/>
              <a:gd name="T1" fmla="*/ 141 h 281"/>
              <a:gd name="T2" fmla="*/ 140 w 281"/>
              <a:gd name="T3" fmla="*/ 162 h 281"/>
              <a:gd name="T4" fmla="*/ 120 w 281"/>
              <a:gd name="T5" fmla="*/ 141 h 281"/>
              <a:gd name="T6" fmla="*/ 140 w 281"/>
              <a:gd name="T7" fmla="*/ 120 h 281"/>
              <a:gd name="T8" fmla="*/ 161 w 281"/>
              <a:gd name="T9" fmla="*/ 141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177 w 281"/>
              <a:gd name="T25" fmla="*/ 46 h 281"/>
              <a:gd name="T26" fmla="*/ 104 w 281"/>
              <a:gd name="T27" fmla="*/ 46 h 281"/>
              <a:gd name="T28" fmla="*/ 40 w 281"/>
              <a:gd name="T29" fmla="*/ 141 h 281"/>
              <a:gd name="T30" fmla="*/ 67 w 281"/>
              <a:gd name="T31" fmla="*/ 210 h 281"/>
              <a:gd name="T32" fmla="*/ 140 w 281"/>
              <a:gd name="T33" fmla="*/ 39 h 281"/>
              <a:gd name="T34" fmla="*/ 140 w 281"/>
              <a:gd name="T35" fmla="*/ 11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281">
                <a:moveTo>
                  <a:pt x="161" y="141"/>
                </a:moveTo>
                <a:cubicBezTo>
                  <a:pt x="161" y="152"/>
                  <a:pt x="152" y="162"/>
                  <a:pt x="140" y="162"/>
                </a:cubicBezTo>
                <a:cubicBezTo>
                  <a:pt x="129" y="162"/>
                  <a:pt x="120" y="152"/>
                  <a:pt x="120" y="141"/>
                </a:cubicBezTo>
                <a:cubicBezTo>
                  <a:pt x="120" y="129"/>
                  <a:pt x="129" y="120"/>
                  <a:pt x="140" y="120"/>
                </a:cubicBezTo>
                <a:cubicBezTo>
                  <a:pt x="152" y="120"/>
                  <a:pt x="161" y="129"/>
                  <a:pt x="161" y="141"/>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98"/>
                  <a:pt x="215" y="61"/>
                  <a:pt x="177" y="46"/>
                </a:cubicBezTo>
                <a:moveTo>
                  <a:pt x="104" y="46"/>
                </a:moveTo>
                <a:cubicBezTo>
                  <a:pt x="66" y="61"/>
                  <a:pt x="40" y="98"/>
                  <a:pt x="40" y="141"/>
                </a:cubicBezTo>
                <a:cubicBezTo>
                  <a:pt x="40" y="168"/>
                  <a:pt x="50" y="192"/>
                  <a:pt x="67" y="210"/>
                </a:cubicBezTo>
                <a:moveTo>
                  <a:pt x="140" y="39"/>
                </a:moveTo>
                <a:cubicBezTo>
                  <a:pt x="140" y="117"/>
                  <a:pt x="140" y="117"/>
                  <a:pt x="140" y="117"/>
                </a:cubicBezTo>
              </a:path>
            </a:pathLst>
          </a:custGeom>
          <a:noFill/>
          <a:ln w="15875"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等线" panose="020F0502020204030204"/>
              <a:ea typeface="+mn-ea"/>
              <a:cs typeface="+mn-cs"/>
            </a:endParaRPr>
          </a:p>
        </p:txBody>
      </p:sp>
      <p:sp>
        <p:nvSpPr>
          <p:cNvPr id="28" name="rocket" title="Icon of a rocket">
            <a:extLst>
              <a:ext uri="{FF2B5EF4-FFF2-40B4-BE49-F238E27FC236}">
                <a16:creationId xmlns:a16="http://schemas.microsoft.com/office/drawing/2014/main" id="{D407656F-8568-42F7-B04E-8E983571E7F4}"/>
              </a:ext>
            </a:extLst>
          </p:cNvPr>
          <p:cNvSpPr>
            <a:spLocks noChangeAspect="1" noEditPoints="1"/>
          </p:cNvSpPr>
          <p:nvPr/>
        </p:nvSpPr>
        <p:spPr bwMode="auto">
          <a:xfrm>
            <a:off x="3954229" y="-1412194"/>
            <a:ext cx="458998" cy="45000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等线" panose="020F0502020204030204"/>
              <a:ea typeface="+mn-ea"/>
              <a:cs typeface="+mn-cs"/>
            </a:endParaRPr>
          </a:p>
        </p:txBody>
      </p:sp>
      <p:sp>
        <p:nvSpPr>
          <p:cNvPr id="29" name="globe_4" title="Icon of the earth">
            <a:extLst>
              <a:ext uri="{FF2B5EF4-FFF2-40B4-BE49-F238E27FC236}">
                <a16:creationId xmlns:a16="http://schemas.microsoft.com/office/drawing/2014/main" id="{FC60DF4A-9FAF-4EE3-A23B-37E71A8BECA2}"/>
              </a:ext>
            </a:extLst>
          </p:cNvPr>
          <p:cNvSpPr>
            <a:spLocks noChangeAspect="1" noEditPoints="1"/>
          </p:cNvSpPr>
          <p:nvPr/>
        </p:nvSpPr>
        <p:spPr bwMode="auto">
          <a:xfrm>
            <a:off x="6411990" y="-1357051"/>
            <a:ext cx="444421" cy="45000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等线" panose="020F0502020204030204"/>
              <a:ea typeface="+mn-ea"/>
              <a:cs typeface="+mn-cs"/>
            </a:endParaRPr>
          </a:p>
        </p:txBody>
      </p:sp>
      <p:sp>
        <p:nvSpPr>
          <p:cNvPr id="30" name="Intelligence" title="Icon of circles connected by crossing lines">
            <a:extLst>
              <a:ext uri="{FF2B5EF4-FFF2-40B4-BE49-F238E27FC236}">
                <a16:creationId xmlns:a16="http://schemas.microsoft.com/office/drawing/2014/main" id="{5B30C133-B5A5-47E7-9CC7-7663496AEE8E}"/>
              </a:ext>
            </a:extLst>
          </p:cNvPr>
          <p:cNvSpPr>
            <a:spLocks noChangeAspect="1" noEditPoints="1"/>
          </p:cNvSpPr>
          <p:nvPr/>
        </p:nvSpPr>
        <p:spPr bwMode="auto">
          <a:xfrm>
            <a:off x="4788064" y="-1412194"/>
            <a:ext cx="468305" cy="450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15875"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等线" panose="020F0502020204030204"/>
              <a:ea typeface="+mn-ea"/>
              <a:cs typeface="+mn-cs"/>
            </a:endParaRPr>
          </a:p>
        </p:txBody>
      </p:sp>
      <p:sp>
        <p:nvSpPr>
          <p:cNvPr id="31" name="chip" title="Icon of a computer chip">
            <a:extLst>
              <a:ext uri="{FF2B5EF4-FFF2-40B4-BE49-F238E27FC236}">
                <a16:creationId xmlns:a16="http://schemas.microsoft.com/office/drawing/2014/main" id="{4C449E75-3A61-4772-ACC5-CBE80F725283}"/>
              </a:ext>
            </a:extLst>
          </p:cNvPr>
          <p:cNvSpPr>
            <a:spLocks noChangeAspect="1" noEditPoints="1"/>
          </p:cNvSpPr>
          <p:nvPr/>
        </p:nvSpPr>
        <p:spPr bwMode="auto">
          <a:xfrm>
            <a:off x="7252158" y="-1357051"/>
            <a:ext cx="441061" cy="45000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等线" panose="020F0502020204030204"/>
              <a:ea typeface="+mn-ea"/>
              <a:cs typeface="+mn-cs"/>
            </a:endParaRPr>
          </a:p>
        </p:txBody>
      </p:sp>
      <p:sp>
        <p:nvSpPr>
          <p:cNvPr id="32" name="Broadcasting_F1B5" title="Icon of a communication dish with signal lines">
            <a:extLst>
              <a:ext uri="{FF2B5EF4-FFF2-40B4-BE49-F238E27FC236}">
                <a16:creationId xmlns:a16="http://schemas.microsoft.com/office/drawing/2014/main" id="{69C241D3-3265-4984-8801-F49888A603A5}"/>
              </a:ext>
            </a:extLst>
          </p:cNvPr>
          <p:cNvSpPr>
            <a:spLocks noChangeAspect="1" noEditPoints="1"/>
          </p:cNvSpPr>
          <p:nvPr/>
        </p:nvSpPr>
        <p:spPr bwMode="auto">
          <a:xfrm flipH="1">
            <a:off x="8462680" y="2176958"/>
            <a:ext cx="474766" cy="47499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5875" cap="flat">
            <a:solidFill>
              <a:schemeClr val="accent1"/>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等线" panose="020F0502020204030204"/>
              <a:ea typeface="+mn-ea"/>
              <a:cs typeface="+mn-cs"/>
            </a:endParaRPr>
          </a:p>
        </p:txBody>
      </p:sp>
      <p:sp>
        <p:nvSpPr>
          <p:cNvPr id="33" name="rocket" title="Icon of a rocket">
            <a:extLst>
              <a:ext uri="{FF2B5EF4-FFF2-40B4-BE49-F238E27FC236}">
                <a16:creationId xmlns:a16="http://schemas.microsoft.com/office/drawing/2014/main" id="{7D00C888-E0B4-49B4-BC41-51F37548882E}"/>
              </a:ext>
            </a:extLst>
          </p:cNvPr>
          <p:cNvSpPr>
            <a:spLocks noChangeAspect="1" noEditPoints="1"/>
          </p:cNvSpPr>
          <p:nvPr/>
        </p:nvSpPr>
        <p:spPr bwMode="auto">
          <a:xfrm>
            <a:off x="3060891" y="2176959"/>
            <a:ext cx="484486" cy="474988"/>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chemeClr val="accent1"/>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等线" panose="020F0502020204030204"/>
              <a:ea typeface="+mn-ea"/>
              <a:cs typeface="+mn-cs"/>
            </a:endParaRPr>
          </a:p>
        </p:txBody>
      </p:sp>
      <p:sp>
        <p:nvSpPr>
          <p:cNvPr id="34" name="globe_4" title="Icon of the earth">
            <a:extLst>
              <a:ext uri="{FF2B5EF4-FFF2-40B4-BE49-F238E27FC236}">
                <a16:creationId xmlns:a16="http://schemas.microsoft.com/office/drawing/2014/main" id="{2482EACA-8B5B-4B64-B431-F419DAE8CD03}"/>
              </a:ext>
            </a:extLst>
          </p:cNvPr>
          <p:cNvSpPr>
            <a:spLocks noChangeAspect="1" noEditPoints="1"/>
          </p:cNvSpPr>
          <p:nvPr/>
        </p:nvSpPr>
        <p:spPr bwMode="auto">
          <a:xfrm>
            <a:off x="5769478" y="2176958"/>
            <a:ext cx="469102" cy="47499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等线" panose="020F0502020204030204"/>
              <a:ea typeface="+mn-ea"/>
              <a:cs typeface="+mn-cs"/>
            </a:endParaRPr>
          </a:p>
        </p:txBody>
      </p:sp>
      <p:sp>
        <p:nvSpPr>
          <p:cNvPr id="35" name="IoT" title="Icon of five circles that all connect to a center circle">
            <a:extLst>
              <a:ext uri="{FF2B5EF4-FFF2-40B4-BE49-F238E27FC236}">
                <a16:creationId xmlns:a16="http://schemas.microsoft.com/office/drawing/2014/main" id="{D70ABF98-639C-4530-A365-84E0DB14DEC0}"/>
              </a:ext>
            </a:extLst>
          </p:cNvPr>
          <p:cNvSpPr>
            <a:spLocks noChangeAspect="1" noEditPoints="1"/>
          </p:cNvSpPr>
          <p:nvPr/>
        </p:nvSpPr>
        <p:spPr bwMode="auto">
          <a:xfrm>
            <a:off x="4624023" y="-911761"/>
            <a:ext cx="222842" cy="223200"/>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9525"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6DDD5"/>
              </a:solidFill>
              <a:effectLst/>
              <a:uLnTx/>
              <a:uFillTx/>
              <a:latin typeface="等线" panose="020F0502020204030204"/>
              <a:ea typeface="+mn-ea"/>
              <a:cs typeface="+mn-cs"/>
            </a:endParaRPr>
          </a:p>
        </p:txBody>
      </p:sp>
      <p:sp>
        <p:nvSpPr>
          <p:cNvPr id="23" name="文本框 22">
            <a:extLst>
              <a:ext uri="{FF2B5EF4-FFF2-40B4-BE49-F238E27FC236}">
                <a16:creationId xmlns:a16="http://schemas.microsoft.com/office/drawing/2014/main" id="{05F2FB7C-BCB0-46F7-9806-54444B4B4072}"/>
              </a:ext>
            </a:extLst>
          </p:cNvPr>
          <p:cNvSpPr txBox="1"/>
          <p:nvPr/>
        </p:nvSpPr>
        <p:spPr>
          <a:xfrm>
            <a:off x="3248975" y="5640972"/>
            <a:ext cx="5570756" cy="523220"/>
          </a:xfrm>
          <a:prstGeom prst="rect">
            <a:avLst/>
          </a:prstGeom>
          <a:noFill/>
        </p:spPr>
        <p:txBody>
          <a:bodyPr wrap="none" rtlCol="0">
            <a:spAutoFit/>
          </a:bodyPr>
          <a:lstStyle/>
          <a:p>
            <a:pPr algn="ctr"/>
            <a:r>
              <a:rPr lang="zh-CN" altLang="en-US" sz="2800" b="1" dirty="0">
                <a:solidFill>
                  <a:schemeClr val="accent1"/>
                </a:solidFill>
                <a:ea typeface="微软雅黑" panose="020B0503020204020204" pitchFamily="34" charset="-122"/>
                <a:sym typeface="Arial" panose="020B0604020202020204" pitchFamily="34" charset="0"/>
              </a:rPr>
              <a:t>意外的惊喜</a:t>
            </a:r>
            <a:r>
              <a:rPr lang="en-US" altLang="zh-CN" sz="2800" b="1" dirty="0">
                <a:solidFill>
                  <a:schemeClr val="accent1"/>
                </a:solidFill>
                <a:ea typeface="微软雅黑" panose="020B0503020204020204" pitchFamily="34" charset="-122"/>
                <a:sym typeface="Arial" panose="020B0604020202020204" pitchFamily="34" charset="0"/>
              </a:rPr>
              <a:t>——</a:t>
            </a:r>
            <a:r>
              <a:rPr lang="zh-CN" altLang="en-US" sz="2800" b="1" dirty="0">
                <a:solidFill>
                  <a:schemeClr val="accent1"/>
                </a:solidFill>
                <a:ea typeface="微软雅黑" panose="020B0503020204020204" pitchFamily="34" charset="-122"/>
                <a:sym typeface="Arial" panose="020B0604020202020204" pitchFamily="34" charset="0"/>
              </a:rPr>
              <a:t>武汉数据创新大赛</a:t>
            </a:r>
            <a:endParaRPr lang="af-ZA" altLang="zh-CN" sz="2800" b="1" dirty="0">
              <a:solidFill>
                <a:schemeClr val="accent1"/>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929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7A694C9-A980-46F9-A7DE-AF5985B088C5}"/>
              </a:ext>
            </a:extLst>
          </p:cNvPr>
          <p:cNvSpPr>
            <a:spLocks noGrp="1"/>
          </p:cNvSpPr>
          <p:nvPr>
            <p:ph type="body" sz="quarter" idx="10"/>
          </p:nvPr>
        </p:nvSpPr>
        <p:spPr/>
        <p:txBody>
          <a:bodyPr/>
          <a:lstStyle/>
          <a:p>
            <a:r>
              <a:rPr lang="zh-CN" altLang="en-US" dirty="0"/>
              <a:t>知识学习</a:t>
            </a:r>
          </a:p>
        </p:txBody>
      </p:sp>
      <p:sp>
        <p:nvSpPr>
          <p:cNvPr id="4" name="椭圆 3">
            <a:extLst>
              <a:ext uri="{FF2B5EF4-FFF2-40B4-BE49-F238E27FC236}">
                <a16:creationId xmlns:a16="http://schemas.microsoft.com/office/drawing/2014/main" id="{FDF3AE66-6258-42D3-B3F2-12FBAF2216BD}"/>
              </a:ext>
            </a:extLst>
          </p:cNvPr>
          <p:cNvSpPr/>
          <p:nvPr/>
        </p:nvSpPr>
        <p:spPr>
          <a:xfrm flipH="1">
            <a:off x="1307811" y="1748213"/>
            <a:ext cx="1483672" cy="14836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椭圆 4">
            <a:extLst>
              <a:ext uri="{FF2B5EF4-FFF2-40B4-BE49-F238E27FC236}">
                <a16:creationId xmlns:a16="http://schemas.microsoft.com/office/drawing/2014/main" id="{94CBF07A-EE87-42FD-8CF0-05DBF651CFAE}"/>
              </a:ext>
            </a:extLst>
          </p:cNvPr>
          <p:cNvSpPr/>
          <p:nvPr/>
        </p:nvSpPr>
        <p:spPr>
          <a:xfrm flipH="1">
            <a:off x="1147879" y="1588281"/>
            <a:ext cx="1803535" cy="1803535"/>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弧形 5">
            <a:extLst>
              <a:ext uri="{FF2B5EF4-FFF2-40B4-BE49-F238E27FC236}">
                <a16:creationId xmlns:a16="http://schemas.microsoft.com/office/drawing/2014/main" id="{A8F4B3A2-D8F4-4F55-A770-AB7A47B4EB44}"/>
              </a:ext>
            </a:extLst>
          </p:cNvPr>
          <p:cNvSpPr/>
          <p:nvPr/>
        </p:nvSpPr>
        <p:spPr>
          <a:xfrm flipH="1">
            <a:off x="1140962" y="1581364"/>
            <a:ext cx="1817370" cy="1817370"/>
          </a:xfrm>
          <a:prstGeom prst="arc">
            <a:avLst>
              <a:gd name="adj1" fmla="val 12571704"/>
              <a:gd name="adj2" fmla="val 16503485"/>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8" name="椭圆 7">
            <a:extLst>
              <a:ext uri="{FF2B5EF4-FFF2-40B4-BE49-F238E27FC236}">
                <a16:creationId xmlns:a16="http://schemas.microsoft.com/office/drawing/2014/main" id="{C374E3D3-09CB-485D-BEB5-DE9512E864D4}"/>
              </a:ext>
            </a:extLst>
          </p:cNvPr>
          <p:cNvSpPr/>
          <p:nvPr/>
        </p:nvSpPr>
        <p:spPr>
          <a:xfrm flipH="1" flipV="1">
            <a:off x="7837788" y="4096542"/>
            <a:ext cx="1483672" cy="14836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A476454A-8205-4DEB-B1E2-896F6DACC051}"/>
              </a:ext>
            </a:extLst>
          </p:cNvPr>
          <p:cNvSpPr/>
          <p:nvPr/>
        </p:nvSpPr>
        <p:spPr>
          <a:xfrm flipH="1" flipV="1">
            <a:off x="7677856" y="3936610"/>
            <a:ext cx="1803535" cy="1803535"/>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弧形 9">
            <a:extLst>
              <a:ext uri="{FF2B5EF4-FFF2-40B4-BE49-F238E27FC236}">
                <a16:creationId xmlns:a16="http://schemas.microsoft.com/office/drawing/2014/main" id="{904633AF-A069-46FA-A159-3C3600EA7BB8}"/>
              </a:ext>
            </a:extLst>
          </p:cNvPr>
          <p:cNvSpPr/>
          <p:nvPr/>
        </p:nvSpPr>
        <p:spPr>
          <a:xfrm flipH="1" flipV="1">
            <a:off x="7670939" y="3929693"/>
            <a:ext cx="1817370" cy="1817370"/>
          </a:xfrm>
          <a:prstGeom prst="arc">
            <a:avLst>
              <a:gd name="adj1" fmla="val 12571704"/>
              <a:gd name="adj2" fmla="val 16503485"/>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19" name="文本框 18">
            <a:extLst>
              <a:ext uri="{FF2B5EF4-FFF2-40B4-BE49-F238E27FC236}">
                <a16:creationId xmlns:a16="http://schemas.microsoft.com/office/drawing/2014/main" id="{E790EEA2-5B6B-4EC6-87B7-CC0C33B5F331}"/>
              </a:ext>
            </a:extLst>
          </p:cNvPr>
          <p:cNvSpPr txBox="1"/>
          <p:nvPr/>
        </p:nvSpPr>
        <p:spPr>
          <a:xfrm>
            <a:off x="1579747" y="2074551"/>
            <a:ext cx="93980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Arial"/>
                <a:ea typeface="微软雅黑"/>
                <a:cs typeface="+mn-cs"/>
              </a:rPr>
              <a:t>01</a:t>
            </a:r>
            <a:endParaRPr kumimoji="0" lang="zh-CN" altLang="en-US" sz="48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0" name="文本框 19">
            <a:extLst>
              <a:ext uri="{FF2B5EF4-FFF2-40B4-BE49-F238E27FC236}">
                <a16:creationId xmlns:a16="http://schemas.microsoft.com/office/drawing/2014/main" id="{1C89D471-BD9E-49BE-BEBA-51DEA20C7276}"/>
              </a:ext>
            </a:extLst>
          </p:cNvPr>
          <p:cNvSpPr txBox="1"/>
          <p:nvPr/>
        </p:nvSpPr>
        <p:spPr>
          <a:xfrm>
            <a:off x="8109724" y="4422880"/>
            <a:ext cx="93980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prstClr val="white"/>
                </a:solidFill>
                <a:effectLst/>
                <a:uLnTx/>
                <a:uFillTx/>
                <a:latin typeface="Arial"/>
                <a:ea typeface="微软雅黑"/>
                <a:cs typeface="+mn-cs"/>
              </a:rPr>
              <a:t>02</a:t>
            </a:r>
            <a:endParaRPr kumimoji="0" lang="zh-CN" altLang="en-US" sz="4800" b="1" i="0" u="none" strike="noStrike" kern="1200" cap="none" spc="0" normalizeH="0" baseline="0" noProof="0">
              <a:ln>
                <a:noFill/>
              </a:ln>
              <a:solidFill>
                <a:prstClr val="white"/>
              </a:solidFill>
              <a:effectLst/>
              <a:uLnTx/>
              <a:uFillTx/>
              <a:latin typeface="Arial"/>
              <a:ea typeface="微软雅黑"/>
              <a:cs typeface="+mn-cs"/>
            </a:endParaRPr>
          </a:p>
        </p:txBody>
      </p:sp>
      <p:grpSp>
        <p:nvGrpSpPr>
          <p:cNvPr id="23" name="组合 22">
            <a:extLst>
              <a:ext uri="{FF2B5EF4-FFF2-40B4-BE49-F238E27FC236}">
                <a16:creationId xmlns:a16="http://schemas.microsoft.com/office/drawing/2014/main" id="{37DA74EB-189B-42E0-A034-1D6B68B25EE7}"/>
              </a:ext>
            </a:extLst>
          </p:cNvPr>
          <p:cNvGrpSpPr/>
          <p:nvPr/>
        </p:nvGrpSpPr>
        <p:grpSpPr>
          <a:xfrm>
            <a:off x="1760492" y="4091574"/>
            <a:ext cx="5094171" cy="1602594"/>
            <a:chOff x="660758" y="3954792"/>
            <a:chExt cx="2106904" cy="1602594"/>
          </a:xfrm>
        </p:grpSpPr>
        <p:sp>
          <p:nvSpPr>
            <p:cNvPr id="24" name="文本框 23">
              <a:extLst>
                <a:ext uri="{FF2B5EF4-FFF2-40B4-BE49-F238E27FC236}">
                  <a16:creationId xmlns:a16="http://schemas.microsoft.com/office/drawing/2014/main" id="{2D281385-7004-4A02-BDAC-8BE90DDD3206}"/>
                </a:ext>
              </a:extLst>
            </p:cNvPr>
            <p:cNvSpPr txBox="1"/>
            <p:nvPr/>
          </p:nvSpPr>
          <p:spPr>
            <a:xfrm>
              <a:off x="660758" y="3954792"/>
              <a:ext cx="21068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schemeClr val="tx2"/>
                  </a:solidFill>
                  <a:latin typeface="微软雅黑" panose="020B0503020204020204" pitchFamily="34" charset="-122"/>
                  <a:ea typeface="微软雅黑" panose="020B0503020204020204" pitchFamily="34" charset="-122"/>
                </a:rPr>
                <a:t>夯实基础知识</a:t>
              </a:r>
              <a:endParaRPr lang="en-US" altLang="zh-CN" sz="2800" dirty="0">
                <a:solidFill>
                  <a:schemeClr val="tx2"/>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3EF56DC8-5DE0-4212-8E27-82B631FA8A78}"/>
                </a:ext>
              </a:extLst>
            </p:cNvPr>
            <p:cNvSpPr txBox="1"/>
            <p:nvPr/>
          </p:nvSpPr>
          <p:spPr>
            <a:xfrm>
              <a:off x="660847" y="4652138"/>
              <a:ext cx="2106815" cy="905248"/>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zh-CN" altLang="en-US" sz="1400" dirty="0">
                  <a:solidFill>
                    <a:schemeClr val="tx2"/>
                  </a:solidFill>
                  <a:latin typeface="微软雅黑" panose="020B0503020204020204" pitchFamily="34" charset="-122"/>
                  <a:ea typeface="微软雅黑" panose="020B0503020204020204" pitchFamily="34" charset="-122"/>
                </a:rPr>
                <a:t>对程序特性的各种实现方式进行学习，包括数据结构实现、反射、动态代理、</a:t>
              </a:r>
              <a:r>
                <a:rPr lang="en-US" altLang="zh-CN" sz="1400" dirty="0">
                  <a:solidFill>
                    <a:schemeClr val="tx2"/>
                  </a:solidFill>
                  <a:latin typeface="微软雅黑" panose="020B0503020204020204" pitchFamily="34" charset="-122"/>
                  <a:ea typeface="微软雅黑" panose="020B0503020204020204" pitchFamily="34" charset="-122"/>
                </a:rPr>
                <a:t>JVM</a:t>
              </a:r>
              <a:r>
                <a:rPr lang="zh-CN" altLang="en-US" sz="1400" dirty="0">
                  <a:solidFill>
                    <a:schemeClr val="tx2"/>
                  </a:solidFill>
                  <a:latin typeface="微软雅黑" panose="020B0503020204020204" pitchFamily="34" charset="-122"/>
                  <a:ea typeface="微软雅黑" panose="020B0503020204020204" pitchFamily="34" charset="-122"/>
                </a:rPr>
                <a:t>等，并结合框架源码学习如何在具体的程序中更好的使用这些特性进行优化。</a:t>
              </a:r>
              <a:endParaRPr lang="en-US" altLang="zh-CN" sz="1400" dirty="0">
                <a:solidFill>
                  <a:schemeClr val="tx2"/>
                </a:solidFill>
                <a:latin typeface="微软雅黑" panose="020B0503020204020204" pitchFamily="34" charset="-122"/>
                <a:ea typeface="微软雅黑" panose="020B0503020204020204" pitchFamily="34" charset="-122"/>
              </a:endParaRPr>
            </a:p>
          </p:txBody>
        </p:sp>
        <p:cxnSp>
          <p:nvCxnSpPr>
            <p:cNvPr id="26" name="直接连接符 25">
              <a:extLst>
                <a:ext uri="{FF2B5EF4-FFF2-40B4-BE49-F238E27FC236}">
                  <a16:creationId xmlns:a16="http://schemas.microsoft.com/office/drawing/2014/main" id="{CBF5F18C-0776-4749-AC1C-A464A1913DE8}"/>
                </a:ext>
              </a:extLst>
            </p:cNvPr>
            <p:cNvCxnSpPr>
              <a:cxnSpLocks/>
            </p:cNvCxnSpPr>
            <p:nvPr/>
          </p:nvCxnSpPr>
          <p:spPr>
            <a:xfrm>
              <a:off x="750473" y="4595390"/>
              <a:ext cx="192756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613A73DE-062D-4A65-B7CB-5AEE4602D50D}"/>
              </a:ext>
            </a:extLst>
          </p:cNvPr>
          <p:cNvGrpSpPr/>
          <p:nvPr/>
        </p:nvGrpSpPr>
        <p:grpSpPr>
          <a:xfrm>
            <a:off x="3458583" y="1646196"/>
            <a:ext cx="6837647" cy="1514355"/>
            <a:chOff x="553557" y="4043031"/>
            <a:chExt cx="2321394" cy="1514355"/>
          </a:xfrm>
        </p:grpSpPr>
        <p:sp>
          <p:nvSpPr>
            <p:cNvPr id="28" name="文本框 27">
              <a:extLst>
                <a:ext uri="{FF2B5EF4-FFF2-40B4-BE49-F238E27FC236}">
                  <a16:creationId xmlns:a16="http://schemas.microsoft.com/office/drawing/2014/main" id="{D721A425-CDCB-4356-B650-BBFDB4EE5287}"/>
                </a:ext>
              </a:extLst>
            </p:cNvPr>
            <p:cNvSpPr txBox="1"/>
            <p:nvPr/>
          </p:nvSpPr>
          <p:spPr>
            <a:xfrm>
              <a:off x="553557" y="4043031"/>
              <a:ext cx="232139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schemeClr val="tx2"/>
                  </a:solidFill>
                  <a:latin typeface="微软雅黑" panose="020B0503020204020204" pitchFamily="34" charset="-122"/>
                  <a:ea typeface="微软雅黑" panose="020B0503020204020204" pitchFamily="34" charset="-122"/>
                </a:rPr>
                <a:t>框架</a:t>
              </a:r>
              <a:r>
                <a:rPr kumimoji="0" lang="zh-CN" altLang="en-US" sz="28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源码阅读</a:t>
              </a:r>
              <a:endParaRPr kumimoji="0" lang="en-US" altLang="zh-CN" sz="28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a:extLst>
                <a:ext uri="{FF2B5EF4-FFF2-40B4-BE49-F238E27FC236}">
                  <a16:creationId xmlns:a16="http://schemas.microsoft.com/office/drawing/2014/main" id="{28EAC733-1C5E-453A-8931-E583B41C56C6}"/>
                </a:ext>
              </a:extLst>
            </p:cNvPr>
            <p:cNvSpPr txBox="1"/>
            <p:nvPr/>
          </p:nvSpPr>
          <p:spPr>
            <a:xfrm>
              <a:off x="660847" y="4652138"/>
              <a:ext cx="2106815" cy="905248"/>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zh-CN" altLang="en-US" sz="1400" dirty="0">
                  <a:solidFill>
                    <a:schemeClr val="tx2"/>
                  </a:solidFill>
                  <a:latin typeface="微软雅黑" panose="020B0503020204020204" pitchFamily="34" charset="-122"/>
                  <a:ea typeface="微软雅黑" panose="020B0503020204020204" pitchFamily="34" charset="-122"/>
                </a:rPr>
                <a:t>通过博客和教程的指导，搭建源码阅读环境，对</a:t>
              </a:r>
              <a:r>
                <a:rPr lang="en-US" altLang="zh-CN" sz="1400" dirty="0">
                  <a:solidFill>
                    <a:schemeClr val="tx2"/>
                  </a:solidFill>
                  <a:latin typeface="微软雅黑" panose="020B0503020204020204" pitchFamily="34" charset="-122"/>
                  <a:ea typeface="微软雅黑" panose="020B0503020204020204" pitchFamily="34" charset="-122"/>
                </a:rPr>
                <a:t>spring</a:t>
              </a:r>
              <a:r>
                <a:rPr lang="zh-CN" altLang="en-US" sz="1400" dirty="0">
                  <a:solidFill>
                    <a:schemeClr val="tx2"/>
                  </a:solidFill>
                  <a:latin typeface="微软雅黑" panose="020B0503020204020204" pitchFamily="34" charset="-122"/>
                  <a:ea typeface="微软雅黑" panose="020B0503020204020204" pitchFamily="34" charset="-122"/>
                </a:rPr>
                <a:t>、</a:t>
              </a:r>
              <a:r>
                <a:rPr lang="en-US" altLang="zh-CN" sz="1400" dirty="0" err="1">
                  <a:solidFill>
                    <a:schemeClr val="tx2"/>
                  </a:solidFill>
                  <a:latin typeface="微软雅黑" panose="020B0503020204020204" pitchFamily="34" charset="-122"/>
                  <a:ea typeface="微软雅黑" panose="020B0503020204020204" pitchFamily="34" charset="-122"/>
                </a:rPr>
                <a:t>springboot</a:t>
              </a:r>
              <a:r>
                <a:rPr lang="zh-CN" altLang="en-US" sz="1400" dirty="0">
                  <a:solidFill>
                    <a:schemeClr val="tx2"/>
                  </a:solidFill>
                  <a:latin typeface="微软雅黑" panose="020B0503020204020204" pitchFamily="34" charset="-122"/>
                  <a:ea typeface="微软雅黑" panose="020B0503020204020204" pitchFamily="34" charset="-122"/>
                </a:rPr>
                <a:t>、</a:t>
              </a:r>
              <a:r>
                <a:rPr lang="en-US" altLang="zh-CN" sz="1400" dirty="0" err="1">
                  <a:solidFill>
                    <a:schemeClr val="tx2"/>
                  </a:solidFill>
                  <a:latin typeface="微软雅黑" panose="020B0503020204020204" pitchFamily="34" charset="-122"/>
                  <a:ea typeface="微软雅黑" panose="020B0503020204020204" pitchFamily="34" charset="-122"/>
                </a:rPr>
                <a:t>springmvc</a:t>
              </a:r>
              <a:r>
                <a:rPr lang="zh-CN" altLang="en-US" sz="1400" dirty="0">
                  <a:solidFill>
                    <a:schemeClr val="tx2"/>
                  </a:solidFill>
                  <a:latin typeface="微软雅黑" panose="020B0503020204020204" pitchFamily="34" charset="-122"/>
                  <a:ea typeface="微软雅黑" panose="020B0503020204020204" pitchFamily="34" charset="-122"/>
                </a:rPr>
                <a:t>等框架的源码进行阅读，更深入的理解装饰器模式、代理模式、控制反转、面向切面编程、面向注解编程等各种设计模式的使用和实现</a:t>
              </a:r>
              <a:endParaRPr kumimoji="0" lang="en-US" altLang="zh-CN" sz="14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cxnSp>
          <p:nvCxnSpPr>
            <p:cNvPr id="30" name="直接连接符 29">
              <a:extLst>
                <a:ext uri="{FF2B5EF4-FFF2-40B4-BE49-F238E27FC236}">
                  <a16:creationId xmlns:a16="http://schemas.microsoft.com/office/drawing/2014/main" id="{963A279F-A2EE-423F-A2A0-24559723954F}"/>
                </a:ext>
              </a:extLst>
            </p:cNvPr>
            <p:cNvCxnSpPr>
              <a:cxnSpLocks/>
            </p:cNvCxnSpPr>
            <p:nvPr/>
          </p:nvCxnSpPr>
          <p:spPr>
            <a:xfrm>
              <a:off x="750473" y="4595390"/>
              <a:ext cx="192756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840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55E84E9-3583-4CFB-B72E-A68FC3586218}"/>
              </a:ext>
            </a:extLst>
          </p:cNvPr>
          <p:cNvSpPr>
            <a:spLocks noGrp="1"/>
          </p:cNvSpPr>
          <p:nvPr>
            <p:ph type="body" sz="quarter" idx="10"/>
          </p:nvPr>
        </p:nvSpPr>
        <p:spPr/>
        <p:txBody>
          <a:bodyPr/>
          <a:lstStyle/>
          <a:p>
            <a:r>
              <a:rPr lang="en-US" altLang="zh-CN"/>
              <a:t>02</a:t>
            </a:r>
            <a:endParaRPr lang="zh-CN" altLang="en-US"/>
          </a:p>
        </p:txBody>
      </p:sp>
      <p:sp>
        <p:nvSpPr>
          <p:cNvPr id="3" name="文本占位符 2">
            <a:extLst>
              <a:ext uri="{FF2B5EF4-FFF2-40B4-BE49-F238E27FC236}">
                <a16:creationId xmlns:a16="http://schemas.microsoft.com/office/drawing/2014/main" id="{AE1574F7-ABB2-4F3C-A374-EA3B46A38B58}"/>
              </a:ext>
            </a:extLst>
          </p:cNvPr>
          <p:cNvSpPr>
            <a:spLocks noGrp="1"/>
          </p:cNvSpPr>
          <p:nvPr>
            <p:ph type="body" sz="quarter" idx="11"/>
          </p:nvPr>
        </p:nvSpPr>
        <p:spPr/>
        <p:txBody>
          <a:bodyPr/>
          <a:lstStyle/>
          <a:p>
            <a:r>
              <a:rPr lang="zh-CN" altLang="en-US"/>
              <a:t>心得体会</a:t>
            </a:r>
          </a:p>
        </p:txBody>
      </p:sp>
    </p:spTree>
    <p:extLst>
      <p:ext uri="{BB962C8B-B14F-4D97-AF65-F5344CB8AC3E}">
        <p14:creationId xmlns:p14="http://schemas.microsoft.com/office/powerpoint/2010/main" val="150824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a:extLst>
              <a:ext uri="{FF2B5EF4-FFF2-40B4-BE49-F238E27FC236}">
                <a16:creationId xmlns:a16="http://schemas.microsoft.com/office/drawing/2014/main" id="{99CA6709-2F1D-4AC2-8297-AC0A5D336B57}"/>
              </a:ext>
            </a:extLst>
          </p:cNvPr>
          <p:cNvSpPr>
            <a:spLocks noGrp="1"/>
          </p:cNvSpPr>
          <p:nvPr>
            <p:ph type="body" sz="quarter" idx="10"/>
          </p:nvPr>
        </p:nvSpPr>
        <p:spPr/>
        <p:txBody>
          <a:bodyPr/>
          <a:lstStyle/>
          <a:p>
            <a:r>
              <a:rPr lang="zh-CN" altLang="en-US" dirty="0"/>
              <a:t>心得体会</a:t>
            </a:r>
          </a:p>
        </p:txBody>
      </p:sp>
      <p:graphicFrame>
        <p:nvGraphicFramePr>
          <p:cNvPr id="6" name="图表 5">
            <a:extLst>
              <a:ext uri="{FF2B5EF4-FFF2-40B4-BE49-F238E27FC236}">
                <a16:creationId xmlns:a16="http://schemas.microsoft.com/office/drawing/2014/main" id="{731AAC27-0F8B-4F3F-BC62-5E2E5716424E}"/>
              </a:ext>
            </a:extLst>
          </p:cNvPr>
          <p:cNvGraphicFramePr/>
          <p:nvPr>
            <p:extLst>
              <p:ext uri="{D42A27DB-BD31-4B8C-83A1-F6EECF244321}">
                <p14:modId xmlns:p14="http://schemas.microsoft.com/office/powerpoint/2010/main" val="1225819006"/>
              </p:ext>
            </p:extLst>
          </p:nvPr>
        </p:nvGraphicFramePr>
        <p:xfrm>
          <a:off x="614363" y="2262454"/>
          <a:ext cx="6225447" cy="3762213"/>
        </p:xfrm>
        <a:graphic>
          <a:graphicData uri="http://schemas.openxmlformats.org/drawingml/2006/chart">
            <c:chart xmlns:c="http://schemas.openxmlformats.org/drawingml/2006/chart" xmlns:r="http://schemas.openxmlformats.org/officeDocument/2006/relationships" r:id="rId2"/>
          </a:graphicData>
        </a:graphic>
      </p:graphicFrame>
      <p:grpSp>
        <p:nvGrpSpPr>
          <p:cNvPr id="43" name="组合 42">
            <a:extLst>
              <a:ext uri="{FF2B5EF4-FFF2-40B4-BE49-F238E27FC236}">
                <a16:creationId xmlns:a16="http://schemas.microsoft.com/office/drawing/2014/main" id="{0346DA82-3133-47CE-8003-956D855798F5}"/>
              </a:ext>
            </a:extLst>
          </p:cNvPr>
          <p:cNvGrpSpPr/>
          <p:nvPr/>
        </p:nvGrpSpPr>
        <p:grpSpPr>
          <a:xfrm>
            <a:off x="2630309" y="2984717"/>
            <a:ext cx="2193554" cy="2125748"/>
            <a:chOff x="612137" y="4138131"/>
            <a:chExt cx="2193554" cy="2125748"/>
          </a:xfrm>
        </p:grpSpPr>
        <p:sp>
          <p:nvSpPr>
            <p:cNvPr id="44" name="文本框 43">
              <a:extLst>
                <a:ext uri="{FF2B5EF4-FFF2-40B4-BE49-F238E27FC236}">
                  <a16:creationId xmlns:a16="http://schemas.microsoft.com/office/drawing/2014/main" id="{7E410944-18BB-4C42-96A4-BFC74E1C7703}"/>
                </a:ext>
              </a:extLst>
            </p:cNvPr>
            <p:cNvSpPr txBox="1"/>
            <p:nvPr/>
          </p:nvSpPr>
          <p:spPr>
            <a:xfrm>
              <a:off x="660847" y="4138131"/>
              <a:ext cx="210681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项目方面</a:t>
              </a:r>
              <a:endParaRPr kumimoji="0" lang="en-US" altLang="zh-CN" sz="20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
          <p:nvSpPr>
            <p:cNvPr id="45" name="文本框 44">
              <a:extLst>
                <a:ext uri="{FF2B5EF4-FFF2-40B4-BE49-F238E27FC236}">
                  <a16:creationId xmlns:a16="http://schemas.microsoft.com/office/drawing/2014/main" id="{00A803F0-A1D0-4B8F-90C0-35AE2EC66E82}"/>
                </a:ext>
              </a:extLst>
            </p:cNvPr>
            <p:cNvSpPr txBox="1"/>
            <p:nvPr/>
          </p:nvSpPr>
          <p:spPr>
            <a:xfrm>
              <a:off x="612137" y="4652540"/>
              <a:ext cx="2193554" cy="1611339"/>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通过气象项目第一次完整的参加了从需求分析、模型选择、程序设计到结项文档编写的整个流程，有了更丰富的项目经验。</a:t>
              </a:r>
              <a:endParaRPr kumimoji="0" lang="en-US" altLang="zh-CN" sz="11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lang="zh-CN" altLang="en-US" sz="1100" dirty="0">
                  <a:solidFill>
                    <a:schemeClr val="tx2"/>
                  </a:solidFill>
                  <a:latin typeface="微软雅黑" panose="020B0503020204020204" pitchFamily="34" charset="-122"/>
                  <a:ea typeface="微软雅黑" panose="020B0503020204020204" pitchFamily="34" charset="-122"/>
                </a:rPr>
                <a:t>通过产业项目对人工智能落地应用方案有了更深入的认识，带给我不小的启发</a:t>
              </a:r>
              <a:endParaRPr kumimoji="0" lang="en-US" altLang="zh-CN" sz="11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cxnSp>
          <p:nvCxnSpPr>
            <p:cNvPr id="46" name="直接连接符 45">
              <a:extLst>
                <a:ext uri="{FF2B5EF4-FFF2-40B4-BE49-F238E27FC236}">
                  <a16:creationId xmlns:a16="http://schemas.microsoft.com/office/drawing/2014/main" id="{40B12A2E-6935-45A9-BC17-F303CF98D263}"/>
                </a:ext>
              </a:extLst>
            </p:cNvPr>
            <p:cNvCxnSpPr>
              <a:cxnSpLocks/>
            </p:cNvCxnSpPr>
            <p:nvPr/>
          </p:nvCxnSpPr>
          <p:spPr>
            <a:xfrm>
              <a:off x="750473" y="4595390"/>
              <a:ext cx="192756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aphicFrame>
        <p:nvGraphicFramePr>
          <p:cNvPr id="27" name="图表 26">
            <a:extLst>
              <a:ext uri="{FF2B5EF4-FFF2-40B4-BE49-F238E27FC236}">
                <a16:creationId xmlns:a16="http://schemas.microsoft.com/office/drawing/2014/main" id="{5FA3C98B-1E30-43FF-A12E-9B3DDED6144A}"/>
              </a:ext>
            </a:extLst>
          </p:cNvPr>
          <p:cNvGraphicFramePr/>
          <p:nvPr>
            <p:extLst>
              <p:ext uri="{D42A27DB-BD31-4B8C-83A1-F6EECF244321}">
                <p14:modId xmlns:p14="http://schemas.microsoft.com/office/powerpoint/2010/main" val="3770903836"/>
              </p:ext>
            </p:extLst>
          </p:nvPr>
        </p:nvGraphicFramePr>
        <p:xfrm>
          <a:off x="5596215" y="2262454"/>
          <a:ext cx="6225447" cy="3762213"/>
        </p:xfrm>
        <a:graphic>
          <a:graphicData uri="http://schemas.openxmlformats.org/drawingml/2006/chart">
            <c:chart xmlns:c="http://schemas.openxmlformats.org/drawingml/2006/chart" xmlns:r="http://schemas.openxmlformats.org/officeDocument/2006/relationships" r:id="rId3"/>
          </a:graphicData>
        </a:graphic>
      </p:graphicFrame>
      <p:grpSp>
        <p:nvGrpSpPr>
          <p:cNvPr id="28" name="组合 27">
            <a:extLst>
              <a:ext uri="{FF2B5EF4-FFF2-40B4-BE49-F238E27FC236}">
                <a16:creationId xmlns:a16="http://schemas.microsoft.com/office/drawing/2014/main" id="{61614B7D-0DAE-4DA6-9D62-1984AB32C9F4}"/>
              </a:ext>
            </a:extLst>
          </p:cNvPr>
          <p:cNvGrpSpPr/>
          <p:nvPr/>
        </p:nvGrpSpPr>
        <p:grpSpPr>
          <a:xfrm>
            <a:off x="7574132" y="2984717"/>
            <a:ext cx="2193554" cy="1685627"/>
            <a:chOff x="612137" y="4138131"/>
            <a:chExt cx="2193554" cy="1685627"/>
          </a:xfrm>
        </p:grpSpPr>
        <p:sp>
          <p:nvSpPr>
            <p:cNvPr id="29" name="文本框 28">
              <a:extLst>
                <a:ext uri="{FF2B5EF4-FFF2-40B4-BE49-F238E27FC236}">
                  <a16:creationId xmlns:a16="http://schemas.microsoft.com/office/drawing/2014/main" id="{6D9AFC4D-E531-4BCA-92AC-3EB34C1A10CD}"/>
                </a:ext>
              </a:extLst>
            </p:cNvPr>
            <p:cNvSpPr txBox="1"/>
            <p:nvPr/>
          </p:nvSpPr>
          <p:spPr>
            <a:xfrm>
              <a:off x="660847" y="4138131"/>
              <a:ext cx="210681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生活方面</a:t>
              </a:r>
              <a:endParaRPr kumimoji="0" lang="en-US" altLang="zh-CN" sz="20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
          <p:nvSpPr>
            <p:cNvPr id="30" name="文本框 29">
              <a:extLst>
                <a:ext uri="{FF2B5EF4-FFF2-40B4-BE49-F238E27FC236}">
                  <a16:creationId xmlns:a16="http://schemas.microsoft.com/office/drawing/2014/main" id="{4C62B3C7-641A-4A7D-A052-A4E71E3E681B}"/>
                </a:ext>
              </a:extLst>
            </p:cNvPr>
            <p:cNvSpPr txBox="1"/>
            <p:nvPr/>
          </p:nvSpPr>
          <p:spPr>
            <a:xfrm>
              <a:off x="612137" y="4652540"/>
              <a:ext cx="2193554" cy="1171218"/>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zh-CN" altLang="en-US" sz="1100" dirty="0">
                  <a:solidFill>
                    <a:schemeClr val="tx2"/>
                  </a:solidFill>
                  <a:latin typeface="微软雅黑" panose="020B0503020204020204" pitchFamily="34" charset="-122"/>
                  <a:ea typeface="微软雅黑" panose="020B0503020204020204" pitchFamily="34" charset="-122"/>
                </a:rPr>
                <a:t>逐渐适应研究生生活，但同时发现由于需要投入到课程和项目等事情中，可以用于自由学习的时间变少了，也越来越难腾出时间去练琴了</a:t>
              </a:r>
              <a:endParaRPr kumimoji="0" lang="en-US" altLang="zh-CN" sz="11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cxnSp>
          <p:nvCxnSpPr>
            <p:cNvPr id="31" name="直接连接符 30">
              <a:extLst>
                <a:ext uri="{FF2B5EF4-FFF2-40B4-BE49-F238E27FC236}">
                  <a16:creationId xmlns:a16="http://schemas.microsoft.com/office/drawing/2014/main" id="{49D1FE4C-D936-42A5-B882-E9516F9A4102}"/>
                </a:ext>
              </a:extLst>
            </p:cNvPr>
            <p:cNvCxnSpPr>
              <a:cxnSpLocks/>
            </p:cNvCxnSpPr>
            <p:nvPr/>
          </p:nvCxnSpPr>
          <p:spPr>
            <a:xfrm>
              <a:off x="750473" y="4595390"/>
              <a:ext cx="1927563" cy="0"/>
            </a:xfrm>
            <a:prstGeom prst="line">
              <a:avLst/>
            </a:prstGeom>
            <a:ln w="12700">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6741696"/>
      </p:ext>
    </p:extLst>
  </p:cSld>
  <p:clrMapOvr>
    <a:masterClrMapping/>
  </p:clrMapOvr>
</p:sld>
</file>

<file path=ppt/theme/theme1.xml><?xml version="1.0" encoding="utf-8"?>
<a:theme xmlns:a="http://schemas.openxmlformats.org/drawingml/2006/main" name="Office 主题​​">
  <a:themeElements>
    <a:clrScheme name="互联网行业橙色模板">
      <a:dk1>
        <a:sysClr val="windowText" lastClr="000000"/>
      </a:dk1>
      <a:lt1>
        <a:sysClr val="window" lastClr="FFFFFF"/>
      </a:lt1>
      <a:dk2>
        <a:srgbClr val="363632"/>
      </a:dk2>
      <a:lt2>
        <a:srgbClr val="E7E6E6"/>
      </a:lt2>
      <a:accent1>
        <a:srgbClr val="EE7A13"/>
      </a:accent1>
      <a:accent2>
        <a:srgbClr val="363632"/>
      </a:accent2>
      <a:accent3>
        <a:srgbClr val="A5A5A5"/>
      </a:accent3>
      <a:accent4>
        <a:srgbClr val="FFC000"/>
      </a:accent4>
      <a:accent5>
        <a:srgbClr val="5B9BD5"/>
      </a:accent5>
      <a:accent6>
        <a:srgbClr val="70AD47"/>
      </a:accent6>
      <a:hlink>
        <a:srgbClr val="0563C1"/>
      </a:hlink>
      <a:folHlink>
        <a:srgbClr val="954F72"/>
      </a:folHlink>
    </a:clrScheme>
    <a:fontScheme name="模板自定义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互联网蓝色配色">
      <a:dk1>
        <a:sysClr val="windowText" lastClr="000000"/>
      </a:dk1>
      <a:lt1>
        <a:sysClr val="window" lastClr="FFFFFF"/>
      </a:lt1>
      <a:dk2>
        <a:srgbClr val="363632"/>
      </a:dk2>
      <a:lt2>
        <a:srgbClr val="E7E6E6"/>
      </a:lt2>
      <a:accent1>
        <a:srgbClr val="017BDE"/>
      </a:accent1>
      <a:accent2>
        <a:srgbClr val="363632"/>
      </a:accent2>
      <a:accent3>
        <a:srgbClr val="A5A5A5"/>
      </a:accent3>
      <a:accent4>
        <a:srgbClr val="FFC000"/>
      </a:accent4>
      <a:accent5>
        <a:srgbClr val="5B9BD5"/>
      </a:accent5>
      <a:accent6>
        <a:srgbClr val="70AD47"/>
      </a:accent6>
      <a:hlink>
        <a:srgbClr val="0563C1"/>
      </a:hlink>
      <a:folHlink>
        <a:srgbClr val="954F72"/>
      </a:folHlink>
    </a:clrScheme>
    <a:fontScheme name="模板自定义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558</Words>
  <Application>Microsoft Office PowerPoint</Application>
  <PresentationFormat>宽屏</PresentationFormat>
  <Paragraphs>70</Paragraphs>
  <Slides>12</Slides>
  <Notes>6</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12</vt:i4>
      </vt:variant>
    </vt:vector>
  </HeadingPairs>
  <TitlesOfParts>
    <vt:vector size="20" baseType="lpstr">
      <vt:lpstr>等线</vt:lpstr>
      <vt:lpstr>微软雅黑</vt:lpstr>
      <vt:lpstr>Arial</vt:lpstr>
      <vt:lpstr>Century Gothic</vt:lpstr>
      <vt:lpstr>Segoe UI Light</vt:lpstr>
      <vt:lpstr>Office 主题​​</vt:lpstr>
      <vt:lpstr>1_Office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Zhenyu Xu</dc:creator>
  <cp:lastModifiedBy>peanut</cp:lastModifiedBy>
  <cp:revision>75</cp:revision>
  <dcterms:created xsi:type="dcterms:W3CDTF">2019-10-22T02:12:38Z</dcterms:created>
  <dcterms:modified xsi:type="dcterms:W3CDTF">2021-01-15T07:45:07Z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t-zhenxu@microsoft.com</vt:lpwstr>
  </property>
  <property fmtid="{D5CDD505-2E9C-101B-9397-08002B2CF9AE}" pid="5" name="MSIP_Label_f42aa342-8706-4288-bd11-ebb85995028c_SetDate">
    <vt:lpwstr>2019-10-22T02:42:39.0414251Z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16778f22-84d4-40d7-b317-abcc406d45b1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