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-50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875B4-D5A8-4850-9C8F-98942C10EA9B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56660-0B7F-41BE-956C-9BD04A4650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28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BAFB98-BD4A-4469-AAF0-0B8525C1AA28}" type="datetime1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Benjamin Hini, Dany Chamroux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4520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3D4-23DE-4BC2-80BD-72C49239A808}" type="datetime1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05F9-0D6C-4BF8-B573-2CEB21EBFFC7}" type="datetime1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4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B093-1D16-4A90-A8A0-5BE618B6425A}" type="datetime1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B94CA3-84C8-4339-848A-D185236F1A1C}" type="datetime1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Benjamin Hini, Dany Chamroux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5646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1A27-D74E-45BC-9CB8-5AD5055B6B99}" type="datetime1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5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AAF6-4C06-49E3-AB43-09F29B369E09}" type="datetime1">
              <a:rPr lang="fr-FR" smtClean="0"/>
              <a:t>09/12/2021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36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5F33-B418-47A7-83A4-ECA8094E997A}" type="datetime1">
              <a:rPr lang="fr-FR" smtClean="0"/>
              <a:t>09/12/2021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8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C6A3-47D3-47D8-9312-7C10D737BA8E}" type="datetime1">
              <a:rPr lang="fr-FR" smtClean="0"/>
              <a:t>09/12/2021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7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9953B-9007-44BB-B036-DAE38ACCFC33}" type="datetime1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Benjamin Hini, Dany Chamroux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90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9BD278-C53F-4550-8169-7829ED730081}" type="datetime1">
              <a:rPr lang="fr-FR" smtClean="0"/>
              <a:t>09/12/2021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Benjamin Hini, Dany Chamroux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1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0696B9-B1BB-4B04-BA41-6CBC85D626A2}" type="datetime1">
              <a:rPr lang="fr-FR" smtClean="0"/>
              <a:t>09/12/2021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Benjamin Hini, Dany Chamroux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E3BE9BE-EEDB-4DBE-A596-1F7CCC10271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93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CB7AD-3175-4447-8DDA-77CD77F2A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Création Numérique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A144A3-E26A-45BE-9299-C8C414EA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942" y="3956279"/>
            <a:ext cx="6960637" cy="990859"/>
          </a:xfrm>
        </p:spPr>
        <p:txBody>
          <a:bodyPr/>
          <a:lstStyle/>
          <a:p>
            <a:r>
              <a:rPr lang="fr-FR" dirty="0"/>
              <a:t>Online Lobby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309F07-5F14-43B5-B992-3190E1C1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Benjamin Hini, Dany </a:t>
            </a:r>
            <a:r>
              <a:rPr lang="fr-FR" dirty="0" err="1"/>
              <a:t>Chamroux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4B358A-74BC-47C3-B657-6AD32888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33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88195-E8E0-4D66-A91C-106829A5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E18E2A-3198-4E1A-ADDA-79D62712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21705D-42D6-4A35-B532-6ACFBE65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Réseau informatique — Wikipédia">
            <a:extLst>
              <a:ext uri="{FF2B5EF4-FFF2-40B4-BE49-F238E27FC236}">
                <a16:creationId xmlns:a16="http://schemas.microsoft.com/office/drawing/2014/main" id="{79A8753A-5619-4EAC-96E5-92C3850ACF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939" y="2082605"/>
            <a:ext cx="16192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3785C1-B1A9-4A6B-A3E7-CBADB77FC604}"/>
              </a:ext>
            </a:extLst>
          </p:cNvPr>
          <p:cNvSpPr txBox="1"/>
          <p:nvPr/>
        </p:nvSpPr>
        <p:spPr>
          <a:xfrm>
            <a:off x="2083939" y="4330503"/>
            <a:ext cx="217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Compréhension d’une architecture réseau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191484-A239-4503-9275-EAFBC0078A2A}"/>
              </a:ext>
            </a:extLst>
          </p:cNvPr>
          <p:cNvSpPr txBox="1"/>
          <p:nvPr/>
        </p:nvSpPr>
        <p:spPr>
          <a:xfrm>
            <a:off x="5317588" y="4276218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Découverte d’un logiciel de conception Open source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D01998-138F-4943-B1AF-EA0D626CB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588" y="19968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7FF743F-C52C-4D37-BF29-D820EEB95BC3}"/>
              </a:ext>
            </a:extLst>
          </p:cNvPr>
          <p:cNvSpPr txBox="1"/>
          <p:nvPr/>
        </p:nvSpPr>
        <p:spPr>
          <a:xfrm>
            <a:off x="8571914" y="4210929"/>
            <a:ext cx="263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Conception de jeux </a:t>
            </a:r>
            <a:r>
              <a:rPr lang="fr-FR" dirty="0" err="1"/>
              <a:t>videos</a:t>
            </a:r>
            <a:r>
              <a:rPr lang="fr-FR" dirty="0"/>
              <a:t> </a:t>
            </a:r>
          </a:p>
        </p:txBody>
      </p:sp>
      <p:pic>
        <p:nvPicPr>
          <p:cNvPr id="1034" name="Picture 10" descr="Manette de jeu - Icônes la technologie gratuites">
            <a:extLst>
              <a:ext uri="{FF2B5EF4-FFF2-40B4-BE49-F238E27FC236}">
                <a16:creationId xmlns:a16="http://schemas.microsoft.com/office/drawing/2014/main" id="{BFFE25E6-0C75-4C3A-85D8-C7596AA35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23" y="2072640"/>
            <a:ext cx="1981640" cy="198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4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F9928-F768-4200-93A5-5A43A540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ACD3CA-701B-4C34-8B67-0B898C0C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4721C0-8CF7-484F-8673-73B95D9C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3</a:t>
            </a:fld>
            <a:endParaRPr lang="fr-FR"/>
          </a:p>
        </p:txBody>
      </p:sp>
      <p:pic>
        <p:nvPicPr>
          <p:cNvPr id="3074" name="Picture 2" descr="Bouton Play | Icons Gratuite">
            <a:extLst>
              <a:ext uri="{FF2B5EF4-FFF2-40B4-BE49-F238E27FC236}">
                <a16:creationId xmlns:a16="http://schemas.microsoft.com/office/drawing/2014/main" id="{AC81DD8A-F3B6-4DF3-BB07-0BC60698E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058537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9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B4F215-0F9B-4A36-9366-2937B2B9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6779B7-65FE-438A-9A39-B438564E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ABFB5A-6FF0-4BE8-82BF-F76F7A564859}"/>
              </a:ext>
            </a:extLst>
          </p:cNvPr>
          <p:cNvSpPr txBox="1"/>
          <p:nvPr/>
        </p:nvSpPr>
        <p:spPr>
          <a:xfrm>
            <a:off x="1233267" y="715889"/>
            <a:ext cx="10621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Bilan Personnel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0F14B1-C824-40B6-A0C0-59F465151B16}"/>
              </a:ext>
            </a:extLst>
          </p:cNvPr>
          <p:cNvSpPr txBox="1"/>
          <p:nvPr/>
        </p:nvSpPr>
        <p:spPr>
          <a:xfrm>
            <a:off x="994117" y="1840116"/>
            <a:ext cx="9519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Compréhension relation Client/Server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Programmation en langage Godot / C#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Modélisation : Game design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2054" name="Picture 6" descr="Gestion et plan d&amp;#39;amélioration continue : notre dossier complet | Humanperf">
            <a:extLst>
              <a:ext uri="{FF2B5EF4-FFF2-40B4-BE49-F238E27FC236}">
                <a16:creationId xmlns:a16="http://schemas.microsoft.com/office/drawing/2014/main" id="{2089C90D-2C60-4FC3-A657-E0E746C7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98" y="3070747"/>
            <a:ext cx="5894267" cy="32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79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1B1DD84-9F50-4858-BD82-8A8B19BE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Benjamin Hini, Dany Chamroux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7F7A15-17B0-4BF3-B10F-D71C21B7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E9BE-EEDB-4DBE-A596-1F7CCC102714}" type="slidenum">
              <a:rPr lang="fr-FR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E54E20-E313-43D7-9784-211497688025}"/>
              </a:ext>
            </a:extLst>
          </p:cNvPr>
          <p:cNvSpPr txBox="1"/>
          <p:nvPr/>
        </p:nvSpPr>
        <p:spPr>
          <a:xfrm>
            <a:off x="1627163" y="623668"/>
            <a:ext cx="9687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Axes D’amélioration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655CE7-581A-411A-B530-5FCC54ACCF41}"/>
              </a:ext>
            </a:extLst>
          </p:cNvPr>
          <p:cNvSpPr txBox="1"/>
          <p:nvPr/>
        </p:nvSpPr>
        <p:spPr>
          <a:xfrm>
            <a:off x="1758462" y="1739705"/>
            <a:ext cx="9373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-Conception D’une IA</a:t>
            </a:r>
          </a:p>
          <a:p>
            <a:endParaRPr lang="fr-FR" dirty="0"/>
          </a:p>
          <a:p>
            <a:r>
              <a:rPr lang="fr-FR" dirty="0"/>
              <a:t>-Proposer plus d’interactions entre les joueurs</a:t>
            </a:r>
          </a:p>
          <a:p>
            <a:r>
              <a:rPr lang="fr-FR" dirty="0"/>
              <a:t>                                     -&gt;Mini jeux </a:t>
            </a:r>
          </a:p>
          <a:p>
            <a:r>
              <a:rPr lang="fr-FR" dirty="0"/>
              <a:t>                                     -&gt; Chat Vocal</a:t>
            </a:r>
          </a:p>
          <a:p>
            <a:endParaRPr lang="fr-FR" dirty="0"/>
          </a:p>
          <a:p>
            <a:r>
              <a:rPr lang="fr-FR" dirty="0"/>
              <a:t>-Permettre la création de Lobby uniquement entre utilisateur du même réseau wifi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E680AA-B1F2-46CD-94B8-076E62630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30"/>
          <a:stretch/>
        </p:blipFill>
        <p:spPr>
          <a:xfrm>
            <a:off x="2236764" y="4364334"/>
            <a:ext cx="7107434" cy="15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972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35</TotalTime>
  <Words>105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Cadrage</vt:lpstr>
      <vt:lpstr>Création Numérique </vt:lpstr>
      <vt:lpstr>Motivation </vt:lpstr>
      <vt:lpstr>Présentation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Numérique </dc:title>
  <dc:creator>benjamin hini</dc:creator>
  <cp:lastModifiedBy>benjamin hini</cp:lastModifiedBy>
  <cp:revision>1</cp:revision>
  <dcterms:created xsi:type="dcterms:W3CDTF">2021-12-09T10:06:21Z</dcterms:created>
  <dcterms:modified xsi:type="dcterms:W3CDTF">2021-12-09T10:42:18Z</dcterms:modified>
</cp:coreProperties>
</file>