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4" r:id="rId3"/>
    <p:sldId id="265" r:id="rId4"/>
    <p:sldId id="266" r:id="rId5"/>
    <p:sldId id="268" r:id="rId6"/>
    <p:sldId id="267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Convolutional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machine learning, a convolutional neural network (CNN, or </a:t>
            </a:r>
            <a:r>
              <a:rPr lang="en-US" dirty="0" err="1"/>
              <a:t>ConvNet</a:t>
            </a:r>
            <a:r>
              <a:rPr lang="en-US" dirty="0"/>
              <a:t>) is a class of deep, feed-forward artificial neural networks that has successfully been applied to analyzing visual imagery.</a:t>
            </a:r>
          </a:p>
          <a:p>
            <a:endParaRPr lang="en-US" dirty="0"/>
          </a:p>
          <a:p>
            <a:r>
              <a:rPr lang="en-US" dirty="0"/>
              <a:t>CNNs use a variation of multilayer </a:t>
            </a:r>
            <a:r>
              <a:rPr lang="en-US" dirty="0" err="1"/>
              <a:t>perceptrons</a:t>
            </a:r>
            <a:r>
              <a:rPr lang="en-US" dirty="0"/>
              <a:t> designed to require minimal preprocessing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are also known as shift invariant or space invariant artificial neural networks (SIANN), based on their shared-weights architecture and translation invariance </a:t>
            </a:r>
            <a:r>
              <a:rPr lang="en-US" dirty="0" smtClean="0"/>
              <a:t>characteristics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4586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1600200"/>
            <a:ext cx="935736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444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</a:t>
            </a:r>
            <a:endParaRPr lang="en-US" dirty="0"/>
          </a:p>
        </p:txBody>
      </p:sp>
      <p:pic>
        <p:nvPicPr>
          <p:cNvPr id="4" name="Picture 3" descr="c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641733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443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to look for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131" r="213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295400" y="6096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6096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2963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these to images</a:t>
            </a:r>
            <a:endParaRPr lang="en-US" dirty="0"/>
          </a:p>
        </p:txBody>
      </p:sp>
      <p:pic>
        <p:nvPicPr>
          <p:cNvPr id="4" name="Picture 3" descr="filte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36" y="1524000"/>
            <a:ext cx="7545823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138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9144000" cy="42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6279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44000" cy="32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1462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2819400" cy="2016368"/>
          </a:xfrm>
        </p:spPr>
        <p:txBody>
          <a:bodyPr>
            <a:normAutofit/>
          </a:bodyPr>
          <a:lstStyle/>
          <a:p>
            <a:r>
              <a:rPr lang="en-US" dirty="0" smtClean="0"/>
              <a:t>TensorFlow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68" y="0"/>
            <a:ext cx="5194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9029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107</Words>
  <Application>Microsoft Macintosh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Training New Employees</vt:lpstr>
      <vt:lpstr>Convolutional Neural Networks</vt:lpstr>
      <vt:lpstr>Convolutional Neural Networks</vt:lpstr>
      <vt:lpstr>Convolution Layer</vt:lpstr>
      <vt:lpstr>Weights to look for features</vt:lpstr>
      <vt:lpstr>Applying these to images</vt:lpstr>
      <vt:lpstr>Pooling Layer</vt:lpstr>
      <vt:lpstr>End to End view</vt:lpstr>
      <vt:lpstr>TensorFlow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2018-05-19T15:42:47Z</dcterms:modified>
</cp:coreProperties>
</file>