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ph type="sldImg"/>
          </p:nvPr>
        </p:nvSpPr>
        <p:spPr>
          <a:xfrm>
            <a:off x="1143000" y="685800"/>
            <a:ext cx="4572000" cy="3429000"/>
          </a:xfrm>
          <a:prstGeom prst="rect">
            <a:avLst/>
          </a:prstGeom>
        </p:spPr>
        <p:txBody>
          <a:bodyPr/>
          <a:lstStyle/>
          <a:p>
            <a:pPr/>
          </a:p>
        </p:txBody>
      </p:sp>
      <p:sp>
        <p:nvSpPr>
          <p:cNvPr id="125" name="Shape 12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3.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pic>
        <p:nvPicPr>
          <p:cNvPr id="13" name="Picture 5" descr="Picture 5"/>
          <p:cNvPicPr>
            <a:picLocks noChangeAspect="1"/>
          </p:cNvPicPr>
          <p:nvPr/>
        </p:nvPicPr>
        <p:blipFill>
          <a:blip r:embed="rId2">
            <a:extLst/>
          </a:blip>
          <a:stretch>
            <a:fillRect/>
          </a:stretch>
        </p:blipFill>
        <p:spPr>
          <a:xfrm>
            <a:off x="43542" y="0"/>
            <a:ext cx="9100458" cy="6879771"/>
          </a:xfrm>
          <a:prstGeom prst="rect">
            <a:avLst/>
          </a:prstGeom>
          <a:ln w="12700">
            <a:miter lim="400000"/>
          </a:ln>
        </p:spPr>
      </p:pic>
      <p:sp>
        <p:nvSpPr>
          <p:cNvPr id="14" name="Title Text"/>
          <p:cNvSpPr txBox="1"/>
          <p:nvPr>
            <p:ph type="title"/>
          </p:nvPr>
        </p:nvSpPr>
        <p:spPr>
          <a:xfrm>
            <a:off x="2590800" y="2286000"/>
            <a:ext cx="6180224" cy="1470025"/>
          </a:xfrm>
          <a:prstGeom prst="rect">
            <a:avLst/>
          </a:prstGeom>
        </p:spPr>
        <p:txBody>
          <a:bodyPr anchor="t"/>
          <a:lstStyle>
            <a:lvl1pPr algn="r">
              <a:defRPr b="1" cap="small">
                <a:solidFill>
                  <a:srgbClr val="003300"/>
                </a:solidFill>
              </a:defRPr>
            </a:lvl1pPr>
          </a:lstStyle>
          <a:p>
            <a:pPr/>
            <a:r>
              <a:t>Title Text</a:t>
            </a:r>
          </a:p>
        </p:txBody>
      </p:sp>
      <p:sp>
        <p:nvSpPr>
          <p:cNvPr id="15" name="Body Level One…"/>
          <p:cNvSpPr txBox="1"/>
          <p:nvPr>
            <p:ph type="body" sz="quarter" idx="1"/>
          </p:nvPr>
        </p:nvSpPr>
        <p:spPr>
          <a:xfrm>
            <a:off x="3962400" y="4038600"/>
            <a:ext cx="4772529" cy="990600"/>
          </a:xfrm>
          <a:prstGeom prst="rect">
            <a:avLst/>
          </a:prstGeom>
        </p:spPr>
        <p:txBody>
          <a:bodyPr/>
          <a:lstStyle>
            <a:lvl1pPr marL="0" indent="0" algn="r">
              <a:spcBef>
                <a:spcPts val="400"/>
              </a:spcBef>
              <a:buSzTx/>
              <a:buFontTx/>
              <a:buNone/>
              <a:defRPr sz="2000">
                <a:latin typeface="Georgia"/>
                <a:ea typeface="Georgia"/>
                <a:cs typeface="Georgia"/>
                <a:sym typeface="Georgia"/>
              </a:defRPr>
            </a:lvl1pPr>
            <a:lvl2pPr marL="0" indent="0" algn="r">
              <a:spcBef>
                <a:spcPts val="400"/>
              </a:spcBef>
              <a:buSzTx/>
              <a:buFontTx/>
              <a:buNone/>
              <a:defRPr sz="2000">
                <a:latin typeface="Georgia"/>
                <a:ea typeface="Georgia"/>
                <a:cs typeface="Georgia"/>
                <a:sym typeface="Georgia"/>
              </a:defRPr>
            </a:lvl2pPr>
            <a:lvl3pPr marL="0" indent="0" algn="r">
              <a:spcBef>
                <a:spcPts val="400"/>
              </a:spcBef>
              <a:buSzTx/>
              <a:buFontTx/>
              <a:buNone/>
              <a:defRPr sz="2000">
                <a:latin typeface="Georgia"/>
                <a:ea typeface="Georgia"/>
                <a:cs typeface="Georgia"/>
                <a:sym typeface="Georgia"/>
              </a:defRPr>
            </a:lvl3pPr>
            <a:lvl4pPr marL="0" indent="0" algn="r">
              <a:spcBef>
                <a:spcPts val="400"/>
              </a:spcBef>
              <a:buSzTx/>
              <a:buFontTx/>
              <a:buNone/>
              <a:defRPr sz="2000">
                <a:latin typeface="Georgia"/>
                <a:ea typeface="Georgia"/>
                <a:cs typeface="Georgia"/>
                <a:sym typeface="Georgia"/>
              </a:defRPr>
            </a:lvl4pPr>
            <a:lvl5pPr marL="0" indent="0" algn="r">
              <a:spcBef>
                <a:spcPts val="400"/>
              </a:spcBef>
              <a:buSzTx/>
              <a:buFontTx/>
              <a:buNone/>
              <a:defRPr sz="2000">
                <a:latin typeface="Georgia"/>
                <a:ea typeface="Georgia"/>
                <a:cs typeface="Georgia"/>
                <a:sym typeface="Georgia"/>
              </a:defRPr>
            </a:lvl5pPr>
          </a:lstStyle>
          <a:p>
            <a:pPr/>
            <a:r>
              <a:t>Body Level One</a:t>
            </a:r>
          </a:p>
          <a:p>
            <a:pPr lvl="1"/>
            <a:r>
              <a:t>Body Level Two</a:t>
            </a:r>
          </a:p>
          <a:p>
            <a:pPr lvl="2"/>
            <a:r>
              <a:t>Body Level Three</a:t>
            </a:r>
          </a:p>
          <a:p>
            <a:pPr lvl="3"/>
            <a:r>
              <a:t>Body Level Four</a:t>
            </a:r>
          </a:p>
          <a:p>
            <a:pPr lvl="4"/>
            <a:r>
              <a:t>Body Level Five</a:t>
            </a:r>
          </a:p>
        </p:txBody>
      </p:sp>
      <p:pic>
        <p:nvPicPr>
          <p:cNvPr id="16" name="Picture 6" descr="Picture 6"/>
          <p:cNvPicPr>
            <a:picLocks noChangeAspect="1"/>
          </p:cNvPicPr>
          <p:nvPr/>
        </p:nvPicPr>
        <p:blipFill>
          <a:blip r:embed="rId3">
            <a:extLst/>
          </a:blip>
          <a:stretch>
            <a:fillRect/>
          </a:stretch>
        </p:blipFill>
        <p:spPr>
          <a:xfrm>
            <a:off x="0" y="1251"/>
            <a:ext cx="3721619" cy="6858001"/>
          </a:xfrm>
          <a:prstGeom prst="rect">
            <a:avLst/>
          </a:prstGeom>
          <a:ln w="12700">
            <a:miter lim="400000"/>
          </a:ln>
        </p:spPr>
      </p:pic>
      <p:sp>
        <p:nvSpPr>
          <p:cNvPr id="17" name="Picture Placeholder 9"/>
          <p:cNvSpPr/>
          <p:nvPr>
            <p:ph type="pic" sz="quarter" idx="13"/>
          </p:nvPr>
        </p:nvSpPr>
        <p:spPr>
          <a:xfrm>
            <a:off x="6858000" y="5105400"/>
            <a:ext cx="1828800" cy="990600"/>
          </a:xfrm>
          <a:prstGeom prst="rect">
            <a:avLst/>
          </a:prstGeom>
        </p:spPr>
        <p:txBody>
          <a:bodyPr lIns="91439" tIns="45719" rIns="91439" bIns="45719">
            <a:noAutofit/>
          </a:bodyPr>
          <a:lstStyle/>
          <a:p>
            <a:pPr/>
          </a:p>
        </p:txBody>
      </p:sp>
      <p:sp>
        <p:nvSpPr>
          <p:cNvPr id="18" name="Slide Number"/>
          <p:cNvSpPr txBox="1"/>
          <p:nvPr>
            <p:ph type="sldNum" sz="quarter" idx="2"/>
          </p:nvPr>
        </p:nvSpPr>
        <p:spPr>
          <a:xfrm>
            <a:off x="6289220" y="6221731"/>
            <a:ext cx="263980" cy="2692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102" name="Title Text"/>
          <p:cNvSpPr txBox="1"/>
          <p:nvPr>
            <p:ph type="title"/>
          </p:nvPr>
        </p:nvSpPr>
        <p:spPr>
          <a:xfrm>
            <a:off x="762000" y="274638"/>
            <a:ext cx="8077200" cy="1143001"/>
          </a:xfrm>
          <a:prstGeom prst="rect">
            <a:avLst/>
          </a:prstGeom>
        </p:spPr>
        <p:txBody>
          <a:bodyPr/>
          <a:lstStyle/>
          <a:p>
            <a:pPr/>
            <a:r>
              <a:t>Title Text</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ackground Only">
    <p:spTree>
      <p:nvGrpSpPr>
        <p:cNvPr id="1" name=""/>
        <p:cNvGrpSpPr/>
        <p:nvPr/>
      </p:nvGrpSpPr>
      <p:grpSpPr>
        <a:xfrm>
          <a:off x="0" y="0"/>
          <a:ext cx="0" cy="0"/>
          <a:chOff x="0" y="0"/>
          <a:chExt cx="0" cy="0"/>
        </a:xfrm>
      </p:grpSpPr>
      <p:pic>
        <p:nvPicPr>
          <p:cNvPr id="117" name="Picture 1" descr="Picture 1"/>
          <p:cNvPicPr>
            <a:picLocks noChangeAspect="1"/>
          </p:cNvPicPr>
          <p:nvPr/>
        </p:nvPicPr>
        <p:blipFill>
          <a:blip r:embed="rId2">
            <a:extLst/>
          </a:blip>
          <a:stretch>
            <a:fillRect/>
          </a:stretch>
        </p:blipFill>
        <p:spPr>
          <a:xfrm>
            <a:off x="43542" y="0"/>
            <a:ext cx="9100458" cy="6879771"/>
          </a:xfrm>
          <a:prstGeom prst="rect">
            <a:avLst/>
          </a:prstGeom>
          <a:ln w="12700">
            <a:miter lim="400000"/>
          </a:ln>
        </p:spPr>
      </p:pic>
      <p:sp>
        <p:nvSpPr>
          <p:cNvPr id="1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pic>
        <p:nvPicPr>
          <p:cNvPr id="25" name="Picture 6" descr="Picture 6"/>
          <p:cNvPicPr>
            <a:picLocks noChangeAspect="1"/>
          </p:cNvPicPr>
          <p:nvPr/>
        </p:nvPicPr>
        <p:blipFill>
          <a:blip r:embed="rId2">
            <a:extLst/>
          </a:blip>
          <a:stretch>
            <a:fillRect/>
          </a:stretch>
        </p:blipFill>
        <p:spPr>
          <a:xfrm>
            <a:off x="43542" y="0"/>
            <a:ext cx="9100458" cy="6879771"/>
          </a:xfrm>
          <a:prstGeom prst="rect">
            <a:avLst/>
          </a:prstGeom>
          <a:ln w="12700">
            <a:miter lim="400000"/>
          </a:ln>
        </p:spPr>
      </p:pic>
      <p:pic>
        <p:nvPicPr>
          <p:cNvPr id="26" name="Picture 7" descr="Picture 7"/>
          <p:cNvPicPr>
            <a:picLocks noChangeAspect="1"/>
          </p:cNvPicPr>
          <p:nvPr/>
        </p:nvPicPr>
        <p:blipFill>
          <a:blip r:embed="rId3">
            <a:extLst/>
          </a:blip>
          <a:stretch>
            <a:fillRect/>
          </a:stretch>
        </p:blipFill>
        <p:spPr>
          <a:xfrm rot="5400000">
            <a:off x="3161047" y="-3176816"/>
            <a:ext cx="2819402" cy="9173033"/>
          </a:xfrm>
          <a:prstGeom prst="rect">
            <a:avLst/>
          </a:prstGeom>
          <a:ln w="12700">
            <a:miter lim="400000"/>
          </a:ln>
        </p:spPr>
      </p:pic>
      <p:sp>
        <p:nvSpPr>
          <p:cNvPr id="27" name="Title Text"/>
          <p:cNvSpPr txBox="1"/>
          <p:nvPr>
            <p:ph type="title"/>
          </p:nvPr>
        </p:nvSpPr>
        <p:spPr>
          <a:xfrm>
            <a:off x="4572000" y="3048000"/>
            <a:ext cx="4343400" cy="1362075"/>
          </a:xfrm>
          <a:prstGeom prst="rect">
            <a:avLst/>
          </a:prstGeom>
        </p:spPr>
        <p:txBody>
          <a:bodyPr anchor="b"/>
          <a:lstStyle>
            <a:lvl1pPr>
              <a:defRPr b="1" cap="small" sz="4000">
                <a:solidFill>
                  <a:srgbClr val="003300"/>
                </a:solidFill>
              </a:defRPr>
            </a:lvl1pPr>
          </a:lstStyle>
          <a:p>
            <a:pPr/>
            <a:r>
              <a:t>Title Text</a:t>
            </a:r>
          </a:p>
        </p:txBody>
      </p:sp>
      <p:sp>
        <p:nvSpPr>
          <p:cNvPr id="28" name="Picture Placeholder 9"/>
          <p:cNvSpPr/>
          <p:nvPr>
            <p:ph type="pic" sz="quarter" idx="13"/>
          </p:nvPr>
        </p:nvSpPr>
        <p:spPr>
          <a:xfrm>
            <a:off x="6781800" y="5334000"/>
            <a:ext cx="2133600" cy="990600"/>
          </a:xfrm>
          <a:prstGeom prst="rect">
            <a:avLst/>
          </a:prstGeom>
        </p:spPr>
        <p:txBody>
          <a:bodyPr lIns="91439" tIns="45719" rIns="91439" bIns="45719">
            <a:noAutofit/>
          </a:bodyPr>
          <a:lstStyle/>
          <a:p>
            <a:pPr/>
          </a:p>
        </p:txBody>
      </p:sp>
      <p:sp>
        <p:nvSpPr>
          <p:cNvPr id="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36" name="Title Text"/>
          <p:cNvSpPr txBox="1"/>
          <p:nvPr>
            <p:ph type="title"/>
          </p:nvPr>
        </p:nvSpPr>
        <p:spPr>
          <a:prstGeom prst="rect">
            <a:avLst/>
          </a:prstGeom>
        </p:spPr>
        <p:txBody>
          <a:bodyPr/>
          <a:lstStyle/>
          <a:p>
            <a:pPr/>
            <a:r>
              <a:t>Title Text</a:t>
            </a:r>
          </a:p>
        </p:txBody>
      </p:sp>
      <p:sp>
        <p:nvSpPr>
          <p:cNvPr id="3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45" name="Title Text"/>
          <p:cNvSpPr txBox="1"/>
          <p:nvPr>
            <p:ph type="title"/>
          </p:nvPr>
        </p:nvSpPr>
        <p:spPr>
          <a:xfrm>
            <a:off x="762000" y="274638"/>
            <a:ext cx="8077200" cy="1143001"/>
          </a:xfrm>
          <a:prstGeom prst="rect">
            <a:avLst/>
          </a:prstGeom>
        </p:spPr>
        <p:txBody>
          <a:bodyPr/>
          <a:lstStyle/>
          <a:p>
            <a:pPr/>
            <a:r>
              <a:t>Title Text</a:t>
            </a:r>
          </a:p>
        </p:txBody>
      </p:sp>
      <p:sp>
        <p:nvSpPr>
          <p:cNvPr id="46" name="Body Level One…"/>
          <p:cNvSpPr txBox="1"/>
          <p:nvPr>
            <p:ph type="body" sz="half" idx="1"/>
          </p:nvPr>
        </p:nvSpPr>
        <p:spPr>
          <a:xfrm>
            <a:off x="6858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54" name="Title Text"/>
          <p:cNvSpPr txBox="1"/>
          <p:nvPr>
            <p:ph type="title"/>
          </p:nvPr>
        </p:nvSpPr>
        <p:spPr>
          <a:xfrm>
            <a:off x="762000" y="274638"/>
            <a:ext cx="8077200" cy="1143001"/>
          </a:xfrm>
          <a:prstGeom prst="rect">
            <a:avLst/>
          </a:prstGeom>
        </p:spPr>
        <p:txBody>
          <a:bodyPr/>
          <a:lstStyle/>
          <a:p>
            <a:pPr/>
            <a:r>
              <a:t>Title Text</a:t>
            </a:r>
          </a:p>
        </p:txBody>
      </p:sp>
      <p:sp>
        <p:nvSpPr>
          <p:cNvPr id="55" name="Body Level One…"/>
          <p:cNvSpPr txBox="1"/>
          <p:nvPr>
            <p:ph type="body" sz="quarter" idx="1"/>
          </p:nvPr>
        </p:nvSpPr>
        <p:spPr>
          <a:xfrm>
            <a:off x="685800" y="1535112"/>
            <a:ext cx="4040188" cy="639763"/>
          </a:xfrm>
          <a:prstGeom prst="rect">
            <a:avLst/>
          </a:prstGeom>
        </p:spPr>
        <p:txBody>
          <a:bodyPr anchor="b"/>
          <a:lstStyle>
            <a:lvl1pPr marL="0" indent="0">
              <a:spcBef>
                <a:spcPts val="500"/>
              </a:spcBef>
              <a:buSzTx/>
              <a:buFontTx/>
              <a:buNone/>
              <a:defRPr b="1" sz="2400"/>
            </a:lvl1pPr>
            <a:lvl2pPr marL="0" indent="0">
              <a:spcBef>
                <a:spcPts val="500"/>
              </a:spcBef>
              <a:buSzTx/>
              <a:buFontTx/>
              <a:buNone/>
              <a:defRPr b="1" sz="2400"/>
            </a:lvl2pPr>
            <a:lvl3pPr marL="0" indent="0">
              <a:spcBef>
                <a:spcPts val="500"/>
              </a:spcBef>
              <a:buSzTx/>
              <a:buFontTx/>
              <a:buNone/>
              <a:defRPr b="1" sz="2400"/>
            </a:lvl3pPr>
            <a:lvl4pPr marL="0" indent="0">
              <a:spcBef>
                <a:spcPts val="500"/>
              </a:spcBef>
              <a:buSzTx/>
              <a:buFontTx/>
              <a:buNone/>
              <a:defRPr b="1" sz="2400"/>
            </a:lvl4pPr>
            <a:lvl5pPr marL="0" indent="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6" name="Text Placeholder 4"/>
          <p:cNvSpPr/>
          <p:nvPr>
            <p:ph type="body" sz="quarter" idx="13"/>
          </p:nvPr>
        </p:nvSpPr>
        <p:spPr>
          <a:xfrm>
            <a:off x="4873625" y="1535111"/>
            <a:ext cx="4041775" cy="639765"/>
          </a:xfrm>
          <a:prstGeom prst="rect">
            <a:avLst/>
          </a:prstGeom>
        </p:spPr>
        <p:txBody>
          <a:bodyPr anchor="b"/>
          <a:lstStyle/>
          <a:p>
            <a:pP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64" name="Title Text"/>
          <p:cNvSpPr txBox="1"/>
          <p:nvPr>
            <p:ph type="title"/>
          </p:nvPr>
        </p:nvSpPr>
        <p:spPr>
          <a:xfrm>
            <a:off x="685800" y="273050"/>
            <a:ext cx="3008315" cy="1162050"/>
          </a:xfrm>
          <a:prstGeom prst="rect">
            <a:avLst/>
          </a:prstGeom>
        </p:spPr>
        <p:txBody>
          <a:bodyPr anchor="b"/>
          <a:lstStyle>
            <a:lvl1pPr>
              <a:defRPr b="1" sz="2000"/>
            </a:lvl1pPr>
          </a:lstStyle>
          <a:p>
            <a:pPr/>
            <a:r>
              <a:t>Title Text</a:t>
            </a:r>
          </a:p>
        </p:txBody>
      </p:sp>
      <p:sp>
        <p:nvSpPr>
          <p:cNvPr id="65" name="Body Level One…"/>
          <p:cNvSpPr txBox="1"/>
          <p:nvPr>
            <p:ph type="body" idx="1"/>
          </p:nvPr>
        </p:nvSpPr>
        <p:spPr>
          <a:xfrm>
            <a:off x="3803650" y="273050"/>
            <a:ext cx="5111750" cy="5853113"/>
          </a:xfrm>
          <a:prstGeom prst="rect">
            <a:avLst/>
          </a:prstGeom>
        </p:spPr>
        <p:txBody>
          <a:bodyPr/>
          <a:lstStyle>
            <a:lvl4pPr marL="1737360" indent="-365760"/>
            <a:lvl5pPr marL="2194560" indent="-365760"/>
          </a:lstStyle>
          <a:p>
            <a:pPr/>
            <a:r>
              <a:t>Body Level One</a:t>
            </a:r>
          </a:p>
          <a:p>
            <a:pPr lvl="1"/>
            <a:r>
              <a:t>Body Level Two</a:t>
            </a:r>
          </a:p>
          <a:p>
            <a:pPr lvl="2"/>
            <a:r>
              <a:t>Body Level Three</a:t>
            </a:r>
          </a:p>
          <a:p>
            <a:pPr lvl="3"/>
            <a:r>
              <a:t>Body Level Four</a:t>
            </a:r>
          </a:p>
          <a:p>
            <a:pPr lvl="4"/>
            <a:r>
              <a:t>Body Level Five</a:t>
            </a:r>
          </a:p>
        </p:txBody>
      </p:sp>
      <p:sp>
        <p:nvSpPr>
          <p:cNvPr id="66" name="Text Placeholder 3"/>
          <p:cNvSpPr/>
          <p:nvPr>
            <p:ph type="body" sz="half" idx="13"/>
          </p:nvPr>
        </p:nvSpPr>
        <p:spPr>
          <a:xfrm>
            <a:off x="685798" y="1435100"/>
            <a:ext cx="3008316" cy="4691063"/>
          </a:xfrm>
          <a:prstGeom prst="rect">
            <a:avLst/>
          </a:prstGeom>
        </p:spPr>
        <p:txBody>
          <a:bodyPr/>
          <a:lstStyle/>
          <a:p>
            <a:pP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74" name="Title Text"/>
          <p:cNvSpPr txBox="1"/>
          <p:nvPr>
            <p:ph type="title"/>
          </p:nvPr>
        </p:nvSpPr>
        <p:spPr>
          <a:xfrm>
            <a:off x="1792288" y="4800600"/>
            <a:ext cx="5486402" cy="566738"/>
          </a:xfrm>
          <a:prstGeom prst="rect">
            <a:avLst/>
          </a:prstGeom>
        </p:spPr>
        <p:txBody>
          <a:bodyPr anchor="b"/>
          <a:lstStyle>
            <a:lvl1pPr>
              <a:defRPr b="1" sz="2000"/>
            </a:lvl1pPr>
          </a:lstStyle>
          <a:p>
            <a:pPr/>
            <a:r>
              <a:t>Title Text</a:t>
            </a:r>
          </a:p>
        </p:txBody>
      </p:sp>
      <p:sp>
        <p:nvSpPr>
          <p:cNvPr id="75" name="Picture Placeholder 2"/>
          <p:cNvSpPr/>
          <p:nvPr>
            <p:ph type="pic" sz="half" idx="13"/>
          </p:nvPr>
        </p:nvSpPr>
        <p:spPr>
          <a:xfrm>
            <a:off x="1792288" y="612775"/>
            <a:ext cx="5486402" cy="4114800"/>
          </a:xfrm>
          <a:prstGeom prst="rect">
            <a:avLst/>
          </a:prstGeom>
        </p:spPr>
        <p:txBody>
          <a:bodyPr lIns="91439" tIns="45719" rIns="91439" bIns="45719">
            <a:noAutofit/>
          </a:bodyPr>
          <a:lstStyle/>
          <a:p>
            <a:pPr/>
          </a:p>
        </p:txBody>
      </p:sp>
      <p:sp>
        <p:nvSpPr>
          <p:cNvPr id="76" name="Body Level One…"/>
          <p:cNvSpPr txBox="1"/>
          <p:nvPr>
            <p:ph type="body" sz="quarter" idx="1"/>
          </p:nvPr>
        </p:nvSpPr>
        <p:spPr>
          <a:xfrm>
            <a:off x="1792288" y="5367337"/>
            <a:ext cx="5486402" cy="804864"/>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84" name="Title Text"/>
          <p:cNvSpPr txBox="1"/>
          <p:nvPr>
            <p:ph type="title"/>
          </p:nvPr>
        </p:nvSpPr>
        <p:spPr>
          <a:xfrm>
            <a:off x="762000" y="274638"/>
            <a:ext cx="8077200" cy="1143001"/>
          </a:xfrm>
          <a:prstGeom prst="rect">
            <a:avLst/>
          </a:prstGeom>
        </p:spPr>
        <p:txBody>
          <a:bodyPr/>
          <a:lstStyle/>
          <a:p>
            <a:pPr/>
            <a:r>
              <a:t>Title Text</a:t>
            </a:r>
          </a:p>
        </p:txBody>
      </p:sp>
      <p:sp>
        <p:nvSpPr>
          <p:cNvPr id="85" name="Body Level One…"/>
          <p:cNvSpPr txBox="1"/>
          <p:nvPr>
            <p:ph type="body" idx="1"/>
          </p:nvPr>
        </p:nvSpPr>
        <p:spPr>
          <a:xfrm>
            <a:off x="762000" y="1600200"/>
            <a:ext cx="80772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93" name="Title Text"/>
          <p:cNvSpPr txBox="1"/>
          <p:nvPr>
            <p:ph type="title"/>
          </p:nvPr>
        </p:nvSpPr>
        <p:spPr>
          <a:xfrm>
            <a:off x="6781800" y="274638"/>
            <a:ext cx="2057400" cy="5851527"/>
          </a:xfrm>
          <a:prstGeom prst="rect">
            <a:avLst/>
          </a:prstGeom>
        </p:spPr>
        <p:txBody>
          <a:bodyPr/>
          <a:lstStyle/>
          <a:p>
            <a:pPr/>
            <a:r>
              <a:t>Title Text</a:t>
            </a:r>
          </a:p>
        </p:txBody>
      </p:sp>
      <p:sp>
        <p:nvSpPr>
          <p:cNvPr id="94" name="Body Level One…"/>
          <p:cNvSpPr txBox="1"/>
          <p:nvPr>
            <p:ph type="body" idx="1"/>
          </p:nvPr>
        </p:nvSpPr>
        <p:spPr>
          <a:xfrm>
            <a:off x="762000" y="274638"/>
            <a:ext cx="5867400" cy="5851527"/>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Picture 6" descr="Picture 6"/>
          <p:cNvPicPr>
            <a:picLocks noChangeAspect="1"/>
          </p:cNvPicPr>
          <p:nvPr/>
        </p:nvPicPr>
        <p:blipFill>
          <a:blip r:embed="rId2">
            <a:extLst/>
          </a:blip>
          <a:stretch>
            <a:fillRect/>
          </a:stretch>
        </p:blipFill>
        <p:spPr>
          <a:xfrm>
            <a:off x="43542" y="0"/>
            <a:ext cx="9100458" cy="6879771"/>
          </a:xfrm>
          <a:prstGeom prst="rect">
            <a:avLst/>
          </a:prstGeom>
          <a:ln w="12700">
            <a:miter lim="400000"/>
          </a:ln>
        </p:spPr>
      </p:pic>
      <p:pic>
        <p:nvPicPr>
          <p:cNvPr id="3" name="Picture 7" descr="Picture 7"/>
          <p:cNvPicPr>
            <a:picLocks noChangeAspect="1"/>
          </p:cNvPicPr>
          <p:nvPr/>
        </p:nvPicPr>
        <p:blipFill>
          <a:blip r:embed="rId3">
            <a:extLst/>
          </a:blip>
          <a:stretch>
            <a:fillRect/>
          </a:stretch>
        </p:blipFill>
        <p:spPr>
          <a:xfrm>
            <a:off x="-152400" y="-109184"/>
            <a:ext cx="818708" cy="7083191"/>
          </a:xfrm>
          <a:prstGeom prst="rect">
            <a:avLst/>
          </a:prstGeom>
          <a:ln w="12700">
            <a:miter lim="400000"/>
          </a:ln>
        </p:spPr>
      </p:pic>
      <p:sp>
        <p:nvSpPr>
          <p:cNvPr id="4" name="Title Text"/>
          <p:cNvSpPr txBox="1"/>
          <p:nvPr>
            <p:ph type="title"/>
          </p:nvPr>
        </p:nvSpPr>
        <p:spPr>
          <a:xfrm>
            <a:off x="762000" y="269630"/>
            <a:ext cx="8077200" cy="11430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5" name="Body Level One…"/>
          <p:cNvSpPr txBox="1"/>
          <p:nvPr>
            <p:ph type="body" idx="1"/>
          </p:nvPr>
        </p:nvSpPr>
        <p:spPr>
          <a:xfrm>
            <a:off x="762000" y="1596413"/>
            <a:ext cx="8077200" cy="42973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8575221" y="6404293"/>
            <a:ext cx="263980" cy="269239"/>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1pPr>
      <a:lvl2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2pPr>
      <a:lvl3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3pPr>
      <a:lvl4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4pPr>
      <a:lvl5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5pPr>
      <a:lvl6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6pPr>
      <a:lvl7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7pPr>
      <a:lvl8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8pPr>
      <a:lvl9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3pPr>
      <a:lvl4pPr marL="16764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4pPr>
      <a:lvl5pPr marL="21336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jpe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jpe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tif"/></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Title 1"/>
          <p:cNvSpPr txBox="1"/>
          <p:nvPr>
            <p:ph type="ctrTitle"/>
          </p:nvPr>
        </p:nvSpPr>
        <p:spPr>
          <a:xfrm>
            <a:off x="2590800" y="2286000"/>
            <a:ext cx="6180224" cy="1470025"/>
          </a:xfrm>
          <a:prstGeom prst="rect">
            <a:avLst/>
          </a:prstGeom>
        </p:spPr>
        <p:txBody>
          <a:bodyPr/>
          <a:lstStyle/>
          <a:p>
            <a:pPr/>
            <a:r>
              <a:t>Data Science and </a:t>
            </a:r>
            <a:br/>
            <a:r>
              <a:t>Data Engineering</a:t>
            </a:r>
          </a:p>
        </p:txBody>
      </p:sp>
      <p:sp>
        <p:nvSpPr>
          <p:cNvPr id="128" name="Content Placeholder 2"/>
          <p:cNvSpPr txBox="1"/>
          <p:nvPr>
            <p:ph type="subTitle" sz="quarter" idx="1"/>
          </p:nvPr>
        </p:nvSpPr>
        <p:spPr>
          <a:xfrm>
            <a:off x="3962400" y="4038600"/>
            <a:ext cx="4772529" cy="990600"/>
          </a:xfrm>
          <a:prstGeom prst="rect">
            <a:avLst/>
          </a:prstGeom>
        </p:spPr>
        <p:txBody>
          <a:bodyPr/>
          <a:lstStyle/>
          <a:p>
            <a:pPr/>
            <a:r>
              <a:t>Jennifer Cai</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Title 1"/>
          <p:cNvSpPr txBox="1"/>
          <p:nvPr>
            <p:ph type="title"/>
          </p:nvPr>
        </p:nvSpPr>
        <p:spPr>
          <a:xfrm>
            <a:off x="762000" y="269631"/>
            <a:ext cx="8077200" cy="1143001"/>
          </a:xfrm>
          <a:prstGeom prst="rect">
            <a:avLst/>
          </a:prstGeom>
        </p:spPr>
        <p:txBody>
          <a:bodyPr/>
          <a:lstStyle/>
          <a:p>
            <a:pPr/>
            <a:r>
              <a:t>Tools</a:t>
            </a:r>
          </a:p>
        </p:txBody>
      </p:sp>
      <p:pic>
        <p:nvPicPr>
          <p:cNvPr id="158" name="Picture 4" descr="Picture 4"/>
          <p:cNvPicPr>
            <a:picLocks noChangeAspect="1"/>
          </p:cNvPicPr>
          <p:nvPr/>
        </p:nvPicPr>
        <p:blipFill>
          <a:blip r:embed="rId2">
            <a:extLst/>
          </a:blip>
          <a:stretch>
            <a:fillRect/>
          </a:stretch>
        </p:blipFill>
        <p:spPr>
          <a:xfrm>
            <a:off x="1295400" y="1117824"/>
            <a:ext cx="7239000" cy="5740176"/>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Rectangle 2"/>
          <p:cNvSpPr txBox="1"/>
          <p:nvPr>
            <p:ph type="title"/>
          </p:nvPr>
        </p:nvSpPr>
        <p:spPr>
          <a:xfrm>
            <a:off x="762000" y="269631"/>
            <a:ext cx="8077200" cy="1143001"/>
          </a:xfrm>
          <a:prstGeom prst="rect">
            <a:avLst/>
          </a:prstGeom>
        </p:spPr>
        <p:txBody>
          <a:bodyPr/>
          <a:lstStyle/>
          <a:p>
            <a:pPr/>
            <a:r>
              <a:t>Data Engineering</a:t>
            </a:r>
          </a:p>
        </p:txBody>
      </p:sp>
      <p:sp>
        <p:nvSpPr>
          <p:cNvPr id="161" name="Content Placeholder 2"/>
          <p:cNvSpPr txBox="1"/>
          <p:nvPr>
            <p:ph type="body" idx="1"/>
          </p:nvPr>
        </p:nvSpPr>
        <p:spPr>
          <a:xfrm>
            <a:off x="762000" y="1596412"/>
            <a:ext cx="8077200" cy="4297366"/>
          </a:xfrm>
          <a:prstGeom prst="rect">
            <a:avLst/>
          </a:prstGeom>
        </p:spPr>
        <p:txBody>
          <a:bodyPr/>
          <a:lstStyle/>
          <a:p>
            <a:pPr lvl="1" marL="742950" indent="-285750">
              <a:spcBef>
                <a:spcPts val="600"/>
              </a:spcBef>
              <a:defRPr sz="2800"/>
            </a:pPr>
          </a:p>
          <a:p>
            <a:pPr lvl="1" marL="742950" indent="-285750">
              <a:spcBef>
                <a:spcPts val="600"/>
              </a:spcBef>
              <a:defRPr sz="2800"/>
            </a:pPr>
            <a:r>
              <a:t>Why is data engineering relevant?</a:t>
            </a:r>
          </a:p>
          <a:p>
            <a:pPr lvl="1" marL="742950" indent="-285750">
              <a:spcBef>
                <a:spcPts val="600"/>
              </a:spcBef>
              <a:defRPr sz="2800"/>
            </a:pPr>
            <a:r>
              <a:t>1. in startups, you often do both data scientist work and data engineer work</a:t>
            </a:r>
          </a:p>
          <a:p>
            <a:pPr lvl="1" marL="742950" indent="-285750">
              <a:spcBef>
                <a:spcPts val="600"/>
              </a:spcBef>
              <a:defRPr sz="2800"/>
            </a:pPr>
            <a:r>
              <a:t>2. good data collection and pipeline enable fast data science experimentations</a:t>
            </a:r>
          </a:p>
          <a:p>
            <a:pPr lvl="1" marL="742950" indent="-285750">
              <a:spcBef>
                <a:spcPts val="600"/>
              </a:spcBef>
              <a:defRPr sz="2800"/>
            </a:pPr>
            <a:r>
              <a:t>3. more job opportunities</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3" name="Image" descr="Image"/>
          <p:cNvPicPr>
            <a:picLocks noChangeAspect="1"/>
          </p:cNvPicPr>
          <p:nvPr/>
        </p:nvPicPr>
        <p:blipFill>
          <a:blip r:embed="rId2">
            <a:extLst/>
          </a:blip>
          <a:stretch>
            <a:fillRect/>
          </a:stretch>
        </p:blipFill>
        <p:spPr>
          <a:xfrm>
            <a:off x="-493119" y="-112596"/>
            <a:ext cx="10619601" cy="708319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d"/>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5" name="flowspace-warehouse.jpg" descr="flowspace-warehouse.jpg"/>
          <p:cNvPicPr>
            <a:picLocks noChangeAspect="1"/>
          </p:cNvPicPr>
          <p:nvPr/>
        </p:nvPicPr>
        <p:blipFill>
          <a:blip r:embed="rId2">
            <a:extLst/>
          </a:blip>
          <a:stretch>
            <a:fillRect/>
          </a:stretch>
        </p:blipFill>
        <p:spPr>
          <a:xfrm>
            <a:off x="-122960" y="-10886"/>
            <a:ext cx="13147207" cy="687977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d"/>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Title"/>
          <p:cNvSpPr txBox="1"/>
          <p:nvPr>
            <p:ph type="title"/>
          </p:nvPr>
        </p:nvSpPr>
        <p:spPr>
          <a:xfrm>
            <a:off x="762000" y="269631"/>
            <a:ext cx="8077200" cy="1143001"/>
          </a:xfrm>
          <a:prstGeom prst="rect">
            <a:avLst/>
          </a:prstGeom>
        </p:spPr>
        <p:txBody>
          <a:bodyPr/>
          <a:lstStyle/>
          <a:p>
            <a:pPr/>
          </a:p>
        </p:txBody>
      </p:sp>
      <p:sp>
        <p:nvSpPr>
          <p:cNvPr id="168" name="Body"/>
          <p:cNvSpPr txBox="1"/>
          <p:nvPr>
            <p:ph type="body" idx="1"/>
          </p:nvPr>
        </p:nvSpPr>
        <p:spPr>
          <a:xfrm>
            <a:off x="762000" y="1596413"/>
            <a:ext cx="8077200" cy="4297363"/>
          </a:xfrm>
          <a:prstGeom prst="rect">
            <a:avLst/>
          </a:prstGeom>
        </p:spPr>
        <p:txBody>
          <a:bodyPr/>
          <a:lstStyle/>
          <a:p>
            <a:pPr/>
          </a:p>
        </p:txBody>
      </p:sp>
      <p:pic>
        <p:nvPicPr>
          <p:cNvPr id="169" name="Image" descr="Image"/>
          <p:cNvPicPr>
            <a:picLocks noChangeAspect="1"/>
          </p:cNvPicPr>
          <p:nvPr/>
        </p:nvPicPr>
        <p:blipFill>
          <a:blip r:embed="rId2">
            <a:extLst/>
          </a:blip>
          <a:stretch>
            <a:fillRect/>
          </a:stretch>
        </p:blipFill>
        <p:spPr>
          <a:xfrm>
            <a:off x="355600" y="548821"/>
            <a:ext cx="9144000" cy="664654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d"/>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Title 1"/>
          <p:cNvSpPr txBox="1"/>
          <p:nvPr>
            <p:ph type="title"/>
          </p:nvPr>
        </p:nvSpPr>
        <p:spPr>
          <a:xfrm>
            <a:off x="762000" y="269631"/>
            <a:ext cx="8077200" cy="1143001"/>
          </a:xfrm>
          <a:prstGeom prst="rect">
            <a:avLst/>
          </a:prstGeom>
        </p:spPr>
        <p:txBody>
          <a:bodyPr/>
          <a:lstStyle/>
          <a:p>
            <a:pPr/>
            <a:r>
              <a:t>Data Sources</a:t>
            </a:r>
          </a:p>
        </p:txBody>
      </p:sp>
      <p:sp>
        <p:nvSpPr>
          <p:cNvPr id="172" name="Content Placeholder 2"/>
          <p:cNvSpPr txBox="1"/>
          <p:nvPr>
            <p:ph type="body" idx="1"/>
          </p:nvPr>
        </p:nvSpPr>
        <p:spPr>
          <a:xfrm>
            <a:off x="762000" y="1596412"/>
            <a:ext cx="8077200" cy="4297366"/>
          </a:xfrm>
          <a:prstGeom prst="rect">
            <a:avLst/>
          </a:prstGeom>
        </p:spPr>
        <p:txBody>
          <a:bodyPr/>
          <a:lstStyle/>
          <a:p>
            <a:pPr/>
          </a:p>
          <a:p>
            <a:pPr/>
            <a:r>
              <a:t>NoSQL and SQL</a:t>
            </a:r>
          </a:p>
          <a:p>
            <a:pPr/>
            <a:r>
              <a:t>Moxie uses both. Data from e-commerce sites is stored in Cassandra. Regularly scheduled Spark jobs aggregate the data and write results to SQL tables. Front end code pulls data from SQL tables.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Title 1"/>
          <p:cNvSpPr txBox="1"/>
          <p:nvPr>
            <p:ph type="title"/>
          </p:nvPr>
        </p:nvSpPr>
        <p:spPr>
          <a:xfrm>
            <a:off x="762000" y="269631"/>
            <a:ext cx="8077200" cy="1143001"/>
          </a:xfrm>
          <a:prstGeom prst="rect">
            <a:avLst/>
          </a:prstGeom>
        </p:spPr>
        <p:txBody>
          <a:bodyPr/>
          <a:lstStyle/>
          <a:p>
            <a:pPr/>
            <a:r>
              <a:t>Common activities</a:t>
            </a:r>
          </a:p>
        </p:txBody>
      </p:sp>
      <p:sp>
        <p:nvSpPr>
          <p:cNvPr id="175" name="Content Placeholder 2"/>
          <p:cNvSpPr txBox="1"/>
          <p:nvPr>
            <p:ph type="body" idx="1"/>
          </p:nvPr>
        </p:nvSpPr>
        <p:spPr>
          <a:xfrm>
            <a:off x="762000" y="1596412"/>
            <a:ext cx="8077200" cy="4297366"/>
          </a:xfrm>
          <a:prstGeom prst="rect">
            <a:avLst/>
          </a:prstGeom>
        </p:spPr>
        <p:txBody>
          <a:bodyPr/>
          <a:lstStyle/>
          <a:p>
            <a:pPr>
              <a:lnSpc>
                <a:spcPct val="90000"/>
              </a:lnSpc>
              <a:spcBef>
                <a:spcPts val="600"/>
              </a:spcBef>
              <a:defRPr sz="2700"/>
            </a:pPr>
            <a:r>
              <a:t>If a product manager asks for new analytics, collaborate with full stack engineers to design SQL tables then create Spark jobs to transform data and write to SQL tables.</a:t>
            </a:r>
          </a:p>
          <a:p>
            <a:pPr>
              <a:lnSpc>
                <a:spcPct val="90000"/>
              </a:lnSpc>
              <a:spcBef>
                <a:spcPts val="600"/>
              </a:spcBef>
              <a:defRPr sz="2700"/>
            </a:pPr>
            <a:r>
              <a:t>If we change schema for a new release, create Spark jobs to convert old schema data to new schema data.</a:t>
            </a:r>
          </a:p>
          <a:p>
            <a:pPr>
              <a:lnSpc>
                <a:spcPct val="90000"/>
              </a:lnSpc>
              <a:spcBef>
                <a:spcPts val="600"/>
              </a:spcBef>
              <a:defRPr sz="2700"/>
            </a:pPr>
            <a:r>
              <a:t>Design Spark jobs to correct wrong data. For example, a newly released back-end software might have a bug causing double counting of transactions. </a:t>
            </a:r>
          </a:p>
        </p:txBody>
      </p:sp>
    </p:spTree>
  </p:cSld>
  <p:clrMapOvr>
    <a:masterClrMapping/>
  </p:clrMapOvr>
  <mc:AlternateContent xmlns:mc="http://schemas.openxmlformats.org/markup-compatibility/2006">
    <mc:Choice xmlns:p14="http://schemas.microsoft.com/office/powerpoint/2010/main" Requires="p14">
      <p:transition spd="slow" advClick="1" p14:dur="1200">
        <p:wipe dir="d"/>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Title 1"/>
          <p:cNvSpPr txBox="1"/>
          <p:nvPr>
            <p:ph type="title"/>
          </p:nvPr>
        </p:nvSpPr>
        <p:spPr>
          <a:xfrm>
            <a:off x="762000" y="269631"/>
            <a:ext cx="8077200" cy="1143001"/>
          </a:xfrm>
          <a:prstGeom prst="rect">
            <a:avLst/>
          </a:prstGeom>
        </p:spPr>
        <p:txBody>
          <a:bodyPr/>
          <a:lstStyle/>
          <a:p>
            <a:pPr/>
            <a:r>
              <a:t>Store Raw Data</a:t>
            </a:r>
          </a:p>
        </p:txBody>
      </p:sp>
      <p:sp>
        <p:nvSpPr>
          <p:cNvPr id="178" name="Content Placeholder 2"/>
          <p:cNvSpPr txBox="1"/>
          <p:nvPr>
            <p:ph type="body" idx="1"/>
          </p:nvPr>
        </p:nvSpPr>
        <p:spPr>
          <a:xfrm>
            <a:off x="762000" y="1596412"/>
            <a:ext cx="8077200" cy="4297366"/>
          </a:xfrm>
          <a:prstGeom prst="rect">
            <a:avLst/>
          </a:prstGeom>
        </p:spPr>
        <p:txBody>
          <a:bodyPr/>
          <a:lstStyle/>
          <a:p>
            <a:pPr marL="332613" indent="-332613" defTabSz="886967">
              <a:defRPr sz="3100"/>
            </a:pPr>
          </a:p>
          <a:p>
            <a:pPr marL="332613" indent="-332613" defTabSz="886967">
              <a:defRPr sz="3100"/>
            </a:pPr>
            <a:r>
              <a:t>Record data in its original raw format, i.e. have an events table to record at what time what event happened. It's important to make events table immutable.  This raw data contains rich information and can be transformed or aggregated to answer all the questions about the collected data.</a:t>
            </a:r>
          </a:p>
        </p:txBody>
      </p:sp>
    </p:spTree>
  </p:cSld>
  <p:clrMapOvr>
    <a:masterClrMapping/>
  </p:clrMapOvr>
  <mc:AlternateContent xmlns:mc="http://schemas.openxmlformats.org/markup-compatibility/2006">
    <mc:Choice xmlns:p14="http://schemas.microsoft.com/office/powerpoint/2010/main" Requires="p14">
      <p:transition spd="slow" advClick="1" p14:dur="1200">
        <p:wipe dir="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0" name="image (5).png" descr="image (5).png"/>
          <p:cNvPicPr>
            <a:picLocks noChangeAspect="1"/>
          </p:cNvPicPr>
          <p:nvPr/>
        </p:nvPicPr>
        <p:blipFill>
          <a:blip r:embed="rId2">
            <a:extLst/>
          </a:blip>
          <a:stretch>
            <a:fillRect/>
          </a:stretch>
        </p:blipFill>
        <p:spPr>
          <a:xfrm>
            <a:off x="1285522" y="0"/>
            <a:ext cx="7264312" cy="6858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Title 1"/>
          <p:cNvSpPr txBox="1"/>
          <p:nvPr>
            <p:ph type="title"/>
          </p:nvPr>
        </p:nvSpPr>
        <p:spPr>
          <a:xfrm>
            <a:off x="762000" y="269631"/>
            <a:ext cx="8077200" cy="1143001"/>
          </a:xfrm>
          <a:prstGeom prst="rect">
            <a:avLst/>
          </a:prstGeom>
        </p:spPr>
        <p:txBody>
          <a:bodyPr/>
          <a:lstStyle/>
          <a:p>
            <a:pPr/>
            <a:r>
              <a:t>Data Science Defined</a:t>
            </a:r>
          </a:p>
        </p:txBody>
      </p:sp>
      <p:sp>
        <p:nvSpPr>
          <p:cNvPr id="133" name="Content Placeholder 2"/>
          <p:cNvSpPr txBox="1"/>
          <p:nvPr>
            <p:ph type="body" idx="1"/>
          </p:nvPr>
        </p:nvSpPr>
        <p:spPr>
          <a:xfrm>
            <a:off x="762000" y="1596412"/>
            <a:ext cx="8077200" cy="4297366"/>
          </a:xfrm>
          <a:prstGeom prst="rect">
            <a:avLst/>
          </a:prstGeom>
        </p:spPr>
        <p:txBody>
          <a:bodyPr/>
          <a:lstStyle>
            <a:lvl1pPr>
              <a:lnSpc>
                <a:spcPct val="90000"/>
              </a:lnSpc>
              <a:spcBef>
                <a:spcPts val="600"/>
              </a:spcBef>
              <a:defRPr sz="2900"/>
            </a:lvl1pPr>
          </a:lstStyle>
          <a:p>
            <a:pPr/>
            <a:r>
              <a:t>Data science is a "concept to unify statistics, data analysis, machine learning and their related methods" in order to "understand and analyze actual phenomena" with data.[3]</a:t>
            </a:r>
          </a:p>
        </p:txBody>
      </p:sp>
    </p:spTree>
  </p:cSld>
  <p:clrMapOvr>
    <a:masterClrMapping/>
  </p:clrMapOvr>
  <mc:AlternateContent xmlns:mc="http://schemas.openxmlformats.org/markup-compatibility/2006">
    <mc:Choice xmlns:p14="http://schemas.microsoft.com/office/powerpoint/2010/main" Requires="p14">
      <p:transition spd="slow" advClick="1" p14:dur="1200">
        <p:wipe dir="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Title 7"/>
          <p:cNvSpPr txBox="1"/>
          <p:nvPr>
            <p:ph type="title"/>
          </p:nvPr>
        </p:nvSpPr>
        <p:spPr>
          <a:xfrm>
            <a:off x="762000" y="269631"/>
            <a:ext cx="8077200" cy="1143001"/>
          </a:xfrm>
          <a:prstGeom prst="rect">
            <a:avLst/>
          </a:prstGeom>
        </p:spPr>
        <p:txBody>
          <a:bodyPr/>
          <a:lstStyle/>
          <a:p>
            <a:pPr/>
            <a:r>
              <a:t>Data Science</a:t>
            </a:r>
          </a:p>
        </p:txBody>
      </p:sp>
      <p:pic>
        <p:nvPicPr>
          <p:cNvPr id="136" name="Picture 9" descr="Picture 9"/>
          <p:cNvPicPr>
            <a:picLocks noChangeAspect="1"/>
          </p:cNvPicPr>
          <p:nvPr/>
        </p:nvPicPr>
        <p:blipFill>
          <a:blip r:embed="rId2">
            <a:extLst/>
          </a:blip>
          <a:stretch>
            <a:fillRect/>
          </a:stretch>
        </p:blipFill>
        <p:spPr>
          <a:xfrm>
            <a:off x="1676400" y="1143000"/>
            <a:ext cx="6261792" cy="567689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Title 1"/>
          <p:cNvSpPr txBox="1"/>
          <p:nvPr>
            <p:ph type="title"/>
          </p:nvPr>
        </p:nvSpPr>
        <p:spPr>
          <a:xfrm>
            <a:off x="762000" y="269631"/>
            <a:ext cx="8077200" cy="1143001"/>
          </a:xfrm>
          <a:prstGeom prst="rect">
            <a:avLst/>
          </a:prstGeom>
        </p:spPr>
        <p:txBody>
          <a:bodyPr/>
          <a:lstStyle/>
          <a:p>
            <a:pPr/>
            <a:r>
              <a:t>Data Science Defined</a:t>
            </a:r>
          </a:p>
        </p:txBody>
      </p:sp>
      <p:sp>
        <p:nvSpPr>
          <p:cNvPr id="139" name="Content Placeholder 2"/>
          <p:cNvSpPr txBox="1"/>
          <p:nvPr>
            <p:ph type="body" idx="1"/>
          </p:nvPr>
        </p:nvSpPr>
        <p:spPr>
          <a:xfrm>
            <a:off x="762000" y="1596412"/>
            <a:ext cx="8077200" cy="4297366"/>
          </a:xfrm>
          <a:prstGeom prst="rect">
            <a:avLst/>
          </a:prstGeom>
        </p:spPr>
        <p:txBody>
          <a:bodyPr/>
          <a:lstStyle/>
          <a:p>
            <a:pPr>
              <a:lnSpc>
                <a:spcPct val="80000"/>
              </a:lnSpc>
              <a:spcBef>
                <a:spcPts val="600"/>
              </a:spcBef>
              <a:defRPr sz="2900"/>
            </a:pPr>
            <a:r>
              <a:t>When Harvard Business Review called it "The Sexiest Job of the 21st Century” the term became a buzzword, and is now often applied to business analytics, or even arbitrary use of data, or used as a hyped-up term for statistics.</a:t>
            </a:r>
          </a:p>
          <a:p>
            <a:pPr>
              <a:lnSpc>
                <a:spcPct val="80000"/>
              </a:lnSpc>
              <a:spcBef>
                <a:spcPts val="600"/>
              </a:spcBef>
              <a:defRPr sz="2900"/>
            </a:pPr>
            <a:r>
              <a:t>While many university programs now offer a data science degree, there exists no consensus on a definition or curriculum contents.  Because of the current popularity of this term, there are many "advocacy efforts" surrounding it.</a:t>
            </a:r>
          </a:p>
        </p:txBody>
      </p:sp>
    </p:spTree>
  </p:cSld>
  <p:clrMapOvr>
    <a:masterClrMapping/>
  </p:clrMapOvr>
  <mc:AlternateContent xmlns:mc="http://schemas.openxmlformats.org/markup-compatibility/2006">
    <mc:Choice xmlns:p14="http://schemas.microsoft.com/office/powerpoint/2010/main" Requires="p14">
      <p:transition spd="slow" advClick="1" p14:dur="1200">
        <p:wipe dir="d"/>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Title 1"/>
          <p:cNvSpPr txBox="1"/>
          <p:nvPr>
            <p:ph type="title"/>
          </p:nvPr>
        </p:nvSpPr>
        <p:spPr>
          <a:xfrm>
            <a:off x="762000" y="-187569"/>
            <a:ext cx="8077200" cy="1143001"/>
          </a:xfrm>
          <a:prstGeom prst="rect">
            <a:avLst/>
          </a:prstGeom>
        </p:spPr>
        <p:txBody>
          <a:bodyPr/>
          <a:lstStyle>
            <a:lvl1pPr defTabSz="886967">
              <a:defRPr sz="3700"/>
            </a:lvl1pPr>
          </a:lstStyle>
          <a:p>
            <a:pPr/>
            <a:r>
              <a:t>Data Science applications in business</a:t>
            </a:r>
          </a:p>
        </p:txBody>
      </p:sp>
      <p:pic>
        <p:nvPicPr>
          <p:cNvPr id="142" name="Image" descr="Image"/>
          <p:cNvPicPr>
            <a:picLocks noChangeAspect="1"/>
          </p:cNvPicPr>
          <p:nvPr/>
        </p:nvPicPr>
        <p:blipFill>
          <a:blip r:embed="rId2">
            <a:extLst/>
          </a:blip>
          <a:stretch>
            <a:fillRect/>
          </a:stretch>
        </p:blipFill>
        <p:spPr>
          <a:xfrm>
            <a:off x="777421" y="855434"/>
            <a:ext cx="7810501" cy="5448303"/>
          </a:xfrm>
          <a:prstGeom prst="rect">
            <a:avLst/>
          </a:prstGeom>
          <a:ln w="12700">
            <a:miter lim="400000"/>
          </a:ln>
        </p:spPr>
      </p:pic>
      <p:sp>
        <p:nvSpPr>
          <p:cNvPr id="143" name="Content Placeholder 2"/>
          <p:cNvSpPr txBox="1"/>
          <p:nvPr>
            <p:ph type="body" sz="quarter" idx="1"/>
          </p:nvPr>
        </p:nvSpPr>
        <p:spPr>
          <a:xfrm>
            <a:off x="3044328" y="6308113"/>
            <a:ext cx="3487144" cy="530128"/>
          </a:xfrm>
          <a:prstGeom prst="rect">
            <a:avLst/>
          </a:prstGeom>
        </p:spPr>
        <p:txBody>
          <a:bodyPr/>
          <a:lstStyle>
            <a:lvl1pPr marL="0" indent="0" defTabSz="704087">
              <a:lnSpc>
                <a:spcPct val="90000"/>
              </a:lnSpc>
              <a:spcBef>
                <a:spcPts val="500"/>
              </a:spcBef>
              <a:buSzTx/>
              <a:buNone/>
              <a:defRPr b="1" sz="2400"/>
            </a:lvl1pPr>
          </a:lstStyle>
          <a:p>
            <a:pPr/>
            <a:r>
              <a:t>Recommender Systems</a:t>
            </a:r>
          </a:p>
        </p:txBody>
      </p:sp>
    </p:spTree>
  </p:cSld>
  <p:clrMapOvr>
    <a:masterClrMapping/>
  </p:clrMapOvr>
  <mc:AlternateContent xmlns:mc="http://schemas.openxmlformats.org/markup-compatibility/2006">
    <mc:Choice xmlns:p14="http://schemas.microsoft.com/office/powerpoint/2010/main" Requires="p14">
      <p:transition spd="slow" advClick="1" p14:dur="1200">
        <p:wipe dir="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Title 1"/>
          <p:cNvSpPr txBox="1"/>
          <p:nvPr>
            <p:ph type="title"/>
          </p:nvPr>
        </p:nvSpPr>
        <p:spPr>
          <a:xfrm>
            <a:off x="762000" y="-35169"/>
            <a:ext cx="8077200" cy="1143001"/>
          </a:xfrm>
          <a:prstGeom prst="rect">
            <a:avLst/>
          </a:prstGeom>
        </p:spPr>
        <p:txBody>
          <a:bodyPr/>
          <a:lstStyle>
            <a:lvl1pPr defTabSz="832103">
              <a:defRPr sz="3500"/>
            </a:lvl1pPr>
          </a:lstStyle>
          <a:p>
            <a:pPr/>
            <a:r>
              <a:t>cont…Data Science applications in business</a:t>
            </a:r>
          </a:p>
        </p:txBody>
      </p:sp>
      <p:pic>
        <p:nvPicPr>
          <p:cNvPr id="146" name="Screen Shot 2018-05-11 at 4.37.34 PM.png" descr="Screen Shot 2018-05-11 at 4.37.34 PM.png"/>
          <p:cNvPicPr>
            <a:picLocks noChangeAspect="1"/>
          </p:cNvPicPr>
          <p:nvPr/>
        </p:nvPicPr>
        <p:blipFill>
          <a:blip r:embed="rId2">
            <a:extLst/>
          </a:blip>
          <a:stretch>
            <a:fillRect/>
          </a:stretch>
        </p:blipFill>
        <p:spPr>
          <a:xfrm>
            <a:off x="774700" y="1441698"/>
            <a:ext cx="8051800" cy="4203702"/>
          </a:xfrm>
          <a:prstGeom prst="rect">
            <a:avLst/>
          </a:prstGeom>
          <a:ln w="12700">
            <a:miter lim="400000"/>
          </a:ln>
        </p:spPr>
      </p:pic>
      <p:sp>
        <p:nvSpPr>
          <p:cNvPr id="147" name="Content Placeholder 2"/>
          <p:cNvSpPr txBox="1"/>
          <p:nvPr>
            <p:ph type="body" sz="quarter" idx="1"/>
          </p:nvPr>
        </p:nvSpPr>
        <p:spPr>
          <a:xfrm>
            <a:off x="3441699" y="5787413"/>
            <a:ext cx="3221139" cy="903885"/>
          </a:xfrm>
          <a:prstGeom prst="rect">
            <a:avLst/>
          </a:prstGeom>
        </p:spPr>
        <p:txBody>
          <a:bodyPr/>
          <a:lstStyle>
            <a:lvl1pPr marL="0" indent="0" defTabSz="740662">
              <a:lnSpc>
                <a:spcPct val="90000"/>
              </a:lnSpc>
              <a:spcBef>
                <a:spcPts val="600"/>
              </a:spcBef>
              <a:buSzTx/>
              <a:buNone/>
              <a:defRPr b="1" sz="2500"/>
            </a:lvl1pPr>
          </a:lstStyle>
          <a:p>
            <a:pPr/>
            <a:r>
              <a:t>Internet Search</a:t>
            </a:r>
          </a:p>
        </p:txBody>
      </p:sp>
    </p:spTree>
  </p:cSld>
  <p:clrMapOvr>
    <a:masterClrMapping/>
  </p:clrMapOvr>
  <mc:AlternateContent xmlns:mc="http://schemas.openxmlformats.org/markup-compatibility/2006">
    <mc:Choice xmlns:p14="http://schemas.microsoft.com/office/powerpoint/2010/main" Requires="p14">
      <p:transition spd="slow" advClick="1" p14:dur="1200">
        <p:wipe dir="d"/>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Title 1"/>
          <p:cNvSpPr txBox="1"/>
          <p:nvPr>
            <p:ph type="title"/>
          </p:nvPr>
        </p:nvSpPr>
        <p:spPr>
          <a:xfrm>
            <a:off x="762000" y="-35169"/>
            <a:ext cx="8077200" cy="1143001"/>
          </a:xfrm>
          <a:prstGeom prst="rect">
            <a:avLst/>
          </a:prstGeom>
        </p:spPr>
        <p:txBody>
          <a:bodyPr/>
          <a:lstStyle>
            <a:lvl1pPr defTabSz="832103">
              <a:defRPr sz="3500"/>
            </a:lvl1pPr>
          </a:lstStyle>
          <a:p>
            <a:pPr/>
            <a:r>
              <a:t>cont…Data Science applications in business</a:t>
            </a:r>
          </a:p>
        </p:txBody>
      </p:sp>
      <p:pic>
        <p:nvPicPr>
          <p:cNvPr id="150" name="Image" descr="Image"/>
          <p:cNvPicPr>
            <a:picLocks noChangeAspect="1"/>
          </p:cNvPicPr>
          <p:nvPr/>
        </p:nvPicPr>
        <p:blipFill>
          <a:blip r:embed="rId2">
            <a:extLst/>
          </a:blip>
          <a:stretch>
            <a:fillRect/>
          </a:stretch>
        </p:blipFill>
        <p:spPr>
          <a:xfrm>
            <a:off x="762000" y="1890909"/>
            <a:ext cx="8077200" cy="3810003"/>
          </a:xfrm>
          <a:prstGeom prst="rect">
            <a:avLst/>
          </a:prstGeom>
          <a:ln w="12700">
            <a:miter lim="400000"/>
          </a:ln>
        </p:spPr>
      </p:pic>
      <p:sp>
        <p:nvSpPr>
          <p:cNvPr id="151" name="Content Placeholder 2"/>
          <p:cNvSpPr txBox="1"/>
          <p:nvPr>
            <p:ph type="body" sz="quarter" idx="1"/>
          </p:nvPr>
        </p:nvSpPr>
        <p:spPr>
          <a:xfrm>
            <a:off x="3441699" y="6003313"/>
            <a:ext cx="3221139" cy="903885"/>
          </a:xfrm>
          <a:prstGeom prst="rect">
            <a:avLst/>
          </a:prstGeom>
        </p:spPr>
        <p:txBody>
          <a:bodyPr/>
          <a:lstStyle>
            <a:lvl1pPr marL="0" indent="0" algn="ctr" defTabSz="740662">
              <a:lnSpc>
                <a:spcPct val="90000"/>
              </a:lnSpc>
              <a:spcBef>
                <a:spcPts val="600"/>
              </a:spcBef>
              <a:buSzTx/>
              <a:buNone/>
              <a:defRPr b="1" sz="2500"/>
            </a:lvl1pPr>
          </a:lstStyle>
          <a:p>
            <a:pPr/>
            <a:r>
              <a:t>Price Comparison</a:t>
            </a:r>
          </a:p>
        </p:txBody>
      </p:sp>
    </p:spTree>
  </p:cSld>
  <p:clrMapOvr>
    <a:masterClrMapping/>
  </p:clrMapOvr>
  <mc:AlternateContent xmlns:mc="http://schemas.openxmlformats.org/markup-compatibility/2006">
    <mc:Choice xmlns:p14="http://schemas.microsoft.com/office/powerpoint/2010/main" Requires="p14">
      <p:transition spd="slow" advClick="1" p14:dur="1200">
        <p:wipe dir="d"/>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Title"/>
          <p:cNvSpPr txBox="1"/>
          <p:nvPr>
            <p:ph type="title"/>
          </p:nvPr>
        </p:nvSpPr>
        <p:spPr>
          <a:xfrm>
            <a:off x="762000" y="269631"/>
            <a:ext cx="8077200" cy="1143001"/>
          </a:xfrm>
          <a:prstGeom prst="rect">
            <a:avLst/>
          </a:prstGeom>
        </p:spPr>
        <p:txBody>
          <a:bodyPr/>
          <a:lstStyle>
            <a:lvl1pPr marL="342900" indent="-342900">
              <a:lnSpc>
                <a:spcPct val="90000"/>
              </a:lnSpc>
              <a:spcBef>
                <a:spcPts val="700"/>
              </a:spcBef>
              <a:buSzPct val="100000"/>
              <a:buFont typeface="Arial"/>
              <a:buChar char="•"/>
              <a:defRPr sz="3200"/>
            </a:lvl1pPr>
          </a:lstStyle>
          <a:p>
            <a:pPr/>
            <a:r>
              <a:t>Delivery Logistics</a:t>
            </a:r>
          </a:p>
        </p:txBody>
      </p:sp>
      <p:sp>
        <p:nvSpPr>
          <p:cNvPr id="154" name="Body"/>
          <p:cNvSpPr txBox="1"/>
          <p:nvPr>
            <p:ph type="body" idx="1"/>
          </p:nvPr>
        </p:nvSpPr>
        <p:spPr>
          <a:xfrm>
            <a:off x="762000" y="1596413"/>
            <a:ext cx="8077200" cy="4297363"/>
          </a:xfrm>
          <a:prstGeom prst="rect">
            <a:avLst/>
          </a:prstGeom>
        </p:spPr>
        <p:txBody>
          <a:bodyPr/>
          <a:lstStyle/>
          <a:p>
            <a:pPr/>
          </a:p>
        </p:txBody>
      </p:sp>
      <p:pic>
        <p:nvPicPr>
          <p:cNvPr id="155" name="Image" descr="Image"/>
          <p:cNvPicPr>
            <a:picLocks noChangeAspect="1"/>
          </p:cNvPicPr>
          <p:nvPr/>
        </p:nvPicPr>
        <p:blipFill>
          <a:blip r:embed="rId2">
            <a:extLst/>
          </a:blip>
          <a:stretch>
            <a:fillRect/>
          </a:stretch>
        </p:blipFill>
        <p:spPr>
          <a:xfrm>
            <a:off x="457200" y="1332093"/>
            <a:ext cx="8940800" cy="508000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d"/>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raining New Employees">
  <a:themeElements>
    <a:clrScheme name="Training New Employee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raining New Employees">
      <a:majorFont>
        <a:latin typeface="Calibri"/>
        <a:ea typeface="Calibri"/>
        <a:cs typeface="Calibri"/>
      </a:majorFont>
      <a:minorFont>
        <a:latin typeface="Helvetica"/>
        <a:ea typeface="Helvetica"/>
        <a:cs typeface="Helvetica"/>
      </a:minorFont>
    </a:fontScheme>
    <a:fmtScheme name="Training New Employe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Training New Employees">
  <a:themeElements>
    <a:clrScheme name="Training New Employee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raining New Employees">
      <a:majorFont>
        <a:latin typeface="Calibri"/>
        <a:ea typeface="Calibri"/>
        <a:cs typeface="Calibri"/>
      </a:majorFont>
      <a:minorFont>
        <a:latin typeface="Helvetica"/>
        <a:ea typeface="Helvetica"/>
        <a:cs typeface="Helvetica"/>
      </a:minorFont>
    </a:fontScheme>
    <a:fmtScheme name="Training New Employe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