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handoutMasterIdLst>
    <p:handoutMasterId r:id="rId10"/>
  </p:handoutMasterIdLst>
  <p:sldIdLst>
    <p:sldId id="261" r:id="rId2"/>
    <p:sldId id="263" r:id="rId3"/>
    <p:sldId id="264" r:id="rId4"/>
    <p:sldId id="265" r:id="rId5"/>
    <p:sldId id="266" r:id="rId6"/>
    <p:sldId id="267"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83" d="100"/>
          <a:sy n="83" d="100"/>
        </p:scale>
        <p:origin x="-2016" y="-8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5/18/18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5/18/18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5/18/18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Machine Learning Models</a:t>
            </a:r>
            <a:endParaRPr lang="en-US" dirty="0"/>
          </a:p>
        </p:txBody>
      </p:sp>
      <p:sp>
        <p:nvSpPr>
          <p:cNvPr id="3" name="Content Placeholder 2"/>
          <p:cNvSpPr>
            <a:spLocks noGrp="1"/>
          </p:cNvSpPr>
          <p:nvPr>
            <p:ph idx="1"/>
          </p:nvPr>
        </p:nvSpPr>
        <p:spPr/>
        <p:txBody>
          <a:bodyPr>
            <a:normAutofit/>
          </a:bodyPr>
          <a:lstStyle/>
          <a:p>
            <a:r>
              <a:rPr lang="en-US" dirty="0" smtClean="0"/>
              <a:t>Logistic Regression</a:t>
            </a:r>
          </a:p>
          <a:p>
            <a:r>
              <a:rPr lang="en-US" dirty="0" smtClean="0"/>
              <a:t>Support Vector Machines</a:t>
            </a:r>
          </a:p>
          <a:p>
            <a:r>
              <a:rPr lang="en-US" dirty="0" smtClean="0"/>
              <a:t>Decision Trees</a:t>
            </a:r>
            <a:endParaRPr lang="en-US" dirty="0"/>
          </a:p>
        </p:txBody>
      </p:sp>
    </p:spTree>
    <p:extLst>
      <p:ext uri="{BB962C8B-B14F-4D97-AF65-F5344CB8AC3E}">
        <p14:creationId xmlns:p14="http://schemas.microsoft.com/office/powerpoint/2010/main" val="1554054105"/>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Logistic </a:t>
            </a:r>
            <a:r>
              <a:rPr lang="en-US" dirty="0"/>
              <a:t>regression is named for the function used at the core of the method, the logistic function.</a:t>
            </a:r>
          </a:p>
          <a:p>
            <a:endParaRPr lang="en-US" dirty="0"/>
          </a:p>
          <a:p>
            <a:r>
              <a:rPr lang="en-US" dirty="0"/>
              <a:t>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a:t>
            </a:r>
          </a:p>
          <a:p>
            <a:endParaRPr lang="en-US" dirty="0"/>
          </a:p>
          <a:p>
            <a:r>
              <a:rPr lang="en-US" dirty="0"/>
              <a:t>1 / (1 + e^-value)</a:t>
            </a:r>
          </a:p>
          <a:p>
            <a:endParaRPr lang="en-US" dirty="0"/>
          </a:p>
        </p:txBody>
      </p:sp>
      <p:pic>
        <p:nvPicPr>
          <p:cNvPr id="5" name="Picture 4"/>
          <p:cNvPicPr>
            <a:picLocks noChangeAspect="1"/>
          </p:cNvPicPr>
          <p:nvPr/>
        </p:nvPicPr>
        <p:blipFill>
          <a:blip r:embed="rId2"/>
          <a:stretch>
            <a:fillRect/>
          </a:stretch>
        </p:blipFill>
        <p:spPr>
          <a:xfrm>
            <a:off x="5029200" y="4587461"/>
            <a:ext cx="3962400" cy="2397538"/>
          </a:xfrm>
          <a:prstGeom prst="rect">
            <a:avLst/>
          </a:prstGeom>
        </p:spPr>
      </p:pic>
    </p:spTree>
    <p:extLst>
      <p:ext uri="{BB962C8B-B14F-4D97-AF65-F5344CB8AC3E}">
        <p14:creationId xmlns:p14="http://schemas.microsoft.com/office/powerpoint/2010/main" val="1368745861"/>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for Classification</a:t>
            </a:r>
            <a:endParaRPr lang="en-US" dirty="0"/>
          </a:p>
        </p:txBody>
      </p:sp>
      <p:pic>
        <p:nvPicPr>
          <p:cNvPr id="4" name="Picture 3"/>
          <p:cNvPicPr>
            <a:picLocks noChangeAspect="1"/>
          </p:cNvPicPr>
          <p:nvPr/>
        </p:nvPicPr>
        <p:blipFill>
          <a:blip r:embed="rId2"/>
          <a:stretch>
            <a:fillRect/>
          </a:stretch>
        </p:blipFill>
        <p:spPr>
          <a:xfrm>
            <a:off x="762000" y="1320800"/>
            <a:ext cx="7607300" cy="4699000"/>
          </a:xfrm>
          <a:prstGeom prst="rect">
            <a:avLst/>
          </a:prstGeom>
        </p:spPr>
      </p:pic>
    </p:spTree>
    <p:extLst>
      <p:ext uri="{BB962C8B-B14F-4D97-AF65-F5344CB8AC3E}">
        <p14:creationId xmlns:p14="http://schemas.microsoft.com/office/powerpoint/2010/main" val="2761420894"/>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pic>
        <p:nvPicPr>
          <p:cNvPr id="5" name="Picture 4"/>
          <p:cNvPicPr>
            <a:picLocks noChangeAspect="1"/>
          </p:cNvPicPr>
          <p:nvPr/>
        </p:nvPicPr>
        <p:blipFill>
          <a:blip r:embed="rId2"/>
          <a:stretch>
            <a:fillRect/>
          </a:stretch>
        </p:blipFill>
        <p:spPr>
          <a:xfrm>
            <a:off x="1981200" y="1303564"/>
            <a:ext cx="5791200" cy="5325836"/>
          </a:xfrm>
          <a:prstGeom prst="rect">
            <a:avLst/>
          </a:prstGeom>
        </p:spPr>
      </p:pic>
    </p:spTree>
    <p:extLst>
      <p:ext uri="{BB962C8B-B14F-4D97-AF65-F5344CB8AC3E}">
        <p14:creationId xmlns:p14="http://schemas.microsoft.com/office/powerpoint/2010/main" val="1683843549"/>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pic>
        <p:nvPicPr>
          <p:cNvPr id="4" name="Picture 3"/>
          <p:cNvPicPr>
            <a:picLocks noChangeAspect="1"/>
          </p:cNvPicPr>
          <p:nvPr/>
        </p:nvPicPr>
        <p:blipFill>
          <a:blip r:embed="rId2"/>
          <a:stretch>
            <a:fillRect/>
          </a:stretch>
        </p:blipFill>
        <p:spPr>
          <a:xfrm>
            <a:off x="2387600" y="1409700"/>
            <a:ext cx="5384800" cy="4962156"/>
          </a:xfrm>
          <a:prstGeom prst="rect">
            <a:avLst/>
          </a:prstGeom>
        </p:spPr>
      </p:pic>
    </p:spTree>
    <p:extLst>
      <p:ext uri="{BB962C8B-B14F-4D97-AF65-F5344CB8AC3E}">
        <p14:creationId xmlns:p14="http://schemas.microsoft.com/office/powerpoint/2010/main" val="4103167471"/>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pic>
        <p:nvPicPr>
          <p:cNvPr id="4" name="Picture 3"/>
          <p:cNvPicPr>
            <a:picLocks noChangeAspect="1"/>
          </p:cNvPicPr>
          <p:nvPr/>
        </p:nvPicPr>
        <p:blipFill>
          <a:blip r:embed="rId2"/>
          <a:stretch>
            <a:fillRect/>
          </a:stretch>
        </p:blipFill>
        <p:spPr>
          <a:xfrm>
            <a:off x="1143000" y="1171795"/>
            <a:ext cx="7683500" cy="5674900"/>
          </a:xfrm>
          <a:prstGeom prst="rect">
            <a:avLst/>
          </a:prstGeom>
        </p:spPr>
      </p:pic>
    </p:spTree>
    <p:extLst>
      <p:ext uri="{BB962C8B-B14F-4D97-AF65-F5344CB8AC3E}">
        <p14:creationId xmlns:p14="http://schemas.microsoft.com/office/powerpoint/2010/main" val="215496505"/>
      </p:ext>
    </p:extLst>
  </p:cSld>
  <p:clrMapOvr>
    <a:masterClrMapping/>
  </p:clrMapOvr>
  <p:transition xmlns:p14="http://schemas.microsoft.com/office/powerpoint/2010/mai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and Unsupervised Learning</a:t>
            </a:r>
            <a:endParaRPr lang="en-US" dirty="0"/>
          </a:p>
        </p:txBody>
      </p:sp>
      <p:sp>
        <p:nvSpPr>
          <p:cNvPr id="3" name="Content Placeholder 2"/>
          <p:cNvSpPr>
            <a:spLocks noGrp="1"/>
          </p:cNvSpPr>
          <p:nvPr>
            <p:ph idx="1"/>
          </p:nvPr>
        </p:nvSpPr>
        <p:spPr/>
        <p:txBody>
          <a:bodyPr/>
          <a:lstStyle/>
          <a:p>
            <a:r>
              <a:rPr lang="en-US" dirty="0" smtClean="0"/>
              <a:t>Supervised is training from labeled samples</a:t>
            </a:r>
          </a:p>
          <a:p>
            <a:pPr lvl="1"/>
            <a:r>
              <a:rPr lang="en-US" dirty="0" smtClean="0"/>
              <a:t>For example, the loan data</a:t>
            </a:r>
          </a:p>
          <a:p>
            <a:pPr lvl="1"/>
            <a:endParaRPr lang="en-US" dirty="0"/>
          </a:p>
          <a:p>
            <a:r>
              <a:rPr lang="en-US" dirty="0" smtClean="0"/>
              <a:t>Unsupervised is training from unlabeled samples</a:t>
            </a:r>
          </a:p>
          <a:p>
            <a:pPr lvl="1"/>
            <a:r>
              <a:rPr lang="en-US" dirty="0" smtClean="0"/>
              <a:t>For example, clustering</a:t>
            </a:r>
          </a:p>
        </p:txBody>
      </p:sp>
    </p:spTree>
    <p:extLst>
      <p:ext uri="{BB962C8B-B14F-4D97-AF65-F5344CB8AC3E}">
        <p14:creationId xmlns:p14="http://schemas.microsoft.com/office/powerpoint/2010/main" val="2437974900"/>
      </p:ext>
    </p:extLst>
  </p:cSld>
  <p:clrMapOvr>
    <a:masterClrMapping/>
  </p:clrMapOvr>
  <p:transition xmlns:p14="http://schemas.microsoft.com/office/powerpoint/2010/main" spd="slow">
    <p:wipe dir="d"/>
  </p:transition>
</p:sld>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147</Words>
  <Application>Microsoft Macintosh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Training New Employees</vt:lpstr>
      <vt:lpstr>Other Machine Learning Models</vt:lpstr>
      <vt:lpstr>Logistic Regression</vt:lpstr>
      <vt:lpstr>Logistic Regression for Classification</vt:lpstr>
      <vt:lpstr>Support Vector Machines</vt:lpstr>
      <vt:lpstr>Support Vector Machines</vt:lpstr>
      <vt:lpstr>Decision Trees</vt:lpstr>
      <vt:lpstr>Supervised and Unsupervised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2018-05-19T04:03:58Z</dcterms:modified>
</cp:coreProperties>
</file>