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0" d="100"/>
          <a:sy n="90" d="100"/>
        </p:scale>
        <p:origin x="-231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Knowledge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Take the below question for example, try to infer what day it is: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I have an AI lecture today, then it is Monday or Wednesday</a:t>
            </a:r>
          </a:p>
          <a:p>
            <a:pPr lvl="1"/>
            <a:r>
              <a:rPr lang="en-US" dirty="0"/>
              <a:t>It is not Monday</a:t>
            </a:r>
          </a:p>
          <a:p>
            <a:pPr lvl="1"/>
            <a:r>
              <a:rPr lang="en-US" dirty="0"/>
              <a:t>I have an AI lecture today or I have no class today</a:t>
            </a:r>
          </a:p>
          <a:p>
            <a:pPr lvl="1"/>
            <a:r>
              <a:rPr lang="en-US" dirty="0"/>
              <a:t>If I have no class today then I am sad</a:t>
            </a:r>
          </a:p>
          <a:p>
            <a:pPr lvl="1"/>
            <a:r>
              <a:rPr lang="en-US" dirty="0"/>
              <a:t>I am not sad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over hypotheses/states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92200"/>
            <a:ext cx="69850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636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901700"/>
            <a:ext cx="8271667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05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901700"/>
            <a:ext cx="7937500" cy="53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616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787400"/>
            <a:ext cx="7734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099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328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0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5910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31800"/>
            <a:ext cx="9004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3100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76300"/>
            <a:ext cx="845166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125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consider many AI problems as state-space search</a:t>
            </a:r>
          </a:p>
          <a:p>
            <a:r>
              <a:rPr lang="en-US" dirty="0" smtClean="0"/>
              <a:t>The state could be discrete or </a:t>
            </a:r>
            <a:r>
              <a:rPr lang="en-US" dirty="0" err="1" smtClean="0"/>
              <a:t>continious</a:t>
            </a:r>
            <a:endParaRPr lang="en-US" dirty="0" smtClean="0"/>
          </a:p>
          <a:p>
            <a:r>
              <a:rPr lang="en-US" dirty="0" smtClean="0"/>
              <a:t>AI algorithms are a combination of brute force evaluation, and heuristic pruning.</a:t>
            </a:r>
          </a:p>
          <a:p>
            <a:r>
              <a:rPr lang="en-US" dirty="0" smtClean="0"/>
              <a:t>Because many problems have thousands of paths, even the fastest computers requiring path pruning</a:t>
            </a:r>
          </a:p>
          <a:p>
            <a:r>
              <a:rPr lang="en-US" dirty="0" smtClean="0"/>
              <a:t>Search could be depth-first, breath-first, or a combination</a:t>
            </a:r>
          </a:p>
          <a:p>
            <a:r>
              <a:rPr lang="en-US" dirty="0" smtClean="0"/>
              <a:t>A-Star is the best-known combination of efficient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44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Representation and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manage to work out the day? It’s Wednesday. You took multiple sources of information and </a:t>
            </a:r>
            <a:r>
              <a:rPr lang="en-US" dirty="0" smtClean="0"/>
              <a:t>combined </a:t>
            </a:r>
            <a:r>
              <a:rPr lang="en-US" dirty="0"/>
              <a:t>them to reason that it was Wednesday. That was great, but how would a machine do that?</a:t>
            </a:r>
          </a:p>
          <a:p>
            <a:endParaRPr lang="en-US" dirty="0"/>
          </a:p>
          <a:p>
            <a:r>
              <a:rPr lang="en-US" dirty="0"/>
              <a:t>This is where KR&amp;R comes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68308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knowledge-based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Declarative approach to building knowledge based agents</a:t>
            </a:r>
          </a:p>
          <a:p>
            <a:r>
              <a:rPr lang="en-US" dirty="0"/>
              <a:t>The declarative way to build a knowledge based agent is to provide the agent with two things:</a:t>
            </a:r>
          </a:p>
          <a:p>
            <a:endParaRPr lang="en-US" dirty="0"/>
          </a:p>
          <a:p>
            <a:r>
              <a:rPr lang="en-US" dirty="0"/>
              <a:t>A knowledge base which contains facts (assertions, propositions) and general knowledge about a domain in a formal language</a:t>
            </a:r>
          </a:p>
          <a:p>
            <a:r>
              <a:rPr lang="en-US" dirty="0"/>
              <a:t>A reasoning engine that produces relevant consequences of the knowledge base.</a:t>
            </a:r>
          </a:p>
          <a:p>
            <a:r>
              <a:rPr lang="en-US" dirty="0"/>
              <a:t>In other words, the agent needs a knowledge base which is a set of facts (Liverpool is in Merseyside, Merseyside is in the UK) and it needs a means to reason and produce relevant consequences of these facts (therefore Liverpool is in the UK).</a:t>
            </a:r>
          </a:p>
        </p:txBody>
      </p:sp>
    </p:spTree>
    <p:extLst>
      <p:ext uri="{BB962C8B-B14F-4D97-AF65-F5344CB8AC3E}">
        <p14:creationId xmlns:p14="http://schemas.microsoft.com/office/powerpoint/2010/main" val="105328949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“Reasoning” is often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earlier example, we could search over the known days of the week</a:t>
            </a:r>
          </a:p>
          <a:p>
            <a:pPr lvl="1"/>
            <a:r>
              <a:rPr lang="en-US" dirty="0" smtClean="0"/>
              <a:t>Consider each one a hypothesis</a:t>
            </a:r>
          </a:p>
          <a:p>
            <a:r>
              <a:rPr lang="en-US" dirty="0" smtClean="0"/>
              <a:t>For each day, we could evaluate the conditions, and see if they are all true</a:t>
            </a:r>
          </a:p>
          <a:p>
            <a:r>
              <a:rPr lang="en-US" dirty="0" smtClean="0"/>
              <a:t>If not move on to the next day.</a:t>
            </a:r>
          </a:p>
          <a:p>
            <a:r>
              <a:rPr lang="en-US" dirty="0" smtClean="0"/>
              <a:t>The result is the list of valid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3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search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the above example, it is “discrete”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there are only 7 days in the week</a:t>
            </a:r>
          </a:p>
          <a:p>
            <a:r>
              <a:rPr lang="en-US" dirty="0" smtClean="0"/>
              <a:t>For other problems, it might be “continuous” </a:t>
            </a:r>
            <a:r>
              <a:rPr lang="mr-IN" dirty="0" smtClean="0"/>
              <a:t>–</a:t>
            </a:r>
            <a:r>
              <a:rPr lang="en-US" dirty="0" smtClean="0"/>
              <a:t> for instance consider all possible prices you might charge for selling your action figures on eBay:</a:t>
            </a:r>
          </a:p>
          <a:p>
            <a:pPr lvl="1"/>
            <a:r>
              <a:rPr lang="en-US" dirty="0" smtClean="0"/>
              <a:t>So we might partition the continuous space:</a:t>
            </a:r>
          </a:p>
          <a:p>
            <a:pPr lvl="1"/>
            <a:r>
              <a:rPr lang="en-US" dirty="0" smtClean="0"/>
              <a:t>$0 to $10 is too low</a:t>
            </a:r>
          </a:p>
          <a:p>
            <a:pPr lvl="1"/>
            <a:r>
              <a:rPr lang="en-US" dirty="0" smtClean="0"/>
              <a:t>$10 to $45 is low</a:t>
            </a:r>
          </a:p>
          <a:p>
            <a:pPr lvl="1"/>
            <a:r>
              <a:rPr lang="en-US" dirty="0" smtClean="0"/>
              <a:t>$45 to $90 is reasonable</a:t>
            </a:r>
          </a:p>
          <a:p>
            <a:pPr lvl="1"/>
            <a:r>
              <a:rPr lang="en-US" dirty="0" smtClean="0"/>
              <a:t>$90 to $1000 is too high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137409"/>
            <a:ext cx="2171700" cy="27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5843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2" y="1295400"/>
            <a:ext cx="8508277" cy="45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298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092199"/>
            <a:ext cx="7556500" cy="51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129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4" y="762000"/>
            <a:ext cx="8113046" cy="54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8665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66" y="1371600"/>
            <a:ext cx="8594634" cy="43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248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464</Words>
  <Application>Microsoft Macintosh PowerPoint</Application>
  <PresentationFormat>On-screen Show (4:3)</PresentationFormat>
  <Paragraphs>44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 New Employees</vt:lpstr>
      <vt:lpstr>Knowledge Representation</vt:lpstr>
      <vt:lpstr>Knowledge Representation and Reasoning</vt:lpstr>
      <vt:lpstr>Building knowledge-based agents</vt:lpstr>
      <vt:lpstr>“Reasoning” is often search</vt:lpstr>
      <vt:lpstr>What is the search space?</vt:lpstr>
      <vt:lpstr>PowerPoint Presentation</vt:lpstr>
      <vt:lpstr>PowerPoint Presentation</vt:lpstr>
      <vt:lpstr>PowerPoint Presentation</vt:lpstr>
      <vt:lpstr>PowerPoint Presentation</vt:lpstr>
      <vt:lpstr>Searching over hypotheses/states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2018-05-11T08:48:20Z</dcterms:modified>
</cp:coreProperties>
</file>