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0" d="100"/>
          <a:sy n="90" d="100"/>
        </p:scale>
        <p:origin x="-2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First Order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447800"/>
            <a:ext cx="9144000" cy="4367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74800"/>
            <a:ext cx="9144000" cy="36848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First Order Logic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12900"/>
            <a:ext cx="6553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899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21291"/>
            <a:ext cx="7453421" cy="44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14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used in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us to reason</a:t>
            </a:r>
          </a:p>
          <a:p>
            <a:pPr lvl="1"/>
            <a:r>
              <a:rPr lang="en-US" dirty="0" smtClean="0"/>
              <a:t>Derive new facts from existing facts</a:t>
            </a:r>
          </a:p>
          <a:p>
            <a:pPr lvl="1"/>
            <a:r>
              <a:rPr lang="en-US" dirty="0" smtClean="0"/>
              <a:t>Check existence of facts</a:t>
            </a:r>
          </a:p>
          <a:p>
            <a:pPr lvl="1"/>
            <a:r>
              <a:rPr lang="en-US" dirty="0" smtClean="0"/>
              <a:t>Adjust state of knowledge for new or retracted facts</a:t>
            </a:r>
          </a:p>
          <a:p>
            <a:pPr lvl="1"/>
            <a:r>
              <a:rPr lang="en-US" dirty="0" smtClean="0"/>
              <a:t>Operates efficiently</a:t>
            </a:r>
          </a:p>
          <a:p>
            <a:pPr lvl="2"/>
            <a:r>
              <a:rPr lang="en-US" dirty="0" smtClean="0"/>
              <a:t>There are well-known algorithms for updating state of knowledge.</a:t>
            </a:r>
          </a:p>
          <a:p>
            <a:pPr lvl="2"/>
            <a:r>
              <a:rPr lang="en-US" dirty="0" smtClean="0"/>
              <a:t>Forward chaining</a:t>
            </a:r>
          </a:p>
          <a:p>
            <a:pPr lvl="2"/>
            <a:r>
              <a:rPr lang="en-US" smtClean="0"/>
              <a:t>Backward chaining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301995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63</Words>
  <Application>Microsoft Macintosh PowerPoint</Application>
  <PresentationFormat>On-screen Show (4:3)</PresentationFormat>
  <Paragraphs>15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Training New Employees</vt:lpstr>
      <vt:lpstr>First Order Logic</vt:lpstr>
      <vt:lpstr>Syntax of First Order Logic</vt:lpstr>
      <vt:lpstr>Examples</vt:lpstr>
      <vt:lpstr>Why is this used in AI?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2018-05-11T09:57:16Z</dcterms:modified>
</cp:coreProperties>
</file>