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handoutMasterIdLst>
    <p:handoutMasterId r:id="rId8"/>
  </p:handoutMasterIdLst>
  <p:sldIdLst>
    <p:sldId id="282" r:id="rId2"/>
    <p:sldId id="278" r:id="rId3"/>
    <p:sldId id="279" r:id="rId4"/>
    <p:sldId id="280" r:id="rId5"/>
    <p:sldId id="28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0" d="100"/>
          <a:sy n="90" d="100"/>
        </p:scale>
        <p:origin x="-2312" y="-4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and Data </a:t>
            </a:r>
            <a:r>
              <a:rPr lang="en-US" dirty="0" err="1" smtClean="0"/>
              <a:t>Engineerng</a:t>
            </a:r>
            <a:endParaRPr lang="en-US" dirty="0"/>
          </a:p>
        </p:txBody>
      </p:sp>
      <p:sp>
        <p:nvSpPr>
          <p:cNvPr id="3" name="Content Placeholder 2"/>
          <p:cNvSpPr>
            <a:spLocks noGrp="1"/>
          </p:cNvSpPr>
          <p:nvPr>
            <p:ph type="subTitle" idx="1"/>
          </p:nvPr>
        </p:nvSpPr>
        <p:spPr/>
        <p:txBody>
          <a:bodyPr/>
          <a:lstStyle/>
          <a:p>
            <a:r>
              <a:rPr lang="en-US" dirty="0" smtClean="0"/>
              <a:t>Jennifer </a:t>
            </a:r>
            <a:r>
              <a:rPr lang="en-US" dirty="0" err="1" smtClean="0"/>
              <a:t>Cai</a:t>
            </a:r>
            <a:endParaRPr lang="en-US" dirty="0"/>
          </a:p>
        </p:txBody>
      </p:sp>
    </p:spTree>
    <p:extLst>
      <p:ext uri="{BB962C8B-B14F-4D97-AF65-F5344CB8AC3E}">
        <p14:creationId xmlns:p14="http://schemas.microsoft.com/office/powerpoint/2010/main" val="1452299081"/>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Data Engineering and Science</a:t>
            </a:r>
            <a:endParaRPr lang="en-US" dirty="0" smtClean="0"/>
          </a:p>
        </p:txBody>
      </p:sp>
      <p:sp>
        <p:nvSpPr>
          <p:cNvPr id="3" name="Content Placeholder 2"/>
          <p:cNvSpPr>
            <a:spLocks noGrp="1"/>
          </p:cNvSpPr>
          <p:nvPr>
            <p:ph idx="1"/>
          </p:nvPr>
        </p:nvSpPr>
        <p:spPr/>
        <p:txBody>
          <a:bodyPr>
            <a:normAutofit/>
          </a:bodyPr>
          <a:lstStyle/>
          <a:p>
            <a:pPr lvl="1"/>
            <a:endParaRPr lang="en-US" dirty="0"/>
          </a:p>
          <a:p>
            <a:pPr lvl="1"/>
            <a:r>
              <a:rPr lang="en-US" dirty="0"/>
              <a:t>Why is data engineering relevant?</a:t>
            </a:r>
          </a:p>
          <a:p>
            <a:pPr lvl="1"/>
            <a:r>
              <a:rPr lang="en-US" dirty="0"/>
              <a:t>1. in startups, you often do both data scientist work and data engineer work</a:t>
            </a:r>
          </a:p>
          <a:p>
            <a:pPr lvl="1"/>
            <a:r>
              <a:rPr lang="en-US" dirty="0"/>
              <a:t>2. good data collection and pipeline enable fast data science experimentations</a:t>
            </a:r>
          </a:p>
          <a:p>
            <a:pPr lvl="1"/>
            <a:r>
              <a:rPr lang="en-US" dirty="0"/>
              <a:t>3. more job opportunities</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endParaRPr lang="en-US" dirty="0"/>
          </a:p>
          <a:p>
            <a:r>
              <a:rPr lang="en-US" dirty="0" err="1"/>
              <a:t>NoSQL</a:t>
            </a:r>
            <a:r>
              <a:rPr lang="en-US" dirty="0"/>
              <a:t> and SQL</a:t>
            </a:r>
          </a:p>
          <a:p>
            <a:r>
              <a:rPr lang="en-US" dirty="0"/>
              <a:t>Moxie uses both. Data from e-commerce sites is stored in Cassandra. Regularly scheduled Spark jobs aggregate the data and write results to SQL tables. Front end code pulls data from SQL tables.</a:t>
            </a:r>
          </a:p>
        </p:txBody>
      </p:sp>
    </p:spTree>
    <p:extLst>
      <p:ext uri="{BB962C8B-B14F-4D97-AF65-F5344CB8AC3E}">
        <p14:creationId xmlns:p14="http://schemas.microsoft.com/office/powerpoint/2010/main" val="3298209405"/>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a:t>
            </a:r>
            <a:r>
              <a:rPr lang="en-US" dirty="0" smtClean="0"/>
              <a:t>activities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a product manager asks for new analytics, collaborate with full stack engineers to design SQL tables then create Spark jobs to transform data and write to SQL tables.</a:t>
            </a:r>
          </a:p>
          <a:p>
            <a:r>
              <a:rPr lang="en-US" dirty="0"/>
              <a:t>If we change schema for a new release, create Spark jobs to convert old schema data to new schema data.</a:t>
            </a:r>
          </a:p>
          <a:p>
            <a:r>
              <a:rPr lang="en-US" dirty="0"/>
              <a:t>Design Spark jobs to correct wrong data. For example, a newly released back-end software might have a bug causing double counting of transactions. </a:t>
            </a:r>
          </a:p>
        </p:txBody>
      </p:sp>
    </p:spTree>
    <p:extLst>
      <p:ext uri="{BB962C8B-B14F-4D97-AF65-F5344CB8AC3E}">
        <p14:creationId xmlns:p14="http://schemas.microsoft.com/office/powerpoint/2010/main" val="2157803835"/>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Record data in its original raw format, i.e. have an events table to record at what time what event happened. It's important to make events table immutable.  This raw data contains rich information and can be transformed or aggregated to answer all the questions about the collected data.</a:t>
            </a:r>
          </a:p>
        </p:txBody>
      </p:sp>
    </p:spTree>
    <p:extLst>
      <p:ext uri="{BB962C8B-B14F-4D97-AF65-F5344CB8AC3E}">
        <p14:creationId xmlns:p14="http://schemas.microsoft.com/office/powerpoint/2010/main" val="850835712"/>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235</Words>
  <Application>Microsoft Macintosh PowerPoint</Application>
  <PresentationFormat>On-screen Show (4:3)</PresentationFormat>
  <Paragraphs>21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Training New Employees</vt:lpstr>
      <vt:lpstr>Data Science and Data Engineerng</vt:lpstr>
      <vt:lpstr>Data Engineering and Science</vt:lpstr>
      <vt:lpstr>Data Sources</vt:lpstr>
      <vt:lpstr>Common activities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2018-05-11T10:11:47Z</dcterms:modified>
</cp:coreProperties>
</file>