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8" r:id="rId2"/>
    <p:sldId id="27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86" d="100"/>
          <a:sy n="86" d="100"/>
        </p:scale>
        <p:origin x="-16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5/6/18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5/6/18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Knowledge </a:t>
            </a:r>
            <a:r>
              <a:rPr lang="en-US" dirty="0"/>
              <a:t>R</a:t>
            </a:r>
            <a:r>
              <a:rPr lang="en-US" dirty="0" smtClean="0"/>
              <a:t>epresentation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Store facts</a:t>
            </a:r>
          </a:p>
          <a:p>
            <a:pPr lvl="1"/>
            <a:endParaRPr lang="en-US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 facts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368308"/>
      </p:ext>
    </p:extLst>
  </p:cSld>
  <p:clrMapOvr>
    <a:masterClrMapping/>
  </p:clrMapOvr>
  <p:transition xmlns:p14="http://schemas.microsoft.com/office/powerpoint/2010/main"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13</Words>
  <Application>Microsoft Macintosh PowerPoint</Application>
  <PresentationFormat>On-screen Show (4:3)</PresentationFormat>
  <Paragraphs>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Training New Employees</vt:lpstr>
      <vt:lpstr>Knowledge Representation</vt:lpstr>
      <vt:lpstr>Reasoning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2018-05-07T03:59:39Z</dcterms:modified>
</cp:coreProperties>
</file>