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86" d="100"/>
          <a:sy n="86" d="100"/>
        </p:scale>
        <p:origin x="-16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First Order Logic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</a:t>
            </a:r>
          </a:p>
          <a:p>
            <a:pPr lvl="1"/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10</Words>
  <Application>Microsoft Macintosh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Training New Employees</vt:lpstr>
      <vt:lpstr>First Order Logic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2018-05-07T04:00:18Z</dcterms:modified>
</cp:coreProperties>
</file>