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6" d="100"/>
          <a:sy n="86" d="100"/>
        </p:scale>
        <p:origin x="-16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Uncertainty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definitions about probabilities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Bayes’ Rule</a:t>
            </a:r>
          </a:p>
          <a:p>
            <a:r>
              <a:rPr lang="en-US" dirty="0" smtClean="0"/>
              <a:t>Belief Nets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17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Training New Employees</vt:lpstr>
      <vt:lpstr>Uncertainty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2018-05-07T04:01:07Z</dcterms:modified>
</cp:coreProperties>
</file>