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9" r:id="rId2"/>
    <p:sldId id="278" r:id="rId3"/>
    <p:sldId id="27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87" d="100"/>
          <a:sy n="87" d="100"/>
        </p:scale>
        <p:origin x="-1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5/18/18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5/18/18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2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905000" y="1600200"/>
            <a:ext cx="6866024" cy="2155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Day 2:</a:t>
            </a:r>
            <a:br>
              <a:rPr lang="en-US" dirty="0" smtClean="0"/>
            </a:br>
            <a:r>
              <a:rPr lang="en-US" dirty="0" smtClean="0"/>
              <a:t>Introduction </a:t>
            </a:r>
            <a:r>
              <a:rPr lang="en-US" dirty="0" smtClean="0"/>
              <a:t>to Artificial Intelligence and </a:t>
            </a:r>
            <a:br>
              <a:rPr lang="en-US" dirty="0" smtClean="0"/>
            </a:br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Jeffrey Risberg, Jennifer </a:t>
            </a:r>
            <a:r>
              <a:rPr lang="en-US" sz="2400" dirty="0" err="1" smtClean="0">
                <a:latin typeface="+mn-lt"/>
              </a:rPr>
              <a:t>Cai</a:t>
            </a:r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May 2018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Summary of Last Week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discussed the Definition and History of AI</a:t>
            </a:r>
          </a:p>
          <a:p>
            <a:r>
              <a:rPr lang="en-US" dirty="0" smtClean="0"/>
              <a:t>AI is about using computers to process knowledge, facts, rules, and uncertainty</a:t>
            </a:r>
          </a:p>
          <a:p>
            <a:r>
              <a:rPr lang="en-US" dirty="0" smtClean="0"/>
              <a:t>Much of AI “reasoning” is about search</a:t>
            </a:r>
          </a:p>
          <a:p>
            <a:r>
              <a:rPr lang="en-US" dirty="0" smtClean="0"/>
              <a:t>Search combines exhaustive evaluation plus heuristics</a:t>
            </a:r>
          </a:p>
          <a:p>
            <a:r>
              <a:rPr lang="en-US" dirty="0" smtClean="0"/>
              <a:t>Jupyter Notebooks are a way to capture code, data, and textual markup</a:t>
            </a:r>
            <a:endParaRPr lang="en-US" dirty="0"/>
          </a:p>
          <a:p>
            <a:pPr lvl="1"/>
            <a:endParaRPr lang="en-US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Last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A-star search performed 4x better than breath-first</a:t>
            </a:r>
          </a:p>
          <a:p>
            <a:r>
              <a:rPr lang="en-US" dirty="0" smtClean="0"/>
              <a:t>The world of logic and objects used expressions such as: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733800"/>
            <a:ext cx="58166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63284"/>
      </p:ext>
    </p:extLst>
  </p:cSld>
  <p:clrMapOvr>
    <a:masterClrMapping/>
  </p:clrMapOvr>
  <p:transition xmlns:p14="http://schemas.microsoft.com/office/powerpoint/2010/main"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heme/theme1.xml><?xml version="1.0" encoding="utf-8"?>
<a:theme xmlns:a="http://schemas.openxmlformats.org/drawingml/2006/main" name="Training New Employe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New Employees.potx</Template>
  <TotalTime>0</TotalTime>
  <Words>99</Words>
  <Application>Microsoft Macintosh PowerPoint</Application>
  <PresentationFormat>On-screen Show (4:3)</PresentationFormat>
  <Paragraphs>16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Training New Employees</vt:lpstr>
      <vt:lpstr>Day 2: Introduction to Artificial Intelligence and  Machine Learning</vt:lpstr>
      <vt:lpstr>Summary of Last Week</vt:lpstr>
      <vt:lpstr>Summary of Last Week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2018-05-18T08:28:27Z</dcterms:modified>
</cp:coreProperties>
</file>