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3" r:id="rId4"/>
    <p:sldId id="265" r:id="rId5"/>
    <p:sldId id="267" r:id="rId6"/>
    <p:sldId id="264" r:id="rId7"/>
    <p:sldId id="266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3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22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37BA-DCBF-4B48-8B7B-EB39E4C8307C}" type="datetimeFigureOut">
              <a:rPr lang="en-GB" smtClean="0"/>
              <a:t>02/05/2016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8BA5-6D4A-4418-939D-0F39A4765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Swords of 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14983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We Encountered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Swords of Turing is an online 2 player sword fighting game in which you are connected to many other players around the world.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2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the game works – How to Win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works by having a 2 attacking moves and 2 blocking moves.</a:t>
            </a:r>
          </a:p>
          <a:p>
            <a:r>
              <a:rPr lang="en-GB" dirty="0" smtClean="0"/>
              <a:t>These moves are time sensitive, meaning when a move is used, there is a limited time that you can block the damage from it.</a:t>
            </a:r>
          </a:p>
          <a:p>
            <a:r>
              <a:rPr lang="en-GB" dirty="0" smtClean="0"/>
              <a:t>When a move is used by either player, the stamina bar will decrease by the stamina cost of that move.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9865"/>
              </p:ext>
            </p:extLst>
          </p:nvPr>
        </p:nvGraphicFramePr>
        <p:xfrm>
          <a:off x="1486089" y="4353635"/>
          <a:ext cx="8839200" cy="227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  <a:gridCol w="2946400"/>
                <a:gridCol w="2946400"/>
              </a:tblGrid>
              <a:tr h="293173">
                <a:tc>
                  <a:txBody>
                    <a:bodyPr/>
                    <a:lstStyle/>
                    <a:p>
                      <a:r>
                        <a:rPr lang="en-GB" dirty="0" smtClean="0"/>
                        <a:t>Move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Stamina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Damage</a:t>
                      </a:r>
                      <a:endParaRPr lang="en-GB" dirty="0"/>
                    </a:p>
                  </a:txBody>
                  <a:tcPr/>
                </a:tc>
              </a:tr>
              <a:tr h="478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478367">
                <a:tc>
                  <a:txBody>
                    <a:bodyPr/>
                    <a:lstStyle/>
                    <a:p>
                      <a:r>
                        <a:rPr lang="en-GB" dirty="0" smtClean="0"/>
                        <a:t>Slash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/>
                </a:tc>
              </a:tr>
              <a:tr h="478367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478367">
                <a:tc>
                  <a:txBody>
                    <a:bodyPr/>
                    <a:lstStyle/>
                    <a:p>
                      <a:r>
                        <a:rPr lang="en-GB" dirty="0" smtClean="0"/>
                        <a:t>Parry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testing of our game, we found of that the current system of moves that we used was far to simple.</a:t>
            </a:r>
          </a:p>
          <a:p>
            <a:r>
              <a:rPr lang="en-GB" dirty="0" smtClean="0"/>
              <a:t>This meant that we decided to use directional moves as well in order to diversify the game from other sword fighting games.</a:t>
            </a:r>
          </a:p>
          <a:p>
            <a:r>
              <a:rPr lang="en-GB" dirty="0" smtClean="0"/>
              <a:t>This meant that there is now 9 different moves that a player could do, and 108 different combinations of moves.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271"/>
          </a:xfrm>
        </p:spPr>
        <p:txBody>
          <a:bodyPr/>
          <a:lstStyle/>
          <a:p>
            <a:r>
              <a:rPr lang="en-GB" dirty="0" smtClean="0"/>
              <a:t>We wanted to have a fun and fresh looking game, that used sprites and art that isn’t copyright free on the internet, meaning that we will have a game that features sprites that we made ourselves.</a:t>
            </a:r>
            <a:endParaRPr lang="en-GB" dirty="0"/>
          </a:p>
        </p:txBody>
      </p:sp>
      <p:pic>
        <p:nvPicPr>
          <p:cNvPr id="3074" name="Picture 2" descr="https://i.gyazo.com/3cbb40b5c36ad303360162eca98634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3042611"/>
            <a:ext cx="5317438" cy="3134352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</p:spPr>
      </p:pic>
      <p:sp>
        <p:nvSpPr>
          <p:cNvPr id="4" name="TextBox 3"/>
          <p:cNvSpPr txBox="1"/>
          <p:nvPr/>
        </p:nvSpPr>
        <p:spPr>
          <a:xfrm>
            <a:off x="2210937" y="5090614"/>
            <a:ext cx="41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is an example sprite sheet that we made that features each individual frame used in the animation.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beat your opponent and win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https://i.gyazo.com/e526e58c5b211d35250401c5093529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24" y="3035300"/>
            <a:ext cx="7195476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 on Playing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 the game and ask the questionnaire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267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Swords of Turing</vt:lpstr>
      <vt:lpstr>Overview</vt:lpstr>
      <vt:lpstr>How the game works – How to Win</vt:lpstr>
      <vt:lpstr>Moves</vt:lpstr>
      <vt:lpstr>Artwork</vt:lpstr>
      <vt:lpstr>How to beat your opponent and win</vt:lpstr>
      <vt:lpstr>Hands on Playing</vt:lpstr>
      <vt:lpstr>AI</vt:lpstr>
      <vt:lpstr>Game</vt:lpstr>
      <vt:lpstr>Screenshots</vt:lpstr>
      <vt:lpstr>Problems We Encountered 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Swords of Turing</dc:title>
  <dc:creator>Computer Science</dc:creator>
  <cp:lastModifiedBy>Computer Science</cp:lastModifiedBy>
  <cp:revision>6</cp:revision>
  <dcterms:created xsi:type="dcterms:W3CDTF">2016-05-02T14:43:52Z</dcterms:created>
  <dcterms:modified xsi:type="dcterms:W3CDTF">2016-05-02T15:39:14Z</dcterms:modified>
</cp:coreProperties>
</file>