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7250113" cy="1504950"/>
  <p:notesSz cx="6858000" cy="9144000"/>
  <p:defaultTextStyle>
    <a:defPPr>
      <a:defRPr lang="pt-BR"/>
    </a:defPPr>
    <a:lvl1pPr marL="0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1pPr>
    <a:lvl2pPr marL="246202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2pPr>
    <a:lvl3pPr marL="492404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3pPr>
    <a:lvl4pPr marL="738607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4pPr>
    <a:lvl5pPr marL="984809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5pPr>
    <a:lvl6pPr marL="1231011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6pPr>
    <a:lvl7pPr marL="1477213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7pPr>
    <a:lvl8pPr marL="1723415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8pPr>
    <a:lvl9pPr marL="1969618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B28"/>
    <a:srgbClr val="4989F3"/>
    <a:srgbClr val="B6B7B7"/>
    <a:srgbClr val="FFCC2C"/>
    <a:srgbClr val="3F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536B-1DD4-419D-8421-E0EBA6E9D46F}" type="datetimeFigureOut">
              <a:rPr lang="en-US" smtClean="0"/>
              <a:t>2017-Jan-16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003675" y="1143000"/>
            <a:ext cx="14865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D8FF-A14F-4BE3-92E5-D7362982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D8FF-A14F-4BE3-92E5-D73629829D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264" y="246296"/>
            <a:ext cx="5437585" cy="523946"/>
          </a:xfrm>
        </p:spPr>
        <p:txBody>
          <a:bodyPr anchor="b"/>
          <a:lstStyle>
            <a:lvl1pPr algn="ctr">
              <a:defRPr sz="13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264" y="790447"/>
            <a:ext cx="5437585" cy="363348"/>
          </a:xfrm>
        </p:spPr>
        <p:txBody>
          <a:bodyPr/>
          <a:lstStyle>
            <a:lvl1pPr marL="0" indent="0" algn="ctr">
              <a:buNone/>
              <a:defRPr sz="527"/>
            </a:lvl1pPr>
            <a:lvl2pPr marL="100310" indent="0" algn="ctr">
              <a:buNone/>
              <a:defRPr sz="439"/>
            </a:lvl2pPr>
            <a:lvl3pPr marL="200619" indent="0" algn="ctr">
              <a:buNone/>
              <a:defRPr sz="395"/>
            </a:lvl3pPr>
            <a:lvl4pPr marL="300929" indent="0" algn="ctr">
              <a:buNone/>
              <a:defRPr sz="351"/>
            </a:lvl4pPr>
            <a:lvl5pPr marL="401239" indent="0" algn="ctr">
              <a:buNone/>
              <a:defRPr sz="351"/>
            </a:lvl5pPr>
            <a:lvl6pPr marL="501548" indent="0" algn="ctr">
              <a:buNone/>
              <a:defRPr sz="351"/>
            </a:lvl6pPr>
            <a:lvl7pPr marL="601858" indent="0" algn="ctr">
              <a:buNone/>
              <a:defRPr sz="351"/>
            </a:lvl7pPr>
            <a:lvl8pPr marL="702168" indent="0" algn="ctr">
              <a:buNone/>
              <a:defRPr sz="351"/>
            </a:lvl8pPr>
            <a:lvl9pPr marL="802477" indent="0" algn="ctr">
              <a:buNone/>
              <a:defRPr sz="35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14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2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362" y="80124"/>
            <a:ext cx="1563306" cy="12753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45" y="80124"/>
            <a:ext cx="4599290" cy="12753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0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4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9" y="375193"/>
            <a:ext cx="6253222" cy="626017"/>
          </a:xfrm>
        </p:spPr>
        <p:txBody>
          <a:bodyPr anchor="b"/>
          <a:lstStyle>
            <a:lvl1pPr>
              <a:defRPr sz="13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669" y="1007132"/>
            <a:ext cx="6253222" cy="329208"/>
          </a:xfrm>
        </p:spPr>
        <p:txBody>
          <a:bodyPr/>
          <a:lstStyle>
            <a:lvl1pPr marL="0" indent="0">
              <a:buNone/>
              <a:defRPr sz="527">
                <a:solidFill>
                  <a:schemeClr val="tx1">
                    <a:tint val="75000"/>
                  </a:schemeClr>
                </a:solidFill>
              </a:defRPr>
            </a:lvl1pPr>
            <a:lvl2pPr marL="100310" indent="0">
              <a:buNone/>
              <a:defRPr sz="439">
                <a:solidFill>
                  <a:schemeClr val="tx1">
                    <a:tint val="75000"/>
                  </a:schemeClr>
                </a:solidFill>
              </a:defRPr>
            </a:lvl2pPr>
            <a:lvl3pPr marL="200619" indent="0">
              <a:buNone/>
              <a:defRPr sz="395">
                <a:solidFill>
                  <a:schemeClr val="tx1">
                    <a:tint val="75000"/>
                  </a:schemeClr>
                </a:solidFill>
              </a:defRPr>
            </a:lvl3pPr>
            <a:lvl4pPr marL="300929" indent="0">
              <a:buNone/>
              <a:defRPr sz="351">
                <a:solidFill>
                  <a:schemeClr val="tx1">
                    <a:tint val="75000"/>
                  </a:schemeClr>
                </a:solidFill>
              </a:defRPr>
            </a:lvl4pPr>
            <a:lvl5pPr marL="401239" indent="0">
              <a:buNone/>
              <a:defRPr sz="351">
                <a:solidFill>
                  <a:schemeClr val="tx1">
                    <a:tint val="75000"/>
                  </a:schemeClr>
                </a:solidFill>
              </a:defRPr>
            </a:lvl5pPr>
            <a:lvl6pPr marL="501548" indent="0">
              <a:buNone/>
              <a:defRPr sz="351">
                <a:solidFill>
                  <a:schemeClr val="tx1">
                    <a:tint val="75000"/>
                  </a:schemeClr>
                </a:solidFill>
              </a:defRPr>
            </a:lvl6pPr>
            <a:lvl7pPr marL="601858" indent="0">
              <a:buNone/>
              <a:defRPr sz="351">
                <a:solidFill>
                  <a:schemeClr val="tx1">
                    <a:tint val="75000"/>
                  </a:schemeClr>
                </a:solidFill>
              </a:defRPr>
            </a:lvl7pPr>
            <a:lvl8pPr marL="702168" indent="0">
              <a:buNone/>
              <a:defRPr sz="351">
                <a:solidFill>
                  <a:schemeClr val="tx1">
                    <a:tint val="75000"/>
                  </a:schemeClr>
                </a:solidFill>
              </a:defRPr>
            </a:lvl8pPr>
            <a:lvl9pPr marL="802477" indent="0">
              <a:buNone/>
              <a:defRPr sz="3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2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45" y="400623"/>
            <a:ext cx="3081298" cy="954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370" y="400623"/>
            <a:ext cx="3081298" cy="954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4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80125"/>
            <a:ext cx="6253222" cy="290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390" y="368922"/>
            <a:ext cx="3067137" cy="180803"/>
          </a:xfrm>
        </p:spPr>
        <p:txBody>
          <a:bodyPr anchor="b"/>
          <a:lstStyle>
            <a:lvl1pPr marL="0" indent="0">
              <a:buNone/>
              <a:defRPr sz="527" b="1"/>
            </a:lvl1pPr>
            <a:lvl2pPr marL="100310" indent="0">
              <a:buNone/>
              <a:defRPr sz="439" b="1"/>
            </a:lvl2pPr>
            <a:lvl3pPr marL="200619" indent="0">
              <a:buNone/>
              <a:defRPr sz="395" b="1"/>
            </a:lvl3pPr>
            <a:lvl4pPr marL="300929" indent="0">
              <a:buNone/>
              <a:defRPr sz="351" b="1"/>
            </a:lvl4pPr>
            <a:lvl5pPr marL="401239" indent="0">
              <a:buNone/>
              <a:defRPr sz="351" b="1"/>
            </a:lvl5pPr>
            <a:lvl6pPr marL="501548" indent="0">
              <a:buNone/>
              <a:defRPr sz="351" b="1"/>
            </a:lvl6pPr>
            <a:lvl7pPr marL="601858" indent="0">
              <a:buNone/>
              <a:defRPr sz="351" b="1"/>
            </a:lvl7pPr>
            <a:lvl8pPr marL="702168" indent="0">
              <a:buNone/>
              <a:defRPr sz="351" b="1"/>
            </a:lvl8pPr>
            <a:lvl9pPr marL="802477" indent="0">
              <a:buNone/>
              <a:defRPr sz="3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390" y="549725"/>
            <a:ext cx="3067137" cy="808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70" y="368922"/>
            <a:ext cx="3082242" cy="180803"/>
          </a:xfrm>
        </p:spPr>
        <p:txBody>
          <a:bodyPr anchor="b"/>
          <a:lstStyle>
            <a:lvl1pPr marL="0" indent="0">
              <a:buNone/>
              <a:defRPr sz="527" b="1"/>
            </a:lvl1pPr>
            <a:lvl2pPr marL="100310" indent="0">
              <a:buNone/>
              <a:defRPr sz="439" b="1"/>
            </a:lvl2pPr>
            <a:lvl3pPr marL="200619" indent="0">
              <a:buNone/>
              <a:defRPr sz="395" b="1"/>
            </a:lvl3pPr>
            <a:lvl4pPr marL="300929" indent="0">
              <a:buNone/>
              <a:defRPr sz="351" b="1"/>
            </a:lvl4pPr>
            <a:lvl5pPr marL="401239" indent="0">
              <a:buNone/>
              <a:defRPr sz="351" b="1"/>
            </a:lvl5pPr>
            <a:lvl6pPr marL="501548" indent="0">
              <a:buNone/>
              <a:defRPr sz="351" b="1"/>
            </a:lvl6pPr>
            <a:lvl7pPr marL="601858" indent="0">
              <a:buNone/>
              <a:defRPr sz="351" b="1"/>
            </a:lvl7pPr>
            <a:lvl8pPr marL="702168" indent="0">
              <a:buNone/>
              <a:defRPr sz="351" b="1"/>
            </a:lvl8pPr>
            <a:lvl9pPr marL="802477" indent="0">
              <a:buNone/>
              <a:defRPr sz="3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70" y="549725"/>
            <a:ext cx="3082242" cy="808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1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81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100330"/>
            <a:ext cx="2338350" cy="351155"/>
          </a:xfrm>
        </p:spPr>
        <p:txBody>
          <a:bodyPr anchor="b"/>
          <a:lstStyle>
            <a:lvl1pPr>
              <a:defRPr sz="7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42" y="216685"/>
            <a:ext cx="3670370" cy="1069490"/>
          </a:xfrm>
        </p:spPr>
        <p:txBody>
          <a:bodyPr/>
          <a:lstStyle>
            <a:lvl1pPr>
              <a:defRPr sz="702"/>
            </a:lvl1pPr>
            <a:lvl2pPr>
              <a:defRPr sz="614"/>
            </a:lvl2pPr>
            <a:lvl3pPr>
              <a:defRPr sz="527"/>
            </a:lvl3pPr>
            <a:lvl4pPr>
              <a:defRPr sz="439"/>
            </a:lvl4pPr>
            <a:lvl5pPr>
              <a:defRPr sz="439"/>
            </a:lvl5pPr>
            <a:lvl6pPr>
              <a:defRPr sz="439"/>
            </a:lvl6pPr>
            <a:lvl7pPr>
              <a:defRPr sz="439"/>
            </a:lvl7pPr>
            <a:lvl8pPr>
              <a:defRPr sz="439"/>
            </a:lvl8pPr>
            <a:lvl9pPr>
              <a:defRPr sz="4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390" y="451485"/>
            <a:ext cx="2338350" cy="836432"/>
          </a:xfrm>
        </p:spPr>
        <p:txBody>
          <a:bodyPr/>
          <a:lstStyle>
            <a:lvl1pPr marL="0" indent="0">
              <a:buNone/>
              <a:defRPr sz="351"/>
            </a:lvl1pPr>
            <a:lvl2pPr marL="100310" indent="0">
              <a:buNone/>
              <a:defRPr sz="307"/>
            </a:lvl2pPr>
            <a:lvl3pPr marL="200619" indent="0">
              <a:buNone/>
              <a:defRPr sz="263"/>
            </a:lvl3pPr>
            <a:lvl4pPr marL="300929" indent="0">
              <a:buNone/>
              <a:defRPr sz="219"/>
            </a:lvl4pPr>
            <a:lvl5pPr marL="401239" indent="0">
              <a:buNone/>
              <a:defRPr sz="219"/>
            </a:lvl5pPr>
            <a:lvl6pPr marL="501548" indent="0">
              <a:buNone/>
              <a:defRPr sz="219"/>
            </a:lvl6pPr>
            <a:lvl7pPr marL="601858" indent="0">
              <a:buNone/>
              <a:defRPr sz="219"/>
            </a:lvl7pPr>
            <a:lvl8pPr marL="702168" indent="0">
              <a:buNone/>
              <a:defRPr sz="219"/>
            </a:lvl8pPr>
            <a:lvl9pPr marL="802477" indent="0">
              <a:buNone/>
              <a:defRPr sz="2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2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100330"/>
            <a:ext cx="2338350" cy="351155"/>
          </a:xfrm>
        </p:spPr>
        <p:txBody>
          <a:bodyPr anchor="b"/>
          <a:lstStyle>
            <a:lvl1pPr>
              <a:defRPr sz="7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2242" y="216685"/>
            <a:ext cx="3670370" cy="1069490"/>
          </a:xfrm>
        </p:spPr>
        <p:txBody>
          <a:bodyPr anchor="t"/>
          <a:lstStyle>
            <a:lvl1pPr marL="0" indent="0">
              <a:buNone/>
              <a:defRPr sz="702"/>
            </a:lvl1pPr>
            <a:lvl2pPr marL="100310" indent="0">
              <a:buNone/>
              <a:defRPr sz="614"/>
            </a:lvl2pPr>
            <a:lvl3pPr marL="200619" indent="0">
              <a:buNone/>
              <a:defRPr sz="527"/>
            </a:lvl3pPr>
            <a:lvl4pPr marL="300929" indent="0">
              <a:buNone/>
              <a:defRPr sz="439"/>
            </a:lvl4pPr>
            <a:lvl5pPr marL="401239" indent="0">
              <a:buNone/>
              <a:defRPr sz="439"/>
            </a:lvl5pPr>
            <a:lvl6pPr marL="501548" indent="0">
              <a:buNone/>
              <a:defRPr sz="439"/>
            </a:lvl6pPr>
            <a:lvl7pPr marL="601858" indent="0">
              <a:buNone/>
              <a:defRPr sz="439"/>
            </a:lvl7pPr>
            <a:lvl8pPr marL="702168" indent="0">
              <a:buNone/>
              <a:defRPr sz="439"/>
            </a:lvl8pPr>
            <a:lvl9pPr marL="802477" indent="0">
              <a:buNone/>
              <a:defRPr sz="4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390" y="451485"/>
            <a:ext cx="2338350" cy="836432"/>
          </a:xfrm>
        </p:spPr>
        <p:txBody>
          <a:bodyPr/>
          <a:lstStyle>
            <a:lvl1pPr marL="0" indent="0">
              <a:buNone/>
              <a:defRPr sz="351"/>
            </a:lvl1pPr>
            <a:lvl2pPr marL="100310" indent="0">
              <a:buNone/>
              <a:defRPr sz="307"/>
            </a:lvl2pPr>
            <a:lvl3pPr marL="200619" indent="0">
              <a:buNone/>
              <a:defRPr sz="263"/>
            </a:lvl3pPr>
            <a:lvl4pPr marL="300929" indent="0">
              <a:buNone/>
              <a:defRPr sz="219"/>
            </a:lvl4pPr>
            <a:lvl5pPr marL="401239" indent="0">
              <a:buNone/>
              <a:defRPr sz="219"/>
            </a:lvl5pPr>
            <a:lvl6pPr marL="501548" indent="0">
              <a:buNone/>
              <a:defRPr sz="219"/>
            </a:lvl6pPr>
            <a:lvl7pPr marL="601858" indent="0">
              <a:buNone/>
              <a:defRPr sz="219"/>
            </a:lvl7pPr>
            <a:lvl8pPr marL="702168" indent="0">
              <a:buNone/>
              <a:defRPr sz="219"/>
            </a:lvl8pPr>
            <a:lvl9pPr marL="802477" indent="0">
              <a:buNone/>
              <a:defRPr sz="2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4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46" y="80125"/>
            <a:ext cx="6253222" cy="29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46" y="400623"/>
            <a:ext cx="6253222" cy="9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445" y="1394866"/>
            <a:ext cx="1631275" cy="8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1600" y="1394866"/>
            <a:ext cx="2446913" cy="8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0393" y="1394866"/>
            <a:ext cx="1631275" cy="8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0619" rtl="0" eaLnBrk="1" latinLnBrk="0" hangingPunct="1">
        <a:lnSpc>
          <a:spcPct val="90000"/>
        </a:lnSpc>
        <a:spcBef>
          <a:spcPct val="0"/>
        </a:spcBef>
        <a:buNone/>
        <a:defRPr sz="9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55" indent="-50155" algn="l" defTabSz="200619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0465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7" kern="1200">
          <a:solidFill>
            <a:schemeClr val="tx1"/>
          </a:solidFill>
          <a:latin typeface="+mn-lt"/>
          <a:ea typeface="+mn-ea"/>
          <a:cs typeface="+mn-cs"/>
        </a:defRPr>
      </a:lvl2pPr>
      <a:lvl3pPr marL="250774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39" kern="1200">
          <a:solidFill>
            <a:schemeClr val="tx1"/>
          </a:solidFill>
          <a:latin typeface="+mn-lt"/>
          <a:ea typeface="+mn-ea"/>
          <a:cs typeface="+mn-cs"/>
        </a:defRPr>
      </a:lvl3pPr>
      <a:lvl4pPr marL="351084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5" kern="1200">
          <a:solidFill>
            <a:schemeClr val="tx1"/>
          </a:solidFill>
          <a:latin typeface="+mn-lt"/>
          <a:ea typeface="+mn-ea"/>
          <a:cs typeface="+mn-cs"/>
        </a:defRPr>
      </a:lvl4pPr>
      <a:lvl5pPr marL="451394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5" kern="1200">
          <a:solidFill>
            <a:schemeClr val="tx1"/>
          </a:solidFill>
          <a:latin typeface="+mn-lt"/>
          <a:ea typeface="+mn-ea"/>
          <a:cs typeface="+mn-cs"/>
        </a:defRPr>
      </a:lvl5pPr>
      <a:lvl6pPr marL="551703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5" kern="1200">
          <a:solidFill>
            <a:schemeClr val="tx1"/>
          </a:solidFill>
          <a:latin typeface="+mn-lt"/>
          <a:ea typeface="+mn-ea"/>
          <a:cs typeface="+mn-cs"/>
        </a:defRPr>
      </a:lvl6pPr>
      <a:lvl7pPr marL="652013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5" kern="1200">
          <a:solidFill>
            <a:schemeClr val="tx1"/>
          </a:solidFill>
          <a:latin typeface="+mn-lt"/>
          <a:ea typeface="+mn-ea"/>
          <a:cs typeface="+mn-cs"/>
        </a:defRPr>
      </a:lvl7pPr>
      <a:lvl8pPr marL="752323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5" kern="1200">
          <a:solidFill>
            <a:schemeClr val="tx1"/>
          </a:solidFill>
          <a:latin typeface="+mn-lt"/>
          <a:ea typeface="+mn-ea"/>
          <a:cs typeface="+mn-cs"/>
        </a:defRPr>
      </a:lvl8pPr>
      <a:lvl9pPr marL="852632" indent="-50155" algn="l" defTabSz="200619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1pPr>
      <a:lvl2pPr marL="100310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2pPr>
      <a:lvl3pPr marL="200619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3pPr>
      <a:lvl4pPr marL="300929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4pPr>
      <a:lvl5pPr marL="401239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5pPr>
      <a:lvl6pPr marL="501548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6pPr>
      <a:lvl7pPr marL="601858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7pPr>
      <a:lvl8pPr marL="702168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8pPr>
      <a:lvl9pPr marL="802477" algn="l" defTabSz="200619" rtl="0" eaLnBrk="1" latinLnBrk="0" hangingPunct="1">
        <a:defRPr sz="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19021" y="116002"/>
            <a:ext cx="1269520" cy="1272946"/>
            <a:chOff x="176171" y="144000"/>
            <a:chExt cx="1269520" cy="1272946"/>
          </a:xfrm>
        </p:grpSpPr>
        <p:grpSp>
          <p:nvGrpSpPr>
            <p:cNvPr id="5" name="Group 4"/>
            <p:cNvGrpSpPr/>
            <p:nvPr/>
          </p:nvGrpSpPr>
          <p:grpSpPr>
            <a:xfrm>
              <a:off x="176171" y="144000"/>
              <a:ext cx="576000" cy="576000"/>
              <a:chOff x="222033" y="252000"/>
              <a:chExt cx="576000" cy="576000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222033" y="252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" name="Imagem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033" y="270000"/>
                <a:ext cx="540000" cy="540000"/>
              </a:xfrm>
              <a:prstGeom prst="rect">
                <a:avLst/>
              </a:prstGeom>
              <a:ln w="38100">
                <a:solidFill>
                  <a:srgbClr val="FFCC2C"/>
                </a:solidFill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869691" y="144000"/>
              <a:ext cx="576000" cy="576000"/>
              <a:chOff x="1316733" y="671209"/>
              <a:chExt cx="576000" cy="576000"/>
            </a:xfrm>
          </p:grpSpPr>
          <p:sp>
            <p:nvSpPr>
              <p:cNvPr id="9" name="Retângulo 21"/>
              <p:cNvSpPr/>
              <p:nvPr/>
            </p:nvSpPr>
            <p:spPr>
              <a:xfrm>
                <a:off x="1316733" y="671209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B6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" name="Imagem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796" y="689209"/>
                <a:ext cx="475875" cy="54000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76171" y="840946"/>
              <a:ext cx="576000" cy="576000"/>
              <a:chOff x="252000" y="1408356"/>
              <a:chExt cx="576000" cy="576000"/>
            </a:xfrm>
          </p:grpSpPr>
          <p:sp>
            <p:nvSpPr>
              <p:cNvPr id="12" name="Retângulo 21"/>
              <p:cNvSpPr/>
              <p:nvPr/>
            </p:nvSpPr>
            <p:spPr>
              <a:xfrm>
                <a:off x="252000" y="1408356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4989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Imagem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00" y="1426356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869691" y="840946"/>
              <a:ext cx="576000" cy="576000"/>
              <a:chOff x="1327533" y="1786411"/>
              <a:chExt cx="576000" cy="576000"/>
            </a:xfrm>
          </p:grpSpPr>
          <p:sp>
            <p:nvSpPr>
              <p:cNvPr id="15" name="Retângulo 21"/>
              <p:cNvSpPr/>
              <p:nvPr/>
            </p:nvSpPr>
            <p:spPr>
              <a:xfrm>
                <a:off x="1327533" y="1786411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" name="Imagem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5533" y="1804411"/>
                <a:ext cx="540000" cy="540000"/>
              </a:xfrm>
              <a:prstGeom prst="rect">
                <a:avLst/>
              </a:prstGeom>
              <a:ln w="38100">
                <a:solidFill>
                  <a:srgbClr val="CB4B28"/>
                </a:solidFill>
              </a:ln>
            </p:spPr>
          </p:pic>
        </p:grpSp>
      </p:grpSp>
      <p:pic>
        <p:nvPicPr>
          <p:cNvPr id="17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031" y="394341"/>
            <a:ext cx="2113549" cy="720000"/>
          </a:xfrm>
          <a:prstGeom prst="rect">
            <a:avLst/>
          </a:prstGeom>
          <a:noFill/>
          <a:ln w="38100">
            <a:solidFill>
              <a:srgbClr val="F3792A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0" y="-925286"/>
            <a:ext cx="2415600" cy="725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34513" y="-925286"/>
            <a:ext cx="2415600" cy="725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17256" y="3176489"/>
            <a:ext cx="2415600" cy="725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879093" y="-137408"/>
            <a:ext cx="180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48786" y="692002"/>
            <a:ext cx="1800000" cy="0"/>
          </a:xfrm>
          <a:prstGeom prst="straightConnector1">
            <a:avLst/>
          </a:prstGeom>
          <a:ln w="304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2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55112" y="539602"/>
            <a:ext cx="2847525" cy="408946"/>
            <a:chOff x="2159616" y="539602"/>
            <a:chExt cx="2847525" cy="408946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2159616" y="539602"/>
              <a:ext cx="1800000" cy="0"/>
            </a:xfrm>
            <a:prstGeom prst="straightConnector1">
              <a:avLst/>
            </a:prstGeom>
            <a:ln w="304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207141" y="935094"/>
              <a:ext cx="1800000" cy="13454"/>
            </a:xfrm>
            <a:prstGeom prst="straightConnector1">
              <a:avLst/>
            </a:prstGeom>
            <a:ln w="304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28546" y="116002"/>
            <a:ext cx="1269520" cy="1272946"/>
            <a:chOff x="176171" y="144000"/>
            <a:chExt cx="1269520" cy="1272946"/>
          </a:xfrm>
        </p:grpSpPr>
        <p:grpSp>
          <p:nvGrpSpPr>
            <p:cNvPr id="24" name="Group 23"/>
            <p:cNvGrpSpPr/>
            <p:nvPr/>
          </p:nvGrpSpPr>
          <p:grpSpPr>
            <a:xfrm>
              <a:off x="176171" y="144000"/>
              <a:ext cx="576000" cy="576000"/>
              <a:chOff x="222033" y="252000"/>
              <a:chExt cx="576000" cy="576000"/>
            </a:xfrm>
          </p:grpSpPr>
          <p:sp>
            <p:nvSpPr>
              <p:cNvPr id="34" name="Retângulo 21"/>
              <p:cNvSpPr/>
              <p:nvPr/>
            </p:nvSpPr>
            <p:spPr>
              <a:xfrm>
                <a:off x="222033" y="252000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5" name="Imagem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033" y="270000"/>
                <a:ext cx="540000" cy="540000"/>
              </a:xfrm>
              <a:prstGeom prst="rect">
                <a:avLst/>
              </a:prstGeom>
              <a:ln w="38100">
                <a:solidFill>
                  <a:srgbClr val="FFCC2C"/>
                </a:solidFill>
              </a:ln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869691" y="144000"/>
              <a:ext cx="576000" cy="576000"/>
              <a:chOff x="1316733" y="671209"/>
              <a:chExt cx="576000" cy="576000"/>
            </a:xfrm>
          </p:grpSpPr>
          <p:sp>
            <p:nvSpPr>
              <p:cNvPr id="32" name="Retângulo 21"/>
              <p:cNvSpPr/>
              <p:nvPr/>
            </p:nvSpPr>
            <p:spPr>
              <a:xfrm>
                <a:off x="1316733" y="671209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B6B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3" name="Imagem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796" y="689209"/>
                <a:ext cx="475875" cy="540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176171" y="840946"/>
              <a:ext cx="576000" cy="576000"/>
              <a:chOff x="252000" y="1408356"/>
              <a:chExt cx="576000" cy="576000"/>
            </a:xfrm>
          </p:grpSpPr>
          <p:sp>
            <p:nvSpPr>
              <p:cNvPr id="30" name="Retângulo 21"/>
              <p:cNvSpPr/>
              <p:nvPr/>
            </p:nvSpPr>
            <p:spPr>
              <a:xfrm>
                <a:off x="252000" y="1408356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4989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1" name="Imagem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00" y="1426356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869691" y="840946"/>
              <a:ext cx="576000" cy="576000"/>
              <a:chOff x="1327533" y="1786411"/>
              <a:chExt cx="576000" cy="576000"/>
            </a:xfrm>
          </p:grpSpPr>
          <p:sp>
            <p:nvSpPr>
              <p:cNvPr id="28" name="Retângulo 21"/>
              <p:cNvSpPr/>
              <p:nvPr/>
            </p:nvSpPr>
            <p:spPr>
              <a:xfrm>
                <a:off x="1327533" y="1786411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9" name="Imagem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5533" y="1804411"/>
                <a:ext cx="540000" cy="540000"/>
              </a:xfrm>
              <a:prstGeom prst="rect">
                <a:avLst/>
              </a:prstGeom>
              <a:ln w="38100">
                <a:solidFill>
                  <a:srgbClr val="CB4B28"/>
                </a:solidFill>
              </a:ln>
            </p:spPr>
          </p:pic>
        </p:grpSp>
      </p:grpSp>
      <p:grpSp>
        <p:nvGrpSpPr>
          <p:cNvPr id="41" name="Group 40"/>
          <p:cNvGrpSpPr/>
          <p:nvPr/>
        </p:nvGrpSpPr>
        <p:grpSpPr>
          <a:xfrm>
            <a:off x="5159683" y="159249"/>
            <a:ext cx="1954018" cy="1221188"/>
            <a:chOff x="5159683" y="159249"/>
            <a:chExt cx="1954018" cy="1221188"/>
          </a:xfrm>
        </p:grpSpPr>
        <p:pic>
          <p:nvPicPr>
            <p:cNvPr id="38" name="Imagem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9683" y="159249"/>
              <a:ext cx="1954018" cy="540000"/>
            </a:xfrm>
            <a:prstGeom prst="rect">
              <a:avLst/>
            </a:prstGeom>
            <a:ln w="38100">
              <a:solidFill>
                <a:srgbClr val="E66581"/>
              </a:solidFill>
            </a:ln>
          </p:spPr>
        </p:pic>
        <p:pic>
          <p:nvPicPr>
            <p:cNvPr id="39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00" y="840437"/>
              <a:ext cx="1512001" cy="540000"/>
            </a:xfrm>
            <a:prstGeom prst="rect">
              <a:avLst/>
            </a:prstGeom>
            <a:ln w="38100">
              <a:solidFill>
                <a:srgbClr val="3D58A3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8940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870" y="392475"/>
            <a:ext cx="2378738" cy="720000"/>
          </a:xfrm>
          <a:prstGeom prst="rect">
            <a:avLst/>
          </a:prstGeom>
          <a:ln w="38100">
            <a:solidFill>
              <a:srgbClr val="52B63F"/>
            </a:solidFill>
          </a:ln>
        </p:spPr>
      </p:pic>
      <p:grpSp>
        <p:nvGrpSpPr>
          <p:cNvPr id="21" name="Group 20"/>
          <p:cNvGrpSpPr/>
          <p:nvPr/>
        </p:nvGrpSpPr>
        <p:grpSpPr>
          <a:xfrm>
            <a:off x="1455492" y="539602"/>
            <a:ext cx="2847525" cy="408946"/>
            <a:chOff x="2159616" y="539602"/>
            <a:chExt cx="2847525" cy="408946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159616" y="539602"/>
              <a:ext cx="1800000" cy="0"/>
            </a:xfrm>
            <a:prstGeom prst="straightConnector1">
              <a:avLst/>
            </a:prstGeom>
            <a:ln w="304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207141" y="935094"/>
              <a:ext cx="1800000" cy="13454"/>
            </a:xfrm>
            <a:prstGeom prst="straightConnector1">
              <a:avLst/>
            </a:prstGeom>
            <a:ln w="304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19751" y="122475"/>
            <a:ext cx="1227889" cy="1244504"/>
            <a:chOff x="119751" y="122475"/>
            <a:chExt cx="1227889" cy="1244504"/>
          </a:xfrm>
        </p:grpSpPr>
        <p:pic>
          <p:nvPicPr>
            <p:cNvPr id="2" name="Imagem 16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r="61700"/>
            <a:stretch/>
          </p:blipFill>
          <p:spPr bwMode="auto">
            <a:xfrm>
              <a:off x="119751" y="482475"/>
              <a:ext cx="534779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24" name="Imagem 16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61580" r="-237"/>
            <a:stretch/>
          </p:blipFill>
          <p:spPr bwMode="auto">
            <a:xfrm>
              <a:off x="807890" y="122475"/>
              <a:ext cx="53975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25" name="Imagem 16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31169" r="30856"/>
            <a:stretch/>
          </p:blipFill>
          <p:spPr bwMode="auto">
            <a:xfrm>
              <a:off x="812652" y="826979"/>
              <a:ext cx="530226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18627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</Words>
  <Application>Microsoft Office PowerPoint</Application>
  <PresentationFormat>Custom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iuri</dc:creator>
  <cp:lastModifiedBy>iuri</cp:lastModifiedBy>
  <cp:revision>25</cp:revision>
  <dcterms:created xsi:type="dcterms:W3CDTF">2017-01-14T19:51:32Z</dcterms:created>
  <dcterms:modified xsi:type="dcterms:W3CDTF">2017-01-16T11:59:42Z</dcterms:modified>
</cp:coreProperties>
</file>