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2" r:id="rId6"/>
    <p:sldId id="263" r:id="rId7"/>
  </p:sldIdLst>
  <p:sldSz cx="7250113" cy="3009900"/>
  <p:notesSz cx="6858000" cy="9144000"/>
  <p:defaultTextStyle>
    <a:defPPr>
      <a:defRPr lang="pt-BR"/>
    </a:defPPr>
    <a:lvl1pPr marL="0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1pPr>
    <a:lvl2pPr marL="246202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2pPr>
    <a:lvl3pPr marL="492404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3pPr>
    <a:lvl4pPr marL="738607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4pPr>
    <a:lvl5pPr marL="984809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5pPr>
    <a:lvl6pPr marL="1231011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6pPr>
    <a:lvl7pPr marL="1477213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7pPr>
    <a:lvl8pPr marL="1723415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8pPr>
    <a:lvl9pPr marL="1969618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66" d="100"/>
          <a:sy n="66" d="100"/>
        </p:scale>
        <p:origin x="54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264" y="492593"/>
            <a:ext cx="5437585" cy="1047891"/>
          </a:xfrm>
        </p:spPr>
        <p:txBody>
          <a:bodyPr anchor="b"/>
          <a:lstStyle>
            <a:lvl1pPr algn="ctr">
              <a:defRPr sz="26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264" y="1580894"/>
            <a:ext cx="5437585" cy="726696"/>
          </a:xfrm>
        </p:spPr>
        <p:txBody>
          <a:bodyPr/>
          <a:lstStyle>
            <a:lvl1pPr marL="0" indent="0" algn="ctr">
              <a:buNone/>
              <a:defRPr sz="1053"/>
            </a:lvl1pPr>
            <a:lvl2pPr marL="200665" indent="0" algn="ctr">
              <a:buNone/>
              <a:defRPr sz="878"/>
            </a:lvl2pPr>
            <a:lvl3pPr marL="401330" indent="0" algn="ctr">
              <a:buNone/>
              <a:defRPr sz="790"/>
            </a:lvl3pPr>
            <a:lvl4pPr marL="601995" indent="0" algn="ctr">
              <a:buNone/>
              <a:defRPr sz="702"/>
            </a:lvl4pPr>
            <a:lvl5pPr marL="802660" indent="0" algn="ctr">
              <a:buNone/>
              <a:defRPr sz="702"/>
            </a:lvl5pPr>
            <a:lvl6pPr marL="1003325" indent="0" algn="ctr">
              <a:buNone/>
              <a:defRPr sz="702"/>
            </a:lvl6pPr>
            <a:lvl7pPr marL="1203990" indent="0" algn="ctr">
              <a:buNone/>
              <a:defRPr sz="702"/>
            </a:lvl7pPr>
            <a:lvl8pPr marL="1404656" indent="0" algn="ctr">
              <a:buNone/>
              <a:defRPr sz="702"/>
            </a:lvl8pPr>
            <a:lvl9pPr marL="1605321" indent="0" algn="ctr">
              <a:buNone/>
              <a:defRPr sz="70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9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59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8362" y="160249"/>
            <a:ext cx="1563306" cy="255075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45" y="160249"/>
            <a:ext cx="4599290" cy="25507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17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9" y="750385"/>
            <a:ext cx="6253222" cy="1252035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669" y="2014265"/>
            <a:ext cx="6253222" cy="658415"/>
          </a:xfrm>
        </p:spPr>
        <p:txBody>
          <a:bodyPr/>
          <a:lstStyle>
            <a:lvl1pPr marL="0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1pPr>
            <a:lvl2pPr marL="200665" indent="0">
              <a:buNone/>
              <a:defRPr sz="878">
                <a:solidFill>
                  <a:schemeClr val="tx1">
                    <a:tint val="75000"/>
                  </a:schemeClr>
                </a:solidFill>
              </a:defRPr>
            </a:lvl2pPr>
            <a:lvl3pPr marL="40133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3pPr>
            <a:lvl4pPr marL="601995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4pPr>
            <a:lvl5pPr marL="802660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5pPr>
            <a:lvl6pPr marL="1003325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6pPr>
            <a:lvl7pPr marL="1203990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7pPr>
            <a:lvl8pPr marL="1404656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8pPr>
            <a:lvl9pPr marL="1605321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3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45" y="801246"/>
            <a:ext cx="3081298" cy="190975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370" y="801246"/>
            <a:ext cx="3081298" cy="190975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2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160249"/>
            <a:ext cx="6253222" cy="5817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390" y="737844"/>
            <a:ext cx="3067137" cy="361606"/>
          </a:xfrm>
        </p:spPr>
        <p:txBody>
          <a:bodyPr anchor="b"/>
          <a:lstStyle>
            <a:lvl1pPr marL="0" indent="0">
              <a:buNone/>
              <a:defRPr sz="1053" b="1"/>
            </a:lvl1pPr>
            <a:lvl2pPr marL="200665" indent="0">
              <a:buNone/>
              <a:defRPr sz="878" b="1"/>
            </a:lvl2pPr>
            <a:lvl3pPr marL="401330" indent="0">
              <a:buNone/>
              <a:defRPr sz="790" b="1"/>
            </a:lvl3pPr>
            <a:lvl4pPr marL="601995" indent="0">
              <a:buNone/>
              <a:defRPr sz="702" b="1"/>
            </a:lvl4pPr>
            <a:lvl5pPr marL="802660" indent="0">
              <a:buNone/>
              <a:defRPr sz="702" b="1"/>
            </a:lvl5pPr>
            <a:lvl6pPr marL="1003325" indent="0">
              <a:buNone/>
              <a:defRPr sz="702" b="1"/>
            </a:lvl6pPr>
            <a:lvl7pPr marL="1203990" indent="0">
              <a:buNone/>
              <a:defRPr sz="702" b="1"/>
            </a:lvl7pPr>
            <a:lvl8pPr marL="1404656" indent="0">
              <a:buNone/>
              <a:defRPr sz="702" b="1"/>
            </a:lvl8pPr>
            <a:lvl9pPr marL="1605321" indent="0">
              <a:buNone/>
              <a:defRPr sz="70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390" y="1099449"/>
            <a:ext cx="3067137" cy="1617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0370" y="737844"/>
            <a:ext cx="3082242" cy="361606"/>
          </a:xfrm>
        </p:spPr>
        <p:txBody>
          <a:bodyPr anchor="b"/>
          <a:lstStyle>
            <a:lvl1pPr marL="0" indent="0">
              <a:buNone/>
              <a:defRPr sz="1053" b="1"/>
            </a:lvl1pPr>
            <a:lvl2pPr marL="200665" indent="0">
              <a:buNone/>
              <a:defRPr sz="878" b="1"/>
            </a:lvl2pPr>
            <a:lvl3pPr marL="401330" indent="0">
              <a:buNone/>
              <a:defRPr sz="790" b="1"/>
            </a:lvl3pPr>
            <a:lvl4pPr marL="601995" indent="0">
              <a:buNone/>
              <a:defRPr sz="702" b="1"/>
            </a:lvl4pPr>
            <a:lvl5pPr marL="802660" indent="0">
              <a:buNone/>
              <a:defRPr sz="702" b="1"/>
            </a:lvl5pPr>
            <a:lvl6pPr marL="1003325" indent="0">
              <a:buNone/>
              <a:defRPr sz="702" b="1"/>
            </a:lvl6pPr>
            <a:lvl7pPr marL="1203990" indent="0">
              <a:buNone/>
              <a:defRPr sz="702" b="1"/>
            </a:lvl7pPr>
            <a:lvl8pPr marL="1404656" indent="0">
              <a:buNone/>
              <a:defRPr sz="702" b="1"/>
            </a:lvl8pPr>
            <a:lvl9pPr marL="1605321" indent="0">
              <a:buNone/>
              <a:defRPr sz="70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0370" y="1099449"/>
            <a:ext cx="3082242" cy="1617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7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5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200660"/>
            <a:ext cx="2338350" cy="702310"/>
          </a:xfrm>
        </p:spPr>
        <p:txBody>
          <a:bodyPr anchor="b"/>
          <a:lstStyle>
            <a:lvl1pPr>
              <a:defRPr sz="140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42" y="433370"/>
            <a:ext cx="3670370" cy="2138980"/>
          </a:xfrm>
        </p:spPr>
        <p:txBody>
          <a:bodyPr/>
          <a:lstStyle>
            <a:lvl1pPr>
              <a:defRPr sz="1404"/>
            </a:lvl1pPr>
            <a:lvl2pPr>
              <a:defRPr sz="1229"/>
            </a:lvl2pPr>
            <a:lvl3pPr>
              <a:defRPr sz="1053"/>
            </a:lvl3pPr>
            <a:lvl4pPr>
              <a:defRPr sz="878"/>
            </a:lvl4pPr>
            <a:lvl5pPr>
              <a:defRPr sz="878"/>
            </a:lvl5pPr>
            <a:lvl6pPr>
              <a:defRPr sz="878"/>
            </a:lvl6pPr>
            <a:lvl7pPr>
              <a:defRPr sz="878"/>
            </a:lvl7pPr>
            <a:lvl8pPr>
              <a:defRPr sz="878"/>
            </a:lvl8pPr>
            <a:lvl9pPr>
              <a:defRPr sz="87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390" y="902970"/>
            <a:ext cx="2338350" cy="1672864"/>
          </a:xfrm>
        </p:spPr>
        <p:txBody>
          <a:bodyPr/>
          <a:lstStyle>
            <a:lvl1pPr marL="0" indent="0">
              <a:buNone/>
              <a:defRPr sz="702"/>
            </a:lvl1pPr>
            <a:lvl2pPr marL="200665" indent="0">
              <a:buNone/>
              <a:defRPr sz="614"/>
            </a:lvl2pPr>
            <a:lvl3pPr marL="401330" indent="0">
              <a:buNone/>
              <a:defRPr sz="527"/>
            </a:lvl3pPr>
            <a:lvl4pPr marL="601995" indent="0">
              <a:buNone/>
              <a:defRPr sz="439"/>
            </a:lvl4pPr>
            <a:lvl5pPr marL="802660" indent="0">
              <a:buNone/>
              <a:defRPr sz="439"/>
            </a:lvl5pPr>
            <a:lvl6pPr marL="1003325" indent="0">
              <a:buNone/>
              <a:defRPr sz="439"/>
            </a:lvl6pPr>
            <a:lvl7pPr marL="1203990" indent="0">
              <a:buNone/>
              <a:defRPr sz="439"/>
            </a:lvl7pPr>
            <a:lvl8pPr marL="1404656" indent="0">
              <a:buNone/>
              <a:defRPr sz="439"/>
            </a:lvl8pPr>
            <a:lvl9pPr marL="1605321" indent="0">
              <a:buNone/>
              <a:defRPr sz="43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200660"/>
            <a:ext cx="2338350" cy="702310"/>
          </a:xfrm>
        </p:spPr>
        <p:txBody>
          <a:bodyPr anchor="b"/>
          <a:lstStyle>
            <a:lvl1pPr>
              <a:defRPr sz="140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2242" y="433370"/>
            <a:ext cx="3670370" cy="2138980"/>
          </a:xfrm>
        </p:spPr>
        <p:txBody>
          <a:bodyPr anchor="t"/>
          <a:lstStyle>
            <a:lvl1pPr marL="0" indent="0">
              <a:buNone/>
              <a:defRPr sz="1404"/>
            </a:lvl1pPr>
            <a:lvl2pPr marL="200665" indent="0">
              <a:buNone/>
              <a:defRPr sz="1229"/>
            </a:lvl2pPr>
            <a:lvl3pPr marL="401330" indent="0">
              <a:buNone/>
              <a:defRPr sz="1053"/>
            </a:lvl3pPr>
            <a:lvl4pPr marL="601995" indent="0">
              <a:buNone/>
              <a:defRPr sz="878"/>
            </a:lvl4pPr>
            <a:lvl5pPr marL="802660" indent="0">
              <a:buNone/>
              <a:defRPr sz="878"/>
            </a:lvl5pPr>
            <a:lvl6pPr marL="1003325" indent="0">
              <a:buNone/>
              <a:defRPr sz="878"/>
            </a:lvl6pPr>
            <a:lvl7pPr marL="1203990" indent="0">
              <a:buNone/>
              <a:defRPr sz="878"/>
            </a:lvl7pPr>
            <a:lvl8pPr marL="1404656" indent="0">
              <a:buNone/>
              <a:defRPr sz="878"/>
            </a:lvl8pPr>
            <a:lvl9pPr marL="1605321" indent="0">
              <a:buNone/>
              <a:defRPr sz="87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390" y="902970"/>
            <a:ext cx="2338350" cy="1672864"/>
          </a:xfrm>
        </p:spPr>
        <p:txBody>
          <a:bodyPr/>
          <a:lstStyle>
            <a:lvl1pPr marL="0" indent="0">
              <a:buNone/>
              <a:defRPr sz="702"/>
            </a:lvl1pPr>
            <a:lvl2pPr marL="200665" indent="0">
              <a:buNone/>
              <a:defRPr sz="614"/>
            </a:lvl2pPr>
            <a:lvl3pPr marL="401330" indent="0">
              <a:buNone/>
              <a:defRPr sz="527"/>
            </a:lvl3pPr>
            <a:lvl4pPr marL="601995" indent="0">
              <a:buNone/>
              <a:defRPr sz="439"/>
            </a:lvl4pPr>
            <a:lvl5pPr marL="802660" indent="0">
              <a:buNone/>
              <a:defRPr sz="439"/>
            </a:lvl5pPr>
            <a:lvl6pPr marL="1003325" indent="0">
              <a:buNone/>
              <a:defRPr sz="439"/>
            </a:lvl6pPr>
            <a:lvl7pPr marL="1203990" indent="0">
              <a:buNone/>
              <a:defRPr sz="439"/>
            </a:lvl7pPr>
            <a:lvl8pPr marL="1404656" indent="0">
              <a:buNone/>
              <a:defRPr sz="439"/>
            </a:lvl8pPr>
            <a:lvl9pPr marL="1605321" indent="0">
              <a:buNone/>
              <a:defRPr sz="43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9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46" y="160249"/>
            <a:ext cx="6253222" cy="5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46" y="801246"/>
            <a:ext cx="6253222" cy="190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445" y="2789732"/>
            <a:ext cx="1631275" cy="160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1600" y="2789732"/>
            <a:ext cx="2446913" cy="160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0393" y="2789732"/>
            <a:ext cx="1631275" cy="160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1330" rtl="0" eaLnBrk="1" latinLnBrk="0" hangingPunct="1">
        <a:lnSpc>
          <a:spcPct val="90000"/>
        </a:lnSpc>
        <a:spcBef>
          <a:spcPct val="0"/>
        </a:spcBef>
        <a:buNone/>
        <a:defRPr sz="1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333" indent="-100333" algn="l" defTabSz="40133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1pPr>
      <a:lvl2pPr marL="300998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01663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702328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902993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103658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304323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504988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705653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1pPr>
      <a:lvl2pPr marL="200665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2pPr>
      <a:lvl3pPr marL="401330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01995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802660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003325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203990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404656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605321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8668"/>
            <a:ext cx="7250113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9" y="158668"/>
            <a:ext cx="6200775" cy="1600200"/>
          </a:xfrm>
          <a:prstGeom prst="rect">
            <a:avLst/>
          </a:prstGeom>
          <a:ln w="38100"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1104753" y="1786468"/>
            <a:ext cx="5180067" cy="1200329"/>
            <a:chOff x="181904" y="3569439"/>
            <a:chExt cx="5180067" cy="1200329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81904" y="3569439"/>
              <a:ext cx="73930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7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+</a:t>
              </a:r>
              <a:endParaRPr kumimoji="0" lang="pt-BR" sz="5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622666" y="3569439"/>
              <a:ext cx="7393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pt-BR" sz="7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=</a:t>
              </a:r>
              <a:endParaRPr lang="en-US" sz="7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"/>
            <a:stretch/>
          </p:blipFill>
          <p:spPr>
            <a:xfrm>
              <a:off x="1039313" y="3701876"/>
              <a:ext cx="3325789" cy="93545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1156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334950"/>
            <a:ext cx="7250113" cy="2340000"/>
            <a:chOff x="76200" y="387697"/>
            <a:chExt cx="7250113" cy="2340000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387697"/>
              <a:ext cx="2340000" cy="23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256" y="387697"/>
              <a:ext cx="2340000" cy="23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1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6313" y="387697"/>
              <a:ext cx="2340000" cy="2340000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8202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82"/>
            <a:ext cx="7250113" cy="24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3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805"/>
            <a:ext cx="7250113" cy="18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05"/>
            <a:ext cx="7250113" cy="17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750" y="448170"/>
            <a:ext cx="1080000" cy="385714"/>
          </a:xfrm>
          <a:prstGeom prst="rect">
            <a:avLst/>
          </a:prstGeom>
          <a:noFill/>
          <a:ln w="38100">
            <a:solidFill>
              <a:srgbClr val="F3792A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57" y="1187677"/>
            <a:ext cx="1080000" cy="298462"/>
          </a:xfrm>
          <a:prstGeom prst="rect">
            <a:avLst/>
          </a:prstGeom>
          <a:ln w="38100">
            <a:solidFill>
              <a:srgbClr val="E6658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599" y="2038800"/>
            <a:ext cx="1080000" cy="495000"/>
          </a:xfrm>
          <a:prstGeom prst="rect">
            <a:avLst/>
          </a:prstGeom>
          <a:ln w="38100">
            <a:solidFill>
              <a:srgbClr val="C1000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519" y="1410579"/>
            <a:ext cx="1080000" cy="38087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79" y="2222528"/>
            <a:ext cx="1080000" cy="385714"/>
          </a:xfrm>
          <a:prstGeom prst="rect">
            <a:avLst/>
          </a:prstGeom>
          <a:ln w="38100">
            <a:solidFill>
              <a:srgbClr val="3D58A3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841" y="565566"/>
            <a:ext cx="1080000" cy="367912"/>
          </a:xfrm>
          <a:prstGeom prst="rect">
            <a:avLst/>
          </a:prstGeom>
          <a:noFill/>
          <a:ln w="38100">
            <a:solidFill>
              <a:srgbClr val="F3792A"/>
            </a:solidFill>
          </a:ln>
        </p:spPr>
      </p:pic>
      <p:pic>
        <p:nvPicPr>
          <p:cNvPr id="11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50" y="2286300"/>
            <a:ext cx="1080000" cy="326896"/>
          </a:xfrm>
          <a:prstGeom prst="rect">
            <a:avLst/>
          </a:prstGeom>
          <a:ln w="38100">
            <a:solidFill>
              <a:srgbClr val="52B63F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979" y="358761"/>
            <a:ext cx="1080000" cy="3256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3026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iuri</dc:creator>
  <cp:lastModifiedBy>iuri</cp:lastModifiedBy>
  <cp:revision>24</cp:revision>
  <dcterms:created xsi:type="dcterms:W3CDTF">2017-01-14T19:51:32Z</dcterms:created>
  <dcterms:modified xsi:type="dcterms:W3CDTF">2017-01-16T12:10:23Z</dcterms:modified>
</cp:coreProperties>
</file>