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2" r:id="rId6"/>
    <p:sldId id="263" r:id="rId7"/>
  </p:sldIdLst>
  <p:sldSz cx="7250113" cy="3009900"/>
  <p:notesSz cx="6858000" cy="9144000"/>
  <p:defaultTextStyle>
    <a:defPPr>
      <a:defRPr lang="pt-BR"/>
    </a:defPPr>
    <a:lvl1pPr marL="0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1pPr>
    <a:lvl2pPr marL="246202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2pPr>
    <a:lvl3pPr marL="492404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3pPr>
    <a:lvl4pPr marL="738607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4pPr>
    <a:lvl5pPr marL="984809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5pPr>
    <a:lvl6pPr marL="1231011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6pPr>
    <a:lvl7pPr marL="1477213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7pPr>
    <a:lvl8pPr marL="1723415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8pPr>
    <a:lvl9pPr marL="1969618" algn="l" defTabSz="492404" rtl="0" eaLnBrk="1" latinLnBrk="0" hangingPunct="1">
      <a:defRPr sz="9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100" d="100"/>
          <a:sy n="100" d="100"/>
        </p:scale>
        <p:origin x="10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264" y="492593"/>
            <a:ext cx="5437585" cy="1047891"/>
          </a:xfrm>
        </p:spPr>
        <p:txBody>
          <a:bodyPr anchor="b"/>
          <a:lstStyle>
            <a:lvl1pPr algn="ctr">
              <a:defRPr sz="26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264" y="1580894"/>
            <a:ext cx="5437585" cy="726696"/>
          </a:xfrm>
        </p:spPr>
        <p:txBody>
          <a:bodyPr/>
          <a:lstStyle>
            <a:lvl1pPr marL="0" indent="0" algn="ctr">
              <a:buNone/>
              <a:defRPr sz="1053"/>
            </a:lvl1pPr>
            <a:lvl2pPr marL="200665" indent="0" algn="ctr">
              <a:buNone/>
              <a:defRPr sz="878"/>
            </a:lvl2pPr>
            <a:lvl3pPr marL="401330" indent="0" algn="ctr">
              <a:buNone/>
              <a:defRPr sz="790"/>
            </a:lvl3pPr>
            <a:lvl4pPr marL="601995" indent="0" algn="ctr">
              <a:buNone/>
              <a:defRPr sz="702"/>
            </a:lvl4pPr>
            <a:lvl5pPr marL="802660" indent="0" algn="ctr">
              <a:buNone/>
              <a:defRPr sz="702"/>
            </a:lvl5pPr>
            <a:lvl6pPr marL="1003325" indent="0" algn="ctr">
              <a:buNone/>
              <a:defRPr sz="702"/>
            </a:lvl6pPr>
            <a:lvl7pPr marL="1203990" indent="0" algn="ctr">
              <a:buNone/>
              <a:defRPr sz="702"/>
            </a:lvl7pPr>
            <a:lvl8pPr marL="1404656" indent="0" algn="ctr">
              <a:buNone/>
              <a:defRPr sz="702"/>
            </a:lvl8pPr>
            <a:lvl9pPr marL="1605321" indent="0" algn="ctr">
              <a:buNone/>
              <a:defRPr sz="70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9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362" y="160249"/>
            <a:ext cx="1563306" cy="255075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45" y="160249"/>
            <a:ext cx="4599290" cy="25507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17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9" y="750385"/>
            <a:ext cx="6253222" cy="1252035"/>
          </a:xfrm>
        </p:spPr>
        <p:txBody>
          <a:bodyPr anchor="b"/>
          <a:lstStyle>
            <a:lvl1pPr>
              <a:defRPr sz="263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669" y="2014265"/>
            <a:ext cx="6253222" cy="658415"/>
          </a:xfrm>
        </p:spPr>
        <p:txBody>
          <a:bodyPr/>
          <a:lstStyle>
            <a:lvl1pPr marL="0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1pPr>
            <a:lvl2pPr marL="200665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2pPr>
            <a:lvl3pPr marL="40133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3pPr>
            <a:lvl4pPr marL="601995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4pPr>
            <a:lvl5pPr marL="802660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5pPr>
            <a:lvl6pPr marL="1003325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6pPr>
            <a:lvl7pPr marL="1203990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7pPr>
            <a:lvl8pPr marL="1404656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8pPr>
            <a:lvl9pPr marL="1605321" indent="0">
              <a:buNone/>
              <a:defRPr sz="7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3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45" y="801246"/>
            <a:ext cx="3081298" cy="190975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0370" y="801246"/>
            <a:ext cx="3081298" cy="190975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2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160249"/>
            <a:ext cx="6253222" cy="5817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390" y="737844"/>
            <a:ext cx="3067137" cy="361606"/>
          </a:xfrm>
        </p:spPr>
        <p:txBody>
          <a:bodyPr anchor="b"/>
          <a:lstStyle>
            <a:lvl1pPr marL="0" indent="0">
              <a:buNone/>
              <a:defRPr sz="1053" b="1"/>
            </a:lvl1pPr>
            <a:lvl2pPr marL="200665" indent="0">
              <a:buNone/>
              <a:defRPr sz="878" b="1"/>
            </a:lvl2pPr>
            <a:lvl3pPr marL="401330" indent="0">
              <a:buNone/>
              <a:defRPr sz="790" b="1"/>
            </a:lvl3pPr>
            <a:lvl4pPr marL="601995" indent="0">
              <a:buNone/>
              <a:defRPr sz="702" b="1"/>
            </a:lvl4pPr>
            <a:lvl5pPr marL="802660" indent="0">
              <a:buNone/>
              <a:defRPr sz="702" b="1"/>
            </a:lvl5pPr>
            <a:lvl6pPr marL="1003325" indent="0">
              <a:buNone/>
              <a:defRPr sz="702" b="1"/>
            </a:lvl6pPr>
            <a:lvl7pPr marL="1203990" indent="0">
              <a:buNone/>
              <a:defRPr sz="702" b="1"/>
            </a:lvl7pPr>
            <a:lvl8pPr marL="1404656" indent="0">
              <a:buNone/>
              <a:defRPr sz="702" b="1"/>
            </a:lvl8pPr>
            <a:lvl9pPr marL="1605321" indent="0">
              <a:buNone/>
              <a:defRPr sz="70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390" y="1099449"/>
            <a:ext cx="3067137" cy="1617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0370" y="737844"/>
            <a:ext cx="3082242" cy="361606"/>
          </a:xfrm>
        </p:spPr>
        <p:txBody>
          <a:bodyPr anchor="b"/>
          <a:lstStyle>
            <a:lvl1pPr marL="0" indent="0">
              <a:buNone/>
              <a:defRPr sz="1053" b="1"/>
            </a:lvl1pPr>
            <a:lvl2pPr marL="200665" indent="0">
              <a:buNone/>
              <a:defRPr sz="878" b="1"/>
            </a:lvl2pPr>
            <a:lvl3pPr marL="401330" indent="0">
              <a:buNone/>
              <a:defRPr sz="790" b="1"/>
            </a:lvl3pPr>
            <a:lvl4pPr marL="601995" indent="0">
              <a:buNone/>
              <a:defRPr sz="702" b="1"/>
            </a:lvl4pPr>
            <a:lvl5pPr marL="802660" indent="0">
              <a:buNone/>
              <a:defRPr sz="702" b="1"/>
            </a:lvl5pPr>
            <a:lvl6pPr marL="1003325" indent="0">
              <a:buNone/>
              <a:defRPr sz="702" b="1"/>
            </a:lvl6pPr>
            <a:lvl7pPr marL="1203990" indent="0">
              <a:buNone/>
              <a:defRPr sz="702" b="1"/>
            </a:lvl7pPr>
            <a:lvl8pPr marL="1404656" indent="0">
              <a:buNone/>
              <a:defRPr sz="702" b="1"/>
            </a:lvl8pPr>
            <a:lvl9pPr marL="1605321" indent="0">
              <a:buNone/>
              <a:defRPr sz="70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0370" y="1099449"/>
            <a:ext cx="3082242" cy="1617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07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200660"/>
            <a:ext cx="2338350" cy="702310"/>
          </a:xfrm>
        </p:spPr>
        <p:txBody>
          <a:bodyPr anchor="b"/>
          <a:lstStyle>
            <a:lvl1pPr>
              <a:defRPr sz="140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242" y="433370"/>
            <a:ext cx="3670370" cy="2138980"/>
          </a:xfrm>
        </p:spPr>
        <p:txBody>
          <a:bodyPr/>
          <a:lstStyle>
            <a:lvl1pPr>
              <a:defRPr sz="1404"/>
            </a:lvl1pPr>
            <a:lvl2pPr>
              <a:defRPr sz="1229"/>
            </a:lvl2pPr>
            <a:lvl3pPr>
              <a:defRPr sz="1053"/>
            </a:lvl3pPr>
            <a:lvl4pPr>
              <a:defRPr sz="878"/>
            </a:lvl4pPr>
            <a:lvl5pPr>
              <a:defRPr sz="878"/>
            </a:lvl5pPr>
            <a:lvl6pPr>
              <a:defRPr sz="878"/>
            </a:lvl6pPr>
            <a:lvl7pPr>
              <a:defRPr sz="878"/>
            </a:lvl7pPr>
            <a:lvl8pPr>
              <a:defRPr sz="878"/>
            </a:lvl8pPr>
            <a:lvl9pPr>
              <a:defRPr sz="878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390" y="902970"/>
            <a:ext cx="2338350" cy="1672864"/>
          </a:xfrm>
        </p:spPr>
        <p:txBody>
          <a:bodyPr/>
          <a:lstStyle>
            <a:lvl1pPr marL="0" indent="0">
              <a:buNone/>
              <a:defRPr sz="702"/>
            </a:lvl1pPr>
            <a:lvl2pPr marL="200665" indent="0">
              <a:buNone/>
              <a:defRPr sz="614"/>
            </a:lvl2pPr>
            <a:lvl3pPr marL="401330" indent="0">
              <a:buNone/>
              <a:defRPr sz="527"/>
            </a:lvl3pPr>
            <a:lvl4pPr marL="601995" indent="0">
              <a:buNone/>
              <a:defRPr sz="439"/>
            </a:lvl4pPr>
            <a:lvl5pPr marL="802660" indent="0">
              <a:buNone/>
              <a:defRPr sz="439"/>
            </a:lvl5pPr>
            <a:lvl6pPr marL="1003325" indent="0">
              <a:buNone/>
              <a:defRPr sz="439"/>
            </a:lvl6pPr>
            <a:lvl7pPr marL="1203990" indent="0">
              <a:buNone/>
              <a:defRPr sz="439"/>
            </a:lvl7pPr>
            <a:lvl8pPr marL="1404656" indent="0">
              <a:buNone/>
              <a:defRPr sz="439"/>
            </a:lvl8pPr>
            <a:lvl9pPr marL="1605321" indent="0">
              <a:buNone/>
              <a:defRPr sz="43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90" y="200660"/>
            <a:ext cx="2338350" cy="702310"/>
          </a:xfrm>
        </p:spPr>
        <p:txBody>
          <a:bodyPr anchor="b"/>
          <a:lstStyle>
            <a:lvl1pPr>
              <a:defRPr sz="140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2242" y="433370"/>
            <a:ext cx="3670370" cy="2138980"/>
          </a:xfrm>
        </p:spPr>
        <p:txBody>
          <a:bodyPr anchor="t"/>
          <a:lstStyle>
            <a:lvl1pPr marL="0" indent="0">
              <a:buNone/>
              <a:defRPr sz="1404"/>
            </a:lvl1pPr>
            <a:lvl2pPr marL="200665" indent="0">
              <a:buNone/>
              <a:defRPr sz="1229"/>
            </a:lvl2pPr>
            <a:lvl3pPr marL="401330" indent="0">
              <a:buNone/>
              <a:defRPr sz="1053"/>
            </a:lvl3pPr>
            <a:lvl4pPr marL="601995" indent="0">
              <a:buNone/>
              <a:defRPr sz="878"/>
            </a:lvl4pPr>
            <a:lvl5pPr marL="802660" indent="0">
              <a:buNone/>
              <a:defRPr sz="878"/>
            </a:lvl5pPr>
            <a:lvl6pPr marL="1003325" indent="0">
              <a:buNone/>
              <a:defRPr sz="878"/>
            </a:lvl6pPr>
            <a:lvl7pPr marL="1203990" indent="0">
              <a:buNone/>
              <a:defRPr sz="878"/>
            </a:lvl7pPr>
            <a:lvl8pPr marL="1404656" indent="0">
              <a:buNone/>
              <a:defRPr sz="878"/>
            </a:lvl8pPr>
            <a:lvl9pPr marL="1605321" indent="0">
              <a:buNone/>
              <a:defRPr sz="87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390" y="902970"/>
            <a:ext cx="2338350" cy="1672864"/>
          </a:xfrm>
        </p:spPr>
        <p:txBody>
          <a:bodyPr/>
          <a:lstStyle>
            <a:lvl1pPr marL="0" indent="0">
              <a:buNone/>
              <a:defRPr sz="702"/>
            </a:lvl1pPr>
            <a:lvl2pPr marL="200665" indent="0">
              <a:buNone/>
              <a:defRPr sz="614"/>
            </a:lvl2pPr>
            <a:lvl3pPr marL="401330" indent="0">
              <a:buNone/>
              <a:defRPr sz="527"/>
            </a:lvl3pPr>
            <a:lvl4pPr marL="601995" indent="0">
              <a:buNone/>
              <a:defRPr sz="439"/>
            </a:lvl4pPr>
            <a:lvl5pPr marL="802660" indent="0">
              <a:buNone/>
              <a:defRPr sz="439"/>
            </a:lvl5pPr>
            <a:lvl6pPr marL="1003325" indent="0">
              <a:buNone/>
              <a:defRPr sz="439"/>
            </a:lvl6pPr>
            <a:lvl7pPr marL="1203990" indent="0">
              <a:buNone/>
              <a:defRPr sz="439"/>
            </a:lvl7pPr>
            <a:lvl8pPr marL="1404656" indent="0">
              <a:buNone/>
              <a:defRPr sz="439"/>
            </a:lvl8pPr>
            <a:lvl9pPr marL="1605321" indent="0">
              <a:buNone/>
              <a:defRPr sz="439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9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46" y="160249"/>
            <a:ext cx="6253222" cy="5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46" y="801246"/>
            <a:ext cx="6253222" cy="190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445" y="2789732"/>
            <a:ext cx="1631275" cy="160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B02F-772E-4E33-B926-43F4FF0D750A}" type="datetimeFigureOut">
              <a:rPr lang="pt-BR" smtClean="0"/>
              <a:t>16/01/2017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1600" y="2789732"/>
            <a:ext cx="2446913" cy="160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0393" y="2789732"/>
            <a:ext cx="1631275" cy="160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9A6-0EC6-4EBA-86EF-6821C18D13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1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1330" rtl="0" eaLnBrk="1" latinLnBrk="0" hangingPunct="1">
        <a:lnSpc>
          <a:spcPct val="90000"/>
        </a:lnSpc>
        <a:spcBef>
          <a:spcPct val="0"/>
        </a:spcBef>
        <a:buNone/>
        <a:defRPr sz="1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33" indent="-100333" algn="l" defTabSz="40133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1pPr>
      <a:lvl2pPr marL="30099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0166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70232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99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65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432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988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5653" indent="-100333" algn="l" defTabSz="40133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65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33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995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66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325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990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4656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5321" algn="l" defTabSz="401330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8668"/>
            <a:ext cx="7250113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9" y="158668"/>
            <a:ext cx="6200775" cy="1600200"/>
          </a:xfrm>
          <a:prstGeom prst="rect">
            <a:avLst/>
          </a:prstGeom>
          <a:ln w="38100">
            <a:noFill/>
          </a:ln>
        </p:spPr>
      </p:pic>
      <p:grpSp>
        <p:nvGrpSpPr>
          <p:cNvPr id="8" name="Grupo 7"/>
          <p:cNvGrpSpPr/>
          <p:nvPr/>
        </p:nvGrpSpPr>
        <p:grpSpPr>
          <a:xfrm>
            <a:off x="1104753" y="1786468"/>
            <a:ext cx="5180067" cy="1200329"/>
            <a:chOff x="181904" y="3569439"/>
            <a:chExt cx="5180067" cy="1200329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81904" y="3569439"/>
              <a:ext cx="73930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7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+</a:t>
              </a:r>
              <a:endParaRPr kumimoji="0" lang="pt-BR" sz="5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22666" y="3569439"/>
              <a:ext cx="73930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pt-BR" sz="72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itchFamily="49" charset="0"/>
                  <a:ea typeface="Calibri" pitchFamily="34" charset="0"/>
                  <a:cs typeface="Courier New" pitchFamily="49" charset="0"/>
                </a:rPr>
                <a:t>=</a:t>
              </a:r>
              <a:endParaRPr lang="en-US" sz="7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"/>
            <a:stretch/>
          </p:blipFill>
          <p:spPr>
            <a:xfrm>
              <a:off x="1039313" y="3701876"/>
              <a:ext cx="3325789" cy="93545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1156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334950"/>
            <a:ext cx="7250113" cy="2340000"/>
            <a:chOff x="76200" y="387697"/>
            <a:chExt cx="7250113" cy="2340000"/>
          </a:xfrm>
        </p:grpSpPr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387697"/>
              <a:ext cx="2340000" cy="23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256" y="387697"/>
              <a:ext cx="2340000" cy="23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6313" y="387697"/>
              <a:ext cx="2340000" cy="2340000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8202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82"/>
            <a:ext cx="7250113" cy="24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3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805"/>
            <a:ext cx="7250113" cy="18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05"/>
            <a:ext cx="7250113" cy="17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44950" y="162556"/>
            <a:ext cx="2160000" cy="2671657"/>
            <a:chOff x="2398689" y="162556"/>
            <a:chExt cx="2160000" cy="2671657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8689" y="162556"/>
              <a:ext cx="2160000" cy="1168093"/>
            </a:xfrm>
            <a:prstGeom prst="rect">
              <a:avLst/>
            </a:prstGeom>
            <a:ln w="38100">
              <a:solidFill>
                <a:srgbClr val="C10000"/>
              </a:solidFill>
            </a:ln>
          </p:spPr>
        </p:pic>
        <p:pic>
          <p:nvPicPr>
            <p:cNvPr id="11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8689" y="1457073"/>
              <a:ext cx="2160000" cy="653792"/>
            </a:xfrm>
            <a:prstGeom prst="rect">
              <a:avLst/>
            </a:prstGeom>
            <a:ln w="38100">
              <a:solidFill>
                <a:srgbClr val="52B63F"/>
              </a:solidFill>
            </a:ln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8689" y="2237289"/>
              <a:ext cx="2160000" cy="596924"/>
            </a:xfrm>
            <a:prstGeom prst="rect">
              <a:avLst/>
            </a:prstGeom>
            <a:ln w="38100">
              <a:solidFill>
                <a:srgbClr val="E66581"/>
              </a:solidFill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4994863" y="166002"/>
            <a:ext cx="2160000" cy="2695389"/>
            <a:chOff x="4947238" y="166002"/>
            <a:chExt cx="2160000" cy="2695389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38" y="166002"/>
              <a:ext cx="2160000" cy="910201"/>
            </a:xfrm>
            <a:prstGeom prst="rect">
              <a:avLst/>
            </a:prstGeom>
            <a:ln w="38100">
              <a:solidFill>
                <a:srgbClr val="3D58A3"/>
              </a:solidFill>
            </a:ln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47238" y="1275245"/>
              <a:ext cx="2160000" cy="735824"/>
            </a:xfrm>
            <a:prstGeom prst="rect">
              <a:avLst/>
            </a:prstGeom>
            <a:noFill/>
            <a:ln w="38100">
              <a:solidFill>
                <a:srgbClr val="F3792A"/>
              </a:solidFill>
            </a:ln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238" y="2210111"/>
              <a:ext cx="2160000" cy="65128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95036" y="162556"/>
            <a:ext cx="2160000" cy="2505757"/>
            <a:chOff x="47411" y="162556"/>
            <a:chExt cx="2160000" cy="2505757"/>
          </a:xfrm>
        </p:grpSpPr>
        <p:pic>
          <p:nvPicPr>
            <p:cNvPr id="4" name="Imagem 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411" y="162556"/>
              <a:ext cx="2160000" cy="771428"/>
            </a:xfrm>
            <a:prstGeom prst="rect">
              <a:avLst/>
            </a:prstGeom>
            <a:noFill/>
            <a:ln w="38100">
              <a:solidFill>
                <a:srgbClr val="F3792A"/>
              </a:solidFill>
            </a:ln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11" y="1060278"/>
              <a:ext cx="2160000" cy="76174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411" y="1948313"/>
              <a:ext cx="216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26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iuri</dc:creator>
  <cp:lastModifiedBy>iuri</cp:lastModifiedBy>
  <cp:revision>26</cp:revision>
  <dcterms:created xsi:type="dcterms:W3CDTF">2017-01-14T19:51:32Z</dcterms:created>
  <dcterms:modified xsi:type="dcterms:W3CDTF">2017-01-16T12:29:13Z</dcterms:modified>
</cp:coreProperties>
</file>