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3" r:id="rId5"/>
    <p:sldId id="266" r:id="rId6"/>
    <p:sldId id="275" r:id="rId7"/>
    <p:sldId id="271" r:id="rId8"/>
    <p:sldId id="268" r:id="rId9"/>
    <p:sldId id="264" r:id="rId10"/>
    <p:sldId id="27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B66"/>
    <a:srgbClr val="367068"/>
    <a:srgbClr val="144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GPS 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GPS ASSISTED SEARCH FOR RECYCLING POINTS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86" y="1048788"/>
            <a:ext cx="2419001" cy="327988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5" name="Textfeld 4"/>
          <p:cNvSpPr txBox="1"/>
          <p:nvPr/>
        </p:nvSpPr>
        <p:spPr>
          <a:xfrm rot="16200000">
            <a:off x="10199716" y="40171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Group A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25" y="1521343"/>
            <a:ext cx="2135195" cy="2149506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Pfeil nach rechts 11"/>
          <p:cNvSpPr/>
          <p:nvPr/>
        </p:nvSpPr>
        <p:spPr>
          <a:xfrm>
            <a:off x="4351895" y="2433998"/>
            <a:ext cx="748145" cy="324197"/>
          </a:xfrm>
          <a:prstGeom prst="rightArrow">
            <a:avLst/>
          </a:prstGeom>
          <a:solidFill>
            <a:srgbClr val="336B66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Pfeil nach rechts 12"/>
          <p:cNvSpPr/>
          <p:nvPr/>
        </p:nvSpPr>
        <p:spPr>
          <a:xfrm>
            <a:off x="5853532" y="2440680"/>
            <a:ext cx="748145" cy="324197"/>
          </a:xfrm>
          <a:prstGeom prst="rightArrow">
            <a:avLst/>
          </a:prstGeom>
          <a:solidFill>
            <a:srgbClr val="336B66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973" y="1879538"/>
            <a:ext cx="582244" cy="125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4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50"/>
                            </p:stCondLst>
                            <p:childTnLst>
                              <p:par>
                                <p:cTn id="2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funtioning</a:t>
            </a:r>
            <a:r>
              <a:rPr lang="de-DE" dirty="0" smtClean="0"/>
              <a:t> </a:t>
            </a:r>
            <a:r>
              <a:rPr lang="de-DE" dirty="0" err="1" smtClean="0"/>
              <a:t>apps</a:t>
            </a:r>
            <a:r>
              <a:rPr lang="de-DE" dirty="0" smtClean="0"/>
              <a:t>, but not all </a:t>
            </a:r>
            <a:r>
              <a:rPr lang="de-DE" dirty="0" err="1" smtClean="0"/>
              <a:t>included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final </a:t>
            </a:r>
            <a:r>
              <a:rPr lang="de-DE" dirty="0" err="1" smtClean="0"/>
              <a:t>one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menubar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stations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 err="1" smtClean="0"/>
              <a:t>Can‘t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endParaRPr lang="de-DE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err="1" smtClean="0"/>
              <a:t>Splash</a:t>
            </a:r>
            <a:r>
              <a:rPr lang="de-DE" dirty="0" smtClean="0"/>
              <a:t> </a:t>
            </a:r>
            <a:r>
              <a:rPr lang="de-DE" dirty="0" err="1" smtClean="0"/>
              <a:t>screen</a:t>
            </a:r>
            <a:r>
              <a:rPr lang="de-DE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Go 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country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10199716" y="40171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Group 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74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Communication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/>
              <a:t>Learning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communicating</a:t>
            </a:r>
            <a:r>
              <a:rPr lang="de-DE" dirty="0"/>
              <a:t> in English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/>
              <a:t>Problems </a:t>
            </a:r>
            <a:r>
              <a:rPr lang="de-DE" dirty="0" err="1" smtClean="0"/>
              <a:t>arising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bad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endParaRPr lang="de-DE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/>
              <a:t>Different </a:t>
            </a:r>
            <a:r>
              <a:rPr lang="de-DE" dirty="0" err="1"/>
              <a:t>opinions</a:t>
            </a:r>
            <a:endParaRPr lang="de-DE" dirty="0"/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err="1" smtClean="0"/>
              <a:t>Programming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 smtClean="0"/>
              <a:t>New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project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10199716" y="40171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Group 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99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Writing an app displaying </a:t>
            </a:r>
            <a:r>
              <a:rPr lang="en-US" dirty="0" err="1"/>
              <a:t>OpenStreetmap</a:t>
            </a:r>
            <a:r>
              <a:rPr lang="en-US" dirty="0"/>
              <a:t> </a:t>
            </a:r>
            <a:r>
              <a:rPr lang="en-US" dirty="0" smtClean="0"/>
              <a:t>within XDK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Researching </a:t>
            </a:r>
            <a:r>
              <a:rPr lang="en-US" dirty="0"/>
              <a:t>positions and types of nearby recycling station within 5km of the </a:t>
            </a:r>
            <a:r>
              <a:rPr lang="en-US" dirty="0" smtClean="0"/>
              <a:t>campus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Creating a table or database with this </a:t>
            </a:r>
            <a:r>
              <a:rPr lang="en-US" dirty="0" smtClean="0"/>
              <a:t>information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Optionally: Providing routing information using for example the TomTom API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10199716" y="40171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Group 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356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err="1" smtClean="0"/>
              <a:t>Splash</a:t>
            </a:r>
            <a:r>
              <a:rPr lang="de-DE" dirty="0" smtClean="0"/>
              <a:t> Screen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Page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country</a:t>
            </a:r>
            <a:endParaRPr lang="de-D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pins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endParaRPr lang="de-D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List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stations</a:t>
            </a:r>
            <a:r>
              <a:rPr lang="de-DE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err="1" smtClean="0"/>
              <a:t>Menubar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Option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10199716" y="40171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Group 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989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39" y="2084831"/>
            <a:ext cx="3330641" cy="332547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88" y="1408176"/>
            <a:ext cx="2839212" cy="504748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rot="16200000">
            <a:off x="10199716" y="40171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Group 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54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 Source Code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 rot="16200000">
            <a:off x="10199716" y="40171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Group 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53" y="1419218"/>
            <a:ext cx="8497764" cy="5040000"/>
          </a:xfrm>
        </p:spPr>
      </p:pic>
    </p:spTree>
    <p:extLst>
      <p:ext uri="{BB962C8B-B14F-4D97-AF65-F5344CB8AC3E}">
        <p14:creationId xmlns:p14="http://schemas.microsoft.com/office/powerpoint/2010/main" val="163726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The </a:t>
            </a:r>
            <a:r>
              <a:rPr lang="de-DE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Source Code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10199716" y="40171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Group A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4" b="4229"/>
          <a:stretch/>
        </p:blipFill>
        <p:spPr>
          <a:xfrm>
            <a:off x="381000" y="1241883"/>
            <a:ext cx="11493500" cy="54637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875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country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pins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ech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Pins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colours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materials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Pop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selecting</a:t>
            </a:r>
            <a:r>
              <a:rPr lang="de-DE" dirty="0" smtClean="0"/>
              <a:t> a </a:t>
            </a:r>
            <a:r>
              <a:rPr lang="de-DE" dirty="0" err="1" smtClean="0"/>
              <a:t>pin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10199716" y="40171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Group 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716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Screenshots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20" y="1440000"/>
            <a:ext cx="2391332" cy="5040000"/>
          </a:xfrm>
        </p:spPr>
      </p:pic>
      <p:sp>
        <p:nvSpPr>
          <p:cNvPr id="7" name="Textfeld 6"/>
          <p:cNvSpPr txBox="1"/>
          <p:nvPr/>
        </p:nvSpPr>
        <p:spPr>
          <a:xfrm rot="16200000">
            <a:off x="10199716" y="40171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Group A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64" y="1440000"/>
            <a:ext cx="2384720" cy="504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74" y="1440000"/>
            <a:ext cx="239133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2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Screenshots</a:t>
            </a:r>
            <a:endParaRPr lang="de-DE" sz="4000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10199716" y="40171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Group A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70" y="1440000"/>
            <a:ext cx="2363819" cy="5040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58" y="1440000"/>
            <a:ext cx="236381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ru"/>
      </p:transition>
    </mc:Choice>
    <mc:Fallback xmlns="">
      <p:transition spd="slow">
        <p:strips dir="r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</Words>
  <Application>Microsoft Office PowerPoint</Application>
  <PresentationFormat>Breitbild</PresentationFormat>
  <Paragraphs>60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GPS APP</vt:lpstr>
      <vt:lpstr>Task</vt:lpstr>
      <vt:lpstr>Ideas for the app</vt:lpstr>
      <vt:lpstr>Design</vt:lpstr>
      <vt:lpstr>CSS Source Code</vt:lpstr>
      <vt:lpstr>The Source Code</vt:lpstr>
      <vt:lpstr>Functions of the app</vt:lpstr>
      <vt:lpstr>Screenshots</vt:lpstr>
      <vt:lpstr>Screenshots</vt:lpstr>
      <vt:lpstr>Problems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APP</dc:title>
  <dc:creator>Tobias Nordhausen</dc:creator>
  <cp:lastModifiedBy>Johanna Trautschold</cp:lastModifiedBy>
  <cp:revision>60</cp:revision>
  <dcterms:created xsi:type="dcterms:W3CDTF">2015-11-23T17:34:57Z</dcterms:created>
  <dcterms:modified xsi:type="dcterms:W3CDTF">2016-02-03T16:59:09Z</dcterms:modified>
</cp:coreProperties>
</file>