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1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Interact with an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3886200"/>
            <a:ext cx="7344834" cy="17526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Sqoop</a:t>
            </a:r>
            <a:r>
              <a:rPr lang="en-US" dirty="0" smtClean="0"/>
              <a:t> to interact with external database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Oozie</a:t>
            </a:r>
            <a:r>
              <a:rPr lang="en-US" dirty="0" smtClean="0"/>
              <a:t> to </a:t>
            </a:r>
            <a:r>
              <a:rPr lang="en-US" dirty="0" err="1" smtClean="0"/>
              <a:t>coordonate</a:t>
            </a:r>
            <a:r>
              <a:rPr lang="en-US" dirty="0"/>
              <a:t> workflows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Flume to collect events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: </a:t>
            </a:r>
            <a:r>
              <a:rPr lang="en-US" b="1" dirty="0"/>
              <a:t>Import /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Command line tool for batch processing</a:t>
            </a:r>
          </a:p>
          <a:p>
            <a:r>
              <a:rPr lang="en-US" b="1" dirty="0" smtClean="0"/>
              <a:t>JDBC drivers</a:t>
            </a:r>
          </a:p>
          <a:p>
            <a:r>
              <a:rPr lang="en-US" b="1" dirty="0" smtClean="0"/>
              <a:t>Specific and generic connectors</a:t>
            </a:r>
            <a:endParaRPr lang="en-US" b="1" dirty="0"/>
          </a:p>
          <a:p>
            <a:r>
              <a:rPr lang="en-US" b="1" dirty="0" smtClean="0"/>
              <a:t>Database: </a:t>
            </a:r>
            <a:r>
              <a:rPr lang="it-IT" dirty="0" err="1" smtClean="0"/>
              <a:t>MySQL</a:t>
            </a:r>
            <a:r>
              <a:rPr lang="it-IT" dirty="0"/>
              <a:t>, </a:t>
            </a:r>
            <a:r>
              <a:rPr lang="it-IT" dirty="0" err="1"/>
              <a:t>PostgreSQL</a:t>
            </a:r>
            <a:r>
              <a:rPr lang="it-IT" dirty="0"/>
              <a:t>, Oracle, Microsoft SQL Server, DB2 and </a:t>
            </a:r>
            <a:r>
              <a:rPr lang="it-IT" dirty="0" err="1"/>
              <a:t>Netezza</a:t>
            </a:r>
            <a:r>
              <a:rPr lang="en-US" dirty="0" smtClean="0"/>
              <a:t>, …</a:t>
            </a:r>
            <a:endParaRPr lang="en-US" dirty="0"/>
          </a:p>
          <a:p>
            <a:r>
              <a:rPr lang="en-US" b="1" dirty="0" err="1" smtClean="0"/>
              <a:t>Hadoop</a:t>
            </a:r>
            <a:r>
              <a:rPr lang="en-US" b="1" dirty="0" smtClean="0"/>
              <a:t>: </a:t>
            </a:r>
            <a:r>
              <a:rPr lang="en-US" dirty="0" smtClean="0"/>
              <a:t>HDFS, Hive, </a:t>
            </a:r>
            <a:r>
              <a:rPr lang="en-US" dirty="0" err="1" smtClean="0"/>
              <a:t>Hcat</a:t>
            </a:r>
            <a:endParaRPr lang="en-US" dirty="0" smtClean="0"/>
          </a:p>
          <a:p>
            <a:r>
              <a:rPr lang="en-US" dirty="0" smtClean="0"/>
              <a:t>Full table or subset with custom 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27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data into </a:t>
            </a:r>
            <a:r>
              <a:rPr lang="en-US" dirty="0" smtClean="0"/>
              <a:t>HDFS:</a:t>
            </a:r>
            <a:br>
              <a:rPr lang="en-US" dirty="0" smtClean="0"/>
            </a:br>
            <a:r>
              <a:rPr lang="en-US" sz="2400" dirty="0" err="1" smtClean="0"/>
              <a:t>sqoop</a:t>
            </a:r>
            <a:r>
              <a:rPr lang="en-US" sz="2400" dirty="0" smtClean="0"/>
              <a:t> </a:t>
            </a:r>
            <a:r>
              <a:rPr lang="en-US" sz="2400" dirty="0"/>
              <a:t>import --connect &lt;JDBC connection string&gt; --table &lt;</a:t>
            </a:r>
            <a:r>
              <a:rPr lang="en-US" sz="2400" dirty="0" err="1"/>
              <a:t>tablename</a:t>
            </a:r>
            <a:r>
              <a:rPr lang="en-US" sz="2400" dirty="0"/>
              <a:t>&gt; --username &lt;username&gt; --password &lt;password</a:t>
            </a:r>
            <a:r>
              <a:rPr lang="en-US" sz="2400" dirty="0" smtClean="0"/>
              <a:t>&gt;</a:t>
            </a:r>
          </a:p>
          <a:p>
            <a:r>
              <a:rPr lang="en-US" dirty="0" smtClean="0"/>
              <a:t>Import data </a:t>
            </a:r>
            <a:r>
              <a:rPr lang="en-US" dirty="0"/>
              <a:t>into Hive</a:t>
            </a:r>
            <a:br>
              <a:rPr lang="en-US" dirty="0"/>
            </a:br>
            <a:r>
              <a:rPr lang="en-US" sz="2400" dirty="0" err="1" smtClean="0"/>
              <a:t>sqoop</a:t>
            </a:r>
            <a:r>
              <a:rPr lang="en-US" sz="2400" dirty="0" smtClean="0"/>
              <a:t> </a:t>
            </a:r>
            <a:r>
              <a:rPr lang="en-US" sz="2400" dirty="0"/>
              <a:t>import --connect &lt;JDBC connection string&gt; --table &lt;</a:t>
            </a:r>
            <a:r>
              <a:rPr lang="en-US" sz="2400" dirty="0" err="1"/>
              <a:t>tablename</a:t>
            </a:r>
            <a:r>
              <a:rPr lang="en-US" sz="2400" dirty="0"/>
              <a:t>&gt; --username &lt;username&gt; --password &lt;password&gt; --hive-import</a:t>
            </a:r>
          </a:p>
        </p:txBody>
      </p:sp>
    </p:spTree>
    <p:extLst>
      <p:ext uri="{BB962C8B-B14F-4D97-AF65-F5344CB8AC3E}">
        <p14:creationId xmlns:p14="http://schemas.microsoft.com/office/powerpoint/2010/main" val="8178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: </a:t>
            </a:r>
            <a:r>
              <a:rPr lang="en-US" dirty="0" err="1" smtClean="0"/>
              <a:t>optmization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use native drivers when available</a:t>
            </a:r>
          </a:p>
          <a:p>
            <a:r>
              <a:rPr lang="en-US" dirty="0" smtClean="0"/>
              <a:t>Use “</a:t>
            </a:r>
            <a:r>
              <a:rPr lang="is-IS" dirty="0" smtClean="0"/>
              <a:t>num</a:t>
            </a:r>
            <a:r>
              <a:rPr lang="is-IS" dirty="0"/>
              <a:t>-</a:t>
            </a:r>
            <a:r>
              <a:rPr lang="is-IS" dirty="0" smtClean="0"/>
              <a:t>mappers” and “</a:t>
            </a:r>
            <a:r>
              <a:rPr lang="en-US" dirty="0"/>
              <a:t>split-</a:t>
            </a:r>
            <a:r>
              <a:rPr lang="en-US" dirty="0" smtClean="0"/>
              <a:t>by”</a:t>
            </a:r>
          </a:p>
          <a:p>
            <a:r>
              <a:rPr lang="en-US" dirty="0"/>
              <a:t> "--query" require "--target-</a:t>
            </a:r>
            <a:r>
              <a:rPr lang="en-US" dirty="0" err="1"/>
              <a:t>dir</a:t>
            </a:r>
            <a:r>
              <a:rPr lang="en-US" dirty="0"/>
              <a:t>" and one of "--split-by" or "--</a:t>
            </a:r>
            <a:r>
              <a:rPr lang="en-US" dirty="0" err="1"/>
              <a:t>num</a:t>
            </a:r>
            <a:r>
              <a:rPr lang="en-US" dirty="0"/>
              <a:t>-mappers </a:t>
            </a:r>
            <a:r>
              <a:rPr lang="en-US" dirty="0" smtClean="0"/>
              <a:t>1”</a:t>
            </a:r>
          </a:p>
          <a:p>
            <a:r>
              <a:rPr lang="en-US" dirty="0" smtClean="0"/>
              <a:t>Oracle has 3 connectors: </a:t>
            </a:r>
            <a:r>
              <a:rPr lang="en-US" dirty="0" err="1" smtClean="0"/>
              <a:t>Sqoop</a:t>
            </a:r>
            <a:r>
              <a:rPr lang="en-US" dirty="0" smtClean="0"/>
              <a:t>, Oracle, MapQuest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4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: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and monitor workflows</a:t>
            </a:r>
          </a:p>
          <a:p>
            <a:r>
              <a:rPr lang="en-US" dirty="0" smtClean="0"/>
              <a:t>Periodic scheduling (now with </a:t>
            </a:r>
            <a:r>
              <a:rPr lang="en-US" dirty="0" err="1" smtClean="0"/>
              <a:t>cron</a:t>
            </a:r>
            <a:r>
              <a:rPr lang="en-US" dirty="0" smtClean="0"/>
              <a:t> syntax)</a:t>
            </a:r>
          </a:p>
          <a:p>
            <a:r>
              <a:rPr lang="en-US" dirty="0" smtClean="0"/>
              <a:t>Trigger execution for data availability</a:t>
            </a:r>
          </a:p>
          <a:p>
            <a:r>
              <a:rPr lang="en-US" dirty="0" smtClean="0"/>
              <a:t>HTTP and CLI</a:t>
            </a:r>
          </a:p>
          <a:p>
            <a:r>
              <a:rPr lang="en-US" dirty="0" err="1" smtClean="0"/>
              <a:t>Job.properties</a:t>
            </a:r>
            <a:r>
              <a:rPr lang="en-US" dirty="0"/>
              <a:t>, </a:t>
            </a:r>
            <a:r>
              <a:rPr lang="en-US" dirty="0" err="1" smtClean="0"/>
              <a:t>workflow.xml</a:t>
            </a:r>
            <a:r>
              <a:rPr lang="en-US" dirty="0" smtClean="0"/>
              <a:t>, </a:t>
            </a:r>
            <a:r>
              <a:rPr lang="nl-NL" dirty="0" err="1"/>
              <a:t>coordinator.xml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3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: control flow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 (dag):</a:t>
            </a:r>
            <a:br>
              <a:rPr lang="en-US" dirty="0" smtClean="0"/>
            </a:br>
            <a:r>
              <a:rPr lang="en-US" dirty="0" smtClean="0"/>
              <a:t>start / end / kill</a:t>
            </a:r>
            <a:br>
              <a:rPr lang="en-US" dirty="0" smtClean="0"/>
            </a:br>
            <a:r>
              <a:rPr lang="en-US" dirty="0" smtClean="0"/>
              <a:t>decision</a:t>
            </a:r>
            <a:br>
              <a:rPr lang="en-US" dirty="0" smtClean="0"/>
            </a:br>
            <a:r>
              <a:rPr lang="en-US" dirty="0" smtClean="0"/>
              <a:t>fork / join</a:t>
            </a:r>
          </a:p>
          <a:p>
            <a:r>
              <a:rPr lang="en-US" dirty="0" smtClean="0"/>
              <a:t>Actions:</a:t>
            </a:r>
            <a:br>
              <a:rPr lang="en-US" dirty="0" smtClean="0"/>
            </a:br>
            <a:r>
              <a:rPr lang="en-US" dirty="0" err="1" smtClean="0"/>
              <a:t>mapreduce</a:t>
            </a:r>
            <a:r>
              <a:rPr lang="en-US" dirty="0" smtClean="0"/>
              <a:t> / </a:t>
            </a:r>
            <a:r>
              <a:rPr lang="en-US" dirty="0" err="1"/>
              <a:t>hdfs</a:t>
            </a:r>
            <a:r>
              <a:rPr lang="en-US" dirty="0"/>
              <a:t> / </a:t>
            </a:r>
            <a:r>
              <a:rPr lang="en-US" dirty="0" smtClean="0"/>
              <a:t>pig / hive / </a:t>
            </a:r>
            <a:br>
              <a:rPr lang="en-US" dirty="0" smtClean="0"/>
            </a:br>
            <a:r>
              <a:rPr lang="en-US" dirty="0" err="1" smtClean="0"/>
              <a:t>sqoop</a:t>
            </a:r>
            <a:r>
              <a:rPr lang="en-US" dirty="0" smtClean="0"/>
              <a:t> / shell / …</a:t>
            </a:r>
          </a:p>
        </p:txBody>
      </p:sp>
    </p:spTree>
    <p:extLst>
      <p:ext uri="{BB962C8B-B14F-4D97-AF65-F5344CB8AC3E}">
        <p14:creationId xmlns:p14="http://schemas.microsoft.com/office/powerpoint/2010/main" val="332423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: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br>
              <a:rPr lang="en-US" dirty="0" smtClean="0"/>
            </a:br>
            <a:r>
              <a:rPr lang="en-US" dirty="0" err="1" smtClean="0"/>
              <a:t>oozie</a:t>
            </a:r>
            <a:r>
              <a:rPr lang="en-US" dirty="0" smtClean="0"/>
              <a:t> job –run –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job.properties</a:t>
            </a:r>
            <a:endParaRPr lang="en-US" dirty="0" smtClean="0"/>
          </a:p>
          <a:p>
            <a:r>
              <a:rPr lang="en-US" dirty="0" smtClean="0"/>
              <a:t>Job status</a:t>
            </a:r>
            <a:br>
              <a:rPr lang="en-US" dirty="0" smtClean="0"/>
            </a:br>
            <a:r>
              <a:rPr lang="en-US" dirty="0" err="1" smtClean="0"/>
              <a:t>oozie</a:t>
            </a:r>
            <a:r>
              <a:rPr lang="en-US" dirty="0" smtClean="0"/>
              <a:t> job –info {</a:t>
            </a:r>
            <a:r>
              <a:rPr lang="en-US" dirty="0" err="1" smtClean="0"/>
              <a:t>job_id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Job log</a:t>
            </a:r>
            <a:br>
              <a:rPr lang="en-US" dirty="0" smtClean="0"/>
            </a:br>
            <a:r>
              <a:rPr lang="en-US" dirty="0" err="1" smtClean="0"/>
              <a:t>oozie</a:t>
            </a:r>
            <a:r>
              <a:rPr lang="en-US" dirty="0" smtClean="0"/>
              <a:t> job –log {</a:t>
            </a:r>
            <a:r>
              <a:rPr lang="en-US" dirty="0" err="1" smtClean="0"/>
              <a:t>job_id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Job definition</a:t>
            </a:r>
            <a:br>
              <a:rPr lang="en-US" dirty="0" smtClean="0"/>
            </a:br>
            <a:r>
              <a:rPr lang="en-US" dirty="0" err="1" smtClean="0"/>
              <a:t>oozie</a:t>
            </a:r>
            <a:r>
              <a:rPr lang="en-US" dirty="0" smtClean="0"/>
              <a:t> job –definition {</a:t>
            </a:r>
            <a:r>
              <a:rPr lang="en-US" dirty="0" err="1" smtClean="0"/>
              <a:t>job_id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Flume: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collect, aggregate, transport</a:t>
            </a:r>
          </a:p>
          <a:p>
            <a:r>
              <a:rPr lang="en-US" dirty="0" smtClean="0"/>
              <a:t>Distributed servers and agents</a:t>
            </a:r>
          </a:p>
          <a:p>
            <a:r>
              <a:rPr lang="en-US" dirty="0" smtClean="0"/>
              <a:t>Data flow, event based</a:t>
            </a:r>
          </a:p>
          <a:p>
            <a:r>
              <a:rPr lang="en-US" dirty="0" smtClean="0"/>
              <a:t>Agent = source + channel + sink</a:t>
            </a:r>
          </a:p>
          <a:p>
            <a:r>
              <a:rPr lang="en-US" dirty="0" smtClean="0"/>
              <a:t>Complex flow by chaining agent</a:t>
            </a:r>
          </a:p>
          <a:p>
            <a:r>
              <a:rPr lang="en-US" dirty="0" smtClean="0"/>
              <a:t>Multiplexing: flow in one or more destinations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Flume: source, </a:t>
            </a:r>
            <a:r>
              <a:rPr lang="en-US" dirty="0"/>
              <a:t>channel </a:t>
            </a:r>
            <a:r>
              <a:rPr lang="en-US" dirty="0" smtClean="0"/>
              <a:t>&amp; </a:t>
            </a:r>
            <a:r>
              <a:rPr lang="en-US" dirty="0"/>
              <a:t>sink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Sources: </a:t>
            </a:r>
            <a:br>
              <a:rPr lang="en-US" dirty="0" smtClean="0"/>
            </a:br>
            <a:r>
              <a:rPr lang="en-US" sz="2400" dirty="0" err="1" smtClean="0"/>
              <a:t>eg</a:t>
            </a:r>
            <a:r>
              <a:rPr lang="en-US" sz="2400" dirty="0" smtClean="0"/>
              <a:t>: </a:t>
            </a:r>
            <a:r>
              <a:rPr lang="tr-TR" sz="2400" b="1" dirty="0" smtClean="0"/>
              <a:t>Avro</a:t>
            </a:r>
            <a:r>
              <a:rPr lang="en-US" sz="2400" dirty="0" smtClean="0"/>
              <a:t>, Thrift, Exec, JMS, Syslog, …</a:t>
            </a:r>
            <a:endParaRPr lang="en-US" sz="2400" dirty="0"/>
          </a:p>
          <a:p>
            <a:r>
              <a:rPr lang="en-US" b="1" dirty="0" smtClean="0"/>
              <a:t>Channel</a:t>
            </a:r>
            <a:br>
              <a:rPr lang="en-US" b="1" dirty="0" smtClean="0"/>
            </a:br>
            <a:r>
              <a:rPr lang="en-US" sz="2400" b="1" dirty="0" err="1" smtClean="0"/>
              <a:t>eg</a:t>
            </a:r>
            <a:r>
              <a:rPr lang="en-US" sz="2400" b="1" dirty="0" smtClean="0"/>
              <a:t>: Memory, JDBC, File</a:t>
            </a:r>
            <a:br>
              <a:rPr lang="en-US" sz="2400" b="1" dirty="0" smtClean="0"/>
            </a:br>
            <a:r>
              <a:rPr lang="en-US" b="1" dirty="0" smtClean="0"/>
              <a:t>Selectors: </a:t>
            </a:r>
            <a:r>
              <a:rPr lang="en-US" dirty="0" smtClean="0"/>
              <a:t>replicating, multiplexing</a:t>
            </a:r>
            <a:br>
              <a:rPr lang="en-US" dirty="0" smtClean="0"/>
            </a:br>
            <a:r>
              <a:rPr lang="en-US" dirty="0" smtClean="0"/>
              <a:t>Processors: Failover, Load balancing</a:t>
            </a:r>
            <a:endParaRPr lang="en-US" b="1" dirty="0" smtClean="0"/>
          </a:p>
          <a:p>
            <a:r>
              <a:rPr lang="en-US" b="1" dirty="0" smtClean="0"/>
              <a:t>Sink</a:t>
            </a:r>
            <a:br>
              <a:rPr lang="en-US" b="1" dirty="0" smtClean="0"/>
            </a:br>
            <a:r>
              <a:rPr lang="en-US" sz="2400" b="1" dirty="0" err="1" smtClean="0"/>
              <a:t>eg</a:t>
            </a:r>
            <a:r>
              <a:rPr lang="en-US" sz="2400" b="1" dirty="0" smtClean="0"/>
              <a:t>: HDFS, Avro, </a:t>
            </a:r>
            <a:r>
              <a:rPr lang="en-US" sz="2400" b="1" dirty="0" err="1" smtClean="0"/>
              <a:t>HBase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Solr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ElasticSearch</a:t>
            </a:r>
            <a:endParaRPr lang="en-US" sz="2400" b="1" dirty="0" smtClean="0"/>
          </a:p>
          <a:p>
            <a:r>
              <a:rPr lang="en-US" b="1" dirty="0" smtClean="0"/>
              <a:t>Interceptors: </a:t>
            </a:r>
            <a:r>
              <a:rPr lang="en-US" dirty="0"/>
              <a:t>modify/drop events in-flight</a:t>
            </a:r>
            <a:endParaRPr lang="en-US" b="1" dirty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4483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10784</TotalTime>
  <Words>230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ETL:  Interact with an Hadoop Cluster</vt:lpstr>
      <vt:lpstr>Sqoop: Import / Export</vt:lpstr>
      <vt:lpstr>Sqoop: an example</vt:lpstr>
      <vt:lpstr>Sqoop: optmization</vt:lpstr>
      <vt:lpstr>Oozie: Workflow</vt:lpstr>
      <vt:lpstr>Oozie: control flow and actions</vt:lpstr>
      <vt:lpstr>Oozie: commands</vt:lpstr>
      <vt:lpstr>Flume: data collection</vt:lpstr>
      <vt:lpstr>Flume: source, channel &amp; sink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Hadoop: an ecosystem</dc:title>
  <dc:creator>jfioer</dc:creator>
  <cp:lastModifiedBy>jfioer</cp:lastModifiedBy>
  <cp:revision>153</cp:revision>
  <dcterms:created xsi:type="dcterms:W3CDTF">2013-09-30T08:54:23Z</dcterms:created>
  <dcterms:modified xsi:type="dcterms:W3CDTF">2013-10-24T20:48:36Z</dcterms:modified>
</cp:coreProperties>
</file>