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: Big Data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Foundamental</a:t>
            </a:r>
            <a:r>
              <a:rPr lang="en-US" dirty="0" smtClean="0"/>
              <a:t> concepts and</a:t>
            </a:r>
          </a:p>
          <a:p>
            <a:r>
              <a:rPr lang="en-US" dirty="0" smtClean="0"/>
              <a:t>Major </a:t>
            </a:r>
            <a:r>
              <a:rPr lang="en-US" dirty="0" err="1" smtClean="0"/>
              <a:t>composants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Data definition: the 3 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Volume: </a:t>
            </a:r>
            <a:br>
              <a:rPr lang="en-US" dirty="0" smtClean="0"/>
            </a:br>
            <a:r>
              <a:rPr lang="en-US" sz="2600" dirty="0" smtClean="0"/>
              <a:t>A significant amount of data, more than easily handled by a single database, computer or spreadsheet</a:t>
            </a:r>
          </a:p>
          <a:p>
            <a:r>
              <a:rPr lang="en-US" dirty="0" smtClean="0"/>
              <a:t>Velocity:</a:t>
            </a:r>
            <a:br>
              <a:rPr lang="en-US" dirty="0" smtClean="0"/>
            </a:br>
            <a:r>
              <a:rPr lang="en-US" sz="2400" dirty="0" smtClean="0"/>
              <a:t>Process incoming data and get answers quickly enough, as to  not delay research or critical decision making</a:t>
            </a:r>
          </a:p>
          <a:p>
            <a:r>
              <a:rPr lang="en-US" dirty="0" smtClean="0"/>
              <a:t>Variety:</a:t>
            </a:r>
            <a:br>
              <a:rPr lang="en-US" dirty="0" smtClean="0"/>
            </a:br>
            <a:r>
              <a:rPr lang="en-US" sz="2400" dirty="0" smtClean="0"/>
              <a:t>Different kind of information, with a mix of data types and varying degrees of structures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72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historical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36" y="1940572"/>
            <a:ext cx="5665794" cy="45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modern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ode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84" y="1812018"/>
            <a:ext cx="5595388" cy="45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3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cluster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ya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8" y="2325834"/>
            <a:ext cx="8425033" cy="32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project hosted by Apache</a:t>
            </a:r>
          </a:p>
          <a:p>
            <a:r>
              <a:rPr lang="en-US" dirty="0" smtClean="0"/>
              <a:t>CDH: </a:t>
            </a:r>
            <a:r>
              <a:rPr lang="en-US" dirty="0" err="1" smtClean="0"/>
              <a:t>Cloudera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HDP: </a:t>
            </a:r>
            <a:r>
              <a:rPr lang="en-US" dirty="0" err="1" smtClean="0"/>
              <a:t>Hortonworks</a:t>
            </a:r>
            <a:r>
              <a:rPr lang="en-US" dirty="0" smtClean="0"/>
              <a:t> distribution</a:t>
            </a:r>
          </a:p>
          <a:p>
            <a:r>
              <a:rPr lang="en-US" smtClean="0"/>
              <a:t>Intel, EMC, 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3806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5965</TotalTime>
  <Words>50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Hadoop: Big Data Ecosystem</vt:lpstr>
      <vt:lpstr>A Big Data definition: the 3 V’s</vt:lpstr>
      <vt:lpstr>The historical architecture</vt:lpstr>
      <vt:lpstr>The modern architecture</vt:lpstr>
      <vt:lpstr>A cluster operating system</vt:lpstr>
      <vt:lpstr>Hadoop distributions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Hadoop: an ecosystem</dc:title>
  <dc:creator>jfioer</dc:creator>
  <cp:lastModifiedBy>jfioer</cp:lastModifiedBy>
  <cp:revision>102</cp:revision>
  <dcterms:created xsi:type="dcterms:W3CDTF">2013-09-30T08:54:23Z</dcterms:created>
  <dcterms:modified xsi:type="dcterms:W3CDTF">2013-10-25T09:06:03Z</dcterms:modified>
</cp:coreProperties>
</file>