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4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HDFS and Map </a:t>
            </a:r>
            <a:r>
              <a:rPr lang="en-US" dirty="0" smtClean="0"/>
              <a:t>Reduce:</a:t>
            </a:r>
            <a:br>
              <a:rPr lang="en-US" dirty="0" smtClean="0"/>
            </a:br>
            <a:r>
              <a:rPr lang="en-US" dirty="0" smtClean="0"/>
              <a:t>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 used to HDFS</a:t>
            </a:r>
          </a:p>
          <a:p>
            <a:r>
              <a:rPr lang="en-US" dirty="0" smtClean="0"/>
              <a:t>Write your first </a:t>
            </a:r>
            <a:r>
              <a:rPr lang="en-US" dirty="0" err="1" smtClean="0"/>
              <a:t>MapReduce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twitter data from ECE</a:t>
            </a:r>
            <a:br>
              <a:rPr lang="en-US" dirty="0"/>
            </a:b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ece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wget</a:t>
            </a:r>
            <a:r>
              <a:rPr lang="en-US" sz="2400" dirty="0"/>
              <a:t> --recursive --mirror -</a:t>
            </a:r>
            <a:r>
              <a:rPr lang="en-US" sz="2400" dirty="0" err="1"/>
              <a:t>np</a:t>
            </a:r>
            <a:r>
              <a:rPr lang="en-US" sz="2400" dirty="0"/>
              <a:t> -</a:t>
            </a:r>
            <a:r>
              <a:rPr lang="en-US" sz="2400" dirty="0" err="1"/>
              <a:t>A.html</a:t>
            </a:r>
            <a:r>
              <a:rPr lang="en-US" sz="2400" dirty="0"/>
              <a:t>  -Q100m -P ./</a:t>
            </a:r>
            <a:r>
              <a:rPr lang="en-US" sz="2400" dirty="0" err="1"/>
              <a:t>ece</a:t>
            </a:r>
            <a:r>
              <a:rPr lang="en-US" sz="2400" dirty="0"/>
              <a:t> http://</a:t>
            </a:r>
            <a:r>
              <a:rPr lang="en-US" sz="2400" dirty="0" err="1"/>
              <a:t>www.ece.fr</a:t>
            </a:r>
            <a:r>
              <a:rPr lang="en-US" sz="2400" dirty="0"/>
              <a:t> </a:t>
            </a:r>
          </a:p>
          <a:p>
            <a:r>
              <a:rPr lang="en-US" dirty="0"/>
              <a:t>Upload </a:t>
            </a:r>
            <a:r>
              <a:rPr lang="en-US" dirty="0" smtClean="0"/>
              <a:t>them to </a:t>
            </a:r>
            <a:r>
              <a:rPr lang="en-US" dirty="0"/>
              <a:t>HDFS</a:t>
            </a:r>
            <a:br>
              <a:rPr lang="en-US" dirty="0"/>
            </a:br>
            <a:r>
              <a:rPr lang="nl-NL" sz="2400" dirty="0" err="1"/>
              <a:t>hadoop</a:t>
            </a:r>
            <a:r>
              <a:rPr lang="nl-NL" sz="2400" dirty="0"/>
              <a:t> </a:t>
            </a:r>
            <a:r>
              <a:rPr lang="nl-NL" sz="2400" dirty="0" err="1"/>
              <a:t>fs</a:t>
            </a:r>
            <a:r>
              <a:rPr lang="nl-NL" sz="2400" dirty="0"/>
              <a:t> -put ./</a:t>
            </a:r>
            <a:r>
              <a:rPr lang="nl-NL" sz="2400" dirty="0" err="1"/>
              <a:t>ece</a:t>
            </a:r>
            <a:r>
              <a:rPr lang="nl-NL" sz="2400" dirty="0"/>
              <a:t> .</a:t>
            </a:r>
            <a:endParaRPr lang="en-US" sz="2400" dirty="0"/>
          </a:p>
          <a:p>
            <a:r>
              <a:rPr lang="en-US" dirty="0" smtClean="0"/>
              <a:t>Install Eclipse for Java EE  and Maven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http://</a:t>
            </a:r>
            <a:r>
              <a:rPr lang="en-US" sz="2400" dirty="0" err="1" smtClean="0"/>
              <a:t>www.eclipse.org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http://</a:t>
            </a:r>
            <a:r>
              <a:rPr lang="en-US" sz="2400" dirty="0" err="1" smtClean="0"/>
              <a:t>maven.apache.org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cd </a:t>
            </a:r>
            <a:r>
              <a:rPr lang="en-US" dirty="0" err="1" smtClean="0"/>
              <a:t>wordcount</a:t>
            </a:r>
            <a:endParaRPr lang="en-US" dirty="0" smtClean="0"/>
          </a:p>
          <a:p>
            <a:r>
              <a:rPr lang="en-US" dirty="0" smtClean="0"/>
              <a:t>The ./</a:t>
            </a:r>
            <a:r>
              <a:rPr lang="en-US" dirty="0" err="1" smtClean="0"/>
              <a:t>pom.xml</a:t>
            </a:r>
            <a:r>
              <a:rPr lang="en-US" dirty="0" smtClean="0"/>
              <a:t> file:</a:t>
            </a:r>
            <a:br>
              <a:rPr lang="en-US" dirty="0" smtClean="0"/>
            </a:br>
            <a:r>
              <a:rPr lang="en-US" sz="2400" dirty="0" smtClean="0"/>
              <a:t>project definition</a:t>
            </a:r>
            <a:br>
              <a:rPr lang="en-US" sz="2400" dirty="0" smtClean="0"/>
            </a:br>
            <a:r>
              <a:rPr lang="en-US" sz="2400" dirty="0" err="1" smtClean="0"/>
              <a:t>Hortonworks</a:t>
            </a:r>
            <a:r>
              <a:rPr lang="en-US" sz="2400" dirty="0" smtClean="0"/>
              <a:t> dependencies</a:t>
            </a:r>
            <a:br>
              <a:rPr lang="en-US" sz="2400" dirty="0" smtClean="0"/>
            </a:br>
            <a:r>
              <a:rPr lang="en-US" sz="2400" dirty="0" err="1" smtClean="0"/>
              <a:t>Hadoop</a:t>
            </a:r>
            <a:r>
              <a:rPr lang="en-US" sz="2400" dirty="0" smtClean="0"/>
              <a:t> dependencies</a:t>
            </a:r>
          </a:p>
          <a:p>
            <a:r>
              <a:rPr lang="en-US" dirty="0" smtClean="0"/>
              <a:t>Initial directory layout</a:t>
            </a:r>
            <a:br>
              <a:rPr lang="en-US" dirty="0" smtClean="0"/>
            </a:br>
            <a:r>
              <a:rPr lang="en-US" sz="2400" dirty="0" smtClean="0"/>
              <a:t>Maven settings: ./</a:t>
            </a:r>
            <a:r>
              <a:rPr lang="en-US" sz="2400" dirty="0" err="1" smtClean="0"/>
              <a:t>conf</a:t>
            </a:r>
            <a:r>
              <a:rPr lang="en-US" sz="2400" dirty="0" smtClean="0"/>
              <a:t>/</a:t>
            </a:r>
            <a:r>
              <a:rPr lang="en-US" sz="2400" dirty="0" err="1" smtClean="0"/>
              <a:t>settings.xml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Java packages: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./</a:t>
            </a:r>
            <a:r>
              <a:rPr lang="en-US" sz="2400" dirty="0" err="1" smtClean="0"/>
              <a:t>src</a:t>
            </a:r>
            <a:r>
              <a:rPr lang="en-US" sz="2400" dirty="0" smtClean="0"/>
              <a:t>/main/java</a:t>
            </a:r>
            <a:br>
              <a:rPr lang="en-US" sz="2400" dirty="0" smtClean="0"/>
            </a:br>
            <a:r>
              <a:rPr lang="en-US" sz="2400" dirty="0" smtClean="0"/>
              <a:t>Test packages: </a:t>
            </a:r>
            <a:r>
              <a:rPr lang="en-US" sz="2400" dirty="0" err="1"/>
              <a:t>mkdir</a:t>
            </a:r>
            <a:r>
              <a:rPr lang="en-US" sz="2400"/>
              <a:t> –p </a:t>
            </a:r>
            <a:r>
              <a:rPr lang="en-US" sz="2400" smtClean="0"/>
              <a:t> .</a:t>
            </a:r>
            <a:r>
              <a:rPr lang="en-US" sz="2400" dirty="0" smtClean="0"/>
              <a:t>/</a:t>
            </a:r>
            <a:r>
              <a:rPr lang="en-US" sz="2400" dirty="0" err="1" smtClean="0"/>
              <a:t>src</a:t>
            </a:r>
            <a:r>
              <a:rPr lang="en-US" sz="2400" dirty="0" smtClean="0"/>
              <a:t>/test/java</a:t>
            </a:r>
          </a:p>
          <a:p>
            <a:r>
              <a:rPr lang="en-US" dirty="0" smtClean="0"/>
              <a:t>Eclipse </a:t>
            </a:r>
            <a:r>
              <a:rPr lang="en-US" dirty="0" err="1" smtClean="0"/>
              <a:t>initialisation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mvn</a:t>
            </a:r>
            <a:r>
              <a:rPr lang="en-US" sz="2400" dirty="0" smtClean="0"/>
              <a:t> </a:t>
            </a:r>
            <a:r>
              <a:rPr lang="en-US" sz="2400" dirty="0" err="1" smtClean="0"/>
              <a:t>eclipse:eclipse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32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map-redu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61" y="1592396"/>
            <a:ext cx="4426857" cy="454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2592" y="6220329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lintool.github.io</a:t>
            </a:r>
            <a:r>
              <a:rPr lang="en-US" sz="2400" dirty="0"/>
              <a:t>/</a:t>
            </a:r>
            <a:r>
              <a:rPr lang="en-US" sz="2400" dirty="0" err="1"/>
              <a:t>MapReduceAlgorithms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2533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 with a main static function</a:t>
            </a:r>
          </a:p>
          <a:p>
            <a:r>
              <a:rPr lang="en-US" dirty="0" smtClean="0"/>
              <a:t>Define the Mapper, Combiner, Reducer</a:t>
            </a:r>
          </a:p>
          <a:p>
            <a:r>
              <a:rPr lang="en-US" dirty="0" smtClean="0"/>
              <a:t>Define the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endParaRPr lang="en-US" dirty="0" smtClean="0"/>
          </a:p>
          <a:p>
            <a:r>
              <a:rPr lang="en-US" dirty="0" smtClean="0"/>
              <a:t>Define the </a:t>
            </a:r>
            <a:r>
              <a:rPr lang="en-US" dirty="0" err="1" smtClean="0"/>
              <a:t>InputPaths</a:t>
            </a:r>
            <a:r>
              <a:rPr lang="en-US" dirty="0" smtClean="0"/>
              <a:t> and </a:t>
            </a:r>
            <a:r>
              <a:rPr lang="en-US" dirty="0" err="1" smtClean="0"/>
              <a:t>OutputPaths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hadoop.apache.org</a:t>
            </a:r>
            <a:r>
              <a:rPr lang="en-US" sz="2400" dirty="0"/>
              <a:t>/docs/stable/</a:t>
            </a:r>
            <a:r>
              <a:rPr lang="en-US" sz="2400" dirty="0" err="1"/>
              <a:t>mapred_tutorial.html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38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xtends </a:t>
            </a:r>
            <a:r>
              <a:rPr lang="en-US" b="1" dirty="0" err="1" smtClean="0"/>
              <a:t>MapReduceBase</a:t>
            </a:r>
            <a:endParaRPr lang="en-US" b="1" dirty="0" smtClean="0"/>
          </a:p>
          <a:p>
            <a:r>
              <a:rPr lang="en-US" b="1" dirty="0" smtClean="0"/>
              <a:t>Implements Mapper</a:t>
            </a:r>
          </a:p>
          <a:p>
            <a:r>
              <a:rPr lang="en-US" b="1" dirty="0" smtClean="0"/>
              <a:t>Call </a:t>
            </a:r>
            <a:r>
              <a:rPr lang="en-US" dirty="0" err="1" smtClean="0"/>
              <a:t>output.collect</a:t>
            </a:r>
            <a:r>
              <a:rPr lang="en-US" dirty="0" smtClean="0"/>
              <a:t> K,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6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and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Extends </a:t>
            </a:r>
            <a:r>
              <a:rPr lang="en-US" b="1" dirty="0" err="1" smtClean="0"/>
              <a:t>MapReduceBase</a:t>
            </a:r>
            <a:endParaRPr lang="en-US" b="1" dirty="0"/>
          </a:p>
          <a:p>
            <a:r>
              <a:rPr lang="en-US" b="1" dirty="0"/>
              <a:t>I</a:t>
            </a:r>
            <a:r>
              <a:rPr lang="en-US" b="1" dirty="0" smtClean="0"/>
              <a:t>mplements Reducer</a:t>
            </a:r>
          </a:p>
          <a:p>
            <a:r>
              <a:rPr lang="en-US" b="1" dirty="0"/>
              <a:t>Call </a:t>
            </a:r>
            <a:r>
              <a:rPr lang="en-US" dirty="0" err="1"/>
              <a:t>output.collect</a:t>
            </a:r>
            <a:r>
              <a:rPr lang="en-US" dirty="0"/>
              <a:t> K, 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7890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5952</TotalTime>
  <Words>104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HDFS and Map Reduce:  an introduction</vt:lpstr>
      <vt:lpstr>Prerequisite</vt:lpstr>
      <vt:lpstr>Prepare Maven</vt:lpstr>
      <vt:lpstr>Workflow of a MapReduce Job</vt:lpstr>
      <vt:lpstr>Prepare the job</vt:lpstr>
      <vt:lpstr>Mapper</vt:lpstr>
      <vt:lpstr>Combiner and Reducer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an ecosystem</dc:title>
  <dc:creator>jfioer</dc:creator>
  <cp:lastModifiedBy>jfioer</cp:lastModifiedBy>
  <cp:revision>91</cp:revision>
  <dcterms:created xsi:type="dcterms:W3CDTF">2013-09-30T08:54:23Z</dcterms:created>
  <dcterms:modified xsi:type="dcterms:W3CDTF">2013-10-10T14:11:26Z</dcterms:modified>
</cp:coreProperties>
</file>