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Hive: </a:t>
            </a:r>
            <a:r>
              <a:rPr lang="en-US" dirty="0" smtClean="0"/>
              <a:t>the </a:t>
            </a:r>
            <a:r>
              <a:rPr lang="en-US" dirty="0" smtClean="0"/>
              <a:t>Data Warehouse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Write SQL inside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And optimize your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7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 and faster than </a:t>
            </a:r>
            <a:r>
              <a:rPr lang="en-US" dirty="0" err="1" smtClean="0"/>
              <a:t>MapReduce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With and without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Wide acceptance inside the enterprise</a:t>
            </a:r>
          </a:p>
          <a:p>
            <a:r>
              <a:rPr lang="en-US" dirty="0" smtClean="0"/>
              <a:t>Use the interactive client (or `hive –f`)</a:t>
            </a:r>
          </a:p>
          <a:p>
            <a:r>
              <a:rPr lang="en-US" dirty="0" smtClean="0"/>
              <a:t>Connect with JDBC and ODBC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Databases, tables and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 and table, don</a:t>
            </a:r>
            <a:r>
              <a:rPr lang="fr-FR" dirty="0" smtClean="0"/>
              <a:t>’</a:t>
            </a:r>
            <a:r>
              <a:rPr lang="en-US" dirty="0" smtClean="0"/>
              <a:t>t stay inside “default”</a:t>
            </a:r>
          </a:p>
          <a:p>
            <a:r>
              <a:rPr lang="en-US" dirty="0" smtClean="0"/>
              <a:t>Database store inside Hive warehouse </a:t>
            </a:r>
            <a:r>
              <a:rPr lang="en-US" dirty="0" err="1" smtClean="0"/>
              <a:t>dir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/>
              <a:t>eg</a:t>
            </a:r>
            <a:r>
              <a:rPr lang="en-US" sz="2400" dirty="0" smtClean="0"/>
              <a:t>: “</a:t>
            </a:r>
            <a:r>
              <a:rPr lang="is-IS" sz="2400" dirty="0"/>
              <a:t>/apps/hive/warehouse</a:t>
            </a:r>
            <a:r>
              <a:rPr lang="is-IS" sz="2400" dirty="0" smtClean="0"/>
              <a:t>/my.db”</a:t>
            </a:r>
          </a:p>
          <a:p>
            <a:r>
              <a:rPr lang="is-IS" dirty="0" smtClean="0"/>
              <a:t>Table are simple directories with multiple files</a:t>
            </a:r>
            <a:endParaRPr lang="en-US" dirty="0" smtClean="0"/>
          </a:p>
          <a:p>
            <a:r>
              <a:rPr lang="en-US" dirty="0" smtClean="0"/>
              <a:t>Local versus external table</a:t>
            </a:r>
          </a:p>
          <a:p>
            <a:r>
              <a:rPr lang="en-US" dirty="0" smtClean="0"/>
              <a:t>“limit” your select queries for fast preview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9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and complex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Numeric </a:t>
            </a:r>
            <a:r>
              <a:rPr lang="en-US" b="1" dirty="0" smtClean="0"/>
              <a:t>Types: TINYINT, SMALLINT, INT, BIGINT, FLOAT, DOUBLE, DECIMAL</a:t>
            </a:r>
          </a:p>
          <a:p>
            <a:r>
              <a:rPr lang="en-US" b="1" dirty="0"/>
              <a:t>Date/Time </a:t>
            </a:r>
            <a:r>
              <a:rPr lang="en-US" b="1" dirty="0" smtClean="0"/>
              <a:t>Types: TIMESTAMP</a:t>
            </a:r>
            <a:r>
              <a:rPr lang="en-US" b="1" dirty="0"/>
              <a:t>, </a:t>
            </a:r>
            <a:r>
              <a:rPr lang="en-US" b="1" dirty="0" smtClean="0"/>
              <a:t>DATE</a:t>
            </a:r>
          </a:p>
          <a:p>
            <a:r>
              <a:rPr lang="en-US" b="1" dirty="0"/>
              <a:t>String </a:t>
            </a:r>
            <a:r>
              <a:rPr lang="en-US" b="1" dirty="0" smtClean="0"/>
              <a:t>Types: STRING</a:t>
            </a:r>
            <a:r>
              <a:rPr lang="en-US" b="1" dirty="0"/>
              <a:t>, </a:t>
            </a:r>
            <a:r>
              <a:rPr lang="en-US" b="1" dirty="0" smtClean="0"/>
              <a:t>VARCHAR</a:t>
            </a:r>
          </a:p>
          <a:p>
            <a:r>
              <a:rPr lang="ro-RO" b="1" dirty="0"/>
              <a:t>Misc </a:t>
            </a:r>
            <a:r>
              <a:rPr lang="ro-RO" b="1" dirty="0" smtClean="0"/>
              <a:t>Types: </a:t>
            </a:r>
            <a:r>
              <a:rPr lang="en-US" b="1" dirty="0"/>
              <a:t>BOOLEAN, BINARY</a:t>
            </a:r>
            <a:endParaRPr lang="ro-RO" b="1" dirty="0"/>
          </a:p>
          <a:p>
            <a:r>
              <a:rPr lang="fr-FR" b="1" dirty="0" err="1"/>
              <a:t>Complex</a:t>
            </a:r>
            <a:r>
              <a:rPr lang="fr-FR" b="1" dirty="0"/>
              <a:t> </a:t>
            </a:r>
            <a:r>
              <a:rPr lang="fr-FR" b="1" dirty="0" smtClean="0"/>
              <a:t>Types: </a:t>
            </a:r>
            <a:r>
              <a:rPr lang="en-US" b="1" dirty="0"/>
              <a:t>ARRAY, MAP, STRUCT, </a:t>
            </a:r>
            <a:r>
              <a:rPr lang="en-US" b="1" dirty="0" smtClean="0"/>
              <a:t>UNIONTYPE</a:t>
            </a:r>
            <a:br>
              <a:rPr lang="en-US" b="1" dirty="0" smtClean="0"/>
            </a:br>
            <a:endParaRPr lang="en-US" b="1" dirty="0" smtClean="0"/>
          </a:p>
          <a:p>
            <a:pPr marL="0" indent="0">
              <a:buNone/>
            </a:pPr>
            <a:r>
              <a:rPr lang="en-US" sz="2400" b="1" dirty="0"/>
              <a:t>https://</a:t>
            </a:r>
            <a:r>
              <a:rPr lang="en-US" sz="2400" b="1" dirty="0" err="1"/>
              <a:t>cwiki.apache.org</a:t>
            </a:r>
            <a:r>
              <a:rPr lang="en-US" sz="2400" b="1" dirty="0"/>
              <a:t>/confluence/display/Hive/</a:t>
            </a:r>
            <a:r>
              <a:rPr lang="en-US" sz="2400" b="1" dirty="0" err="1"/>
              <a:t>LanguageManual+Types#LanguageManualTypes-Decimals</a:t>
            </a: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9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Format, </a:t>
            </a:r>
            <a:r>
              <a:rPr lang="en-US" dirty="0" err="1" smtClean="0"/>
              <a:t>Serde</a:t>
            </a:r>
            <a:r>
              <a:rPr lang="en-US" dirty="0" smtClean="0"/>
              <a:t> and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 format </a:t>
            </a:r>
            <a:r>
              <a:rPr lang="en-US" dirty="0" err="1"/>
              <a:t>serde</a:t>
            </a:r>
            <a:r>
              <a:rPr lang="en-US" dirty="0"/>
              <a:t> </a:t>
            </a:r>
            <a:r>
              <a:rPr lang="en-US" dirty="0" smtClean="0"/>
              <a:t>| delimited </a:t>
            </a:r>
          </a:p>
          <a:p>
            <a:r>
              <a:rPr lang="en-US" dirty="0"/>
              <a:t>stored as </a:t>
            </a:r>
            <a:r>
              <a:rPr lang="en-US" dirty="0" err="1"/>
              <a:t>textfile</a:t>
            </a:r>
            <a:r>
              <a:rPr lang="en-US" dirty="0"/>
              <a:t> </a:t>
            </a:r>
            <a:r>
              <a:rPr lang="en-US" dirty="0" smtClean="0"/>
              <a:t> | </a:t>
            </a:r>
            <a:r>
              <a:rPr lang="en-US" dirty="0" err="1"/>
              <a:t>sequencefile</a:t>
            </a:r>
            <a:r>
              <a:rPr lang="en-US" dirty="0"/>
              <a:t> </a:t>
            </a:r>
            <a:r>
              <a:rPr lang="en-US" dirty="0" smtClean="0"/>
              <a:t> | </a:t>
            </a:r>
            <a:r>
              <a:rPr lang="ro-RO" dirty="0"/>
              <a:t>rcfile </a:t>
            </a:r>
            <a:endParaRPr lang="ro-RO" dirty="0" smtClean="0"/>
          </a:p>
          <a:p>
            <a:r>
              <a:rPr lang="ro-RO" dirty="0" smtClean="0"/>
              <a:t>SerDe: Serialize / Deserialize</a:t>
            </a:r>
            <a:br>
              <a:rPr lang="ro-RO" dirty="0" smtClean="0"/>
            </a:br>
            <a:r>
              <a:rPr lang="ro-RO" dirty="0" smtClean="0"/>
              <a:t>eg: avro, regexp, ...</a:t>
            </a:r>
          </a:p>
          <a:p>
            <a:r>
              <a:rPr lang="ro-RO" dirty="0" smtClean="0"/>
              <a:t>Compression: lzo, gz, snappy...</a:t>
            </a:r>
            <a:endParaRPr lang="ro-RO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9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sub-directories</a:t>
            </a:r>
          </a:p>
          <a:p>
            <a:r>
              <a:rPr lang="en-US" dirty="0" smtClean="0"/>
              <a:t>Data pruning</a:t>
            </a:r>
          </a:p>
          <a:p>
            <a:r>
              <a:rPr lang="en-US" dirty="0" smtClean="0"/>
              <a:t>Static and </a:t>
            </a:r>
            <a:r>
              <a:rPr lang="en-US" smtClean="0"/>
              <a:t>dynamic partitions</a:t>
            </a:r>
            <a:endParaRPr lang="en-US" dirty="0" smtClean="0"/>
          </a:p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abuse (small files problem)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4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defined number of buckets</a:t>
            </a:r>
          </a:p>
          <a:p>
            <a:r>
              <a:rPr lang="en-US" dirty="0" smtClean="0"/>
              <a:t>Hash based</a:t>
            </a:r>
          </a:p>
          <a:p>
            <a:r>
              <a:rPr lang="en-US" dirty="0" smtClean="0"/>
              <a:t>Ordered</a:t>
            </a:r>
          </a:p>
          <a:p>
            <a:r>
              <a:rPr lang="en-US" dirty="0" smtClean="0"/>
              <a:t>Join optimization</a:t>
            </a:r>
          </a:p>
          <a:p>
            <a:r>
              <a:rPr lang="en-US" dirty="0" smtClean="0"/>
              <a:t>Latest versions introduced list buckets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01636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2322</TotalTime>
  <Words>176</Words>
  <Application>Microsoft Macintosh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 Black </vt:lpstr>
      <vt:lpstr>Hive: the Data Warehouse</vt:lpstr>
      <vt:lpstr>Brief introduction</vt:lpstr>
      <vt:lpstr>Databases, tables and queries</vt:lpstr>
      <vt:lpstr>Simple and complex data types</vt:lpstr>
      <vt:lpstr>File Format, Serde and compression</vt:lpstr>
      <vt:lpstr>Partitions </vt:lpstr>
      <vt:lpstr>buckets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Hadoop: an ecosystem</dc:title>
  <dc:creator>jfioer</dc:creator>
  <cp:lastModifiedBy>jfioer</cp:lastModifiedBy>
  <cp:revision>101</cp:revision>
  <dcterms:created xsi:type="dcterms:W3CDTF">2013-09-30T08:54:23Z</dcterms:created>
  <dcterms:modified xsi:type="dcterms:W3CDTF">2013-10-15T22:29:52Z</dcterms:modified>
</cp:coreProperties>
</file>