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7" r:id="rId2"/>
    <p:sldId id="273" r:id="rId3"/>
    <p:sldId id="274" r:id="rId4"/>
    <p:sldId id="275" r:id="rId5"/>
    <p:sldId id="258" r:id="rId6"/>
    <p:sldId id="259" r:id="rId7"/>
    <p:sldId id="260" r:id="rId8"/>
    <p:sldId id="261" r:id="rId9"/>
    <p:sldId id="278" r:id="rId10"/>
    <p:sldId id="279" r:id="rId11"/>
    <p:sldId id="268" r:id="rId12"/>
    <p:sldId id="262" r:id="rId13"/>
    <p:sldId id="263" r:id="rId14"/>
    <p:sldId id="266" r:id="rId15"/>
    <p:sldId id="269" r:id="rId16"/>
    <p:sldId id="270" r:id="rId17"/>
    <p:sldId id="271" r:id="rId18"/>
    <p:sldId id="272" r:id="rId19"/>
    <p:sldId id="276" r:id="rId20"/>
    <p:sldId id="277" r:id="rId21"/>
    <p:sldId id="281" r:id="rId22"/>
    <p:sldId id="280" r:id="rId23"/>
    <p:sldId id="282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67"/>
  </p:normalViewPr>
  <p:slideViewPr>
    <p:cSldViewPr>
      <p:cViewPr varScale="1">
        <p:scale>
          <a:sx n="136" d="100"/>
          <a:sy n="136" d="100"/>
        </p:scale>
        <p:origin x="1504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93017E3-5348-4E36-8C26-B47E50D1FB9C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30771C5E-C6B6-4159-98E7-E2942D59CB3C}">
      <dgm:prSet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>
        <a:noFill/>
      </dgm:spPr>
      <dgm:t>
        <a:bodyPr/>
        <a:lstStyle/>
        <a:p>
          <a:pPr rtl="0"/>
          <a:r>
            <a:rPr lang="en-US" b="1" dirty="0"/>
            <a:t>Do’s</a:t>
          </a:r>
          <a:endParaRPr lang="en-AU" dirty="0"/>
        </a:p>
      </dgm:t>
    </dgm:pt>
    <dgm:pt modelId="{2B2417FE-E616-40B0-B92B-ADB55CB39C3C}" type="parTrans" cxnId="{CD523D6C-82DD-4EDF-966A-55E601227936}">
      <dgm:prSet/>
      <dgm:spPr/>
      <dgm:t>
        <a:bodyPr/>
        <a:lstStyle/>
        <a:p>
          <a:endParaRPr lang="en-AU"/>
        </a:p>
      </dgm:t>
    </dgm:pt>
    <dgm:pt modelId="{58F2004E-CBCC-4A93-8AE8-069566D93D7A}" type="sibTrans" cxnId="{CD523D6C-82DD-4EDF-966A-55E601227936}">
      <dgm:prSet/>
      <dgm:spPr/>
      <dgm:t>
        <a:bodyPr/>
        <a:lstStyle/>
        <a:p>
          <a:endParaRPr lang="en-AU"/>
        </a:p>
      </dgm:t>
    </dgm:pt>
    <dgm:pt modelId="{AC1AFB19-A741-4AA4-A15D-59FA530C1DCA}">
      <dgm:prSet>
        <dgm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dgm:style>
      </dgm:prSet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pPr rtl="0"/>
          <a:r>
            <a:rPr lang="en-US" b="1" dirty="0"/>
            <a:t>Design them large enough </a:t>
          </a:r>
          <a:endParaRPr lang="en-AU" b="1" dirty="0"/>
        </a:p>
      </dgm:t>
    </dgm:pt>
    <dgm:pt modelId="{7EED128D-54E0-4BE5-B904-493EC33BD1BA}" type="parTrans" cxnId="{FBB3AFE7-1846-4ECE-A37C-75680E8A6171}">
      <dgm:prSet/>
      <dgm:spPr/>
      <dgm:t>
        <a:bodyPr/>
        <a:lstStyle/>
        <a:p>
          <a:endParaRPr lang="en-AU"/>
        </a:p>
      </dgm:t>
    </dgm:pt>
    <dgm:pt modelId="{58D3025F-198A-4FCA-AAC8-5EEC4FF84EF6}" type="sibTrans" cxnId="{FBB3AFE7-1846-4ECE-A37C-75680E8A6171}">
      <dgm:prSet/>
      <dgm:spPr/>
      <dgm:t>
        <a:bodyPr/>
        <a:lstStyle/>
        <a:p>
          <a:endParaRPr lang="en-AU"/>
        </a:p>
      </dgm:t>
    </dgm:pt>
    <dgm:pt modelId="{32B83261-3283-41A8-96B0-4DC79760B7EF}">
      <dgm:prSet>
        <dgm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dgm:style>
      </dgm:prSet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pPr rtl="0"/>
          <a:r>
            <a:rPr lang="en-US" b="1" dirty="0"/>
            <a:t>Design them to be simple</a:t>
          </a:r>
          <a:endParaRPr lang="en-AU" b="1" dirty="0"/>
        </a:p>
      </dgm:t>
    </dgm:pt>
    <dgm:pt modelId="{09F4A1FA-C14A-43A6-887E-6C13D1381D69}" type="parTrans" cxnId="{45E00BD3-CB98-4DEB-96F9-12A9DF0FA0F4}">
      <dgm:prSet/>
      <dgm:spPr/>
      <dgm:t>
        <a:bodyPr/>
        <a:lstStyle/>
        <a:p>
          <a:endParaRPr lang="en-AU"/>
        </a:p>
      </dgm:t>
    </dgm:pt>
    <dgm:pt modelId="{9C6812C3-6136-45C9-92AA-19B419DC51EA}" type="sibTrans" cxnId="{45E00BD3-CB98-4DEB-96F9-12A9DF0FA0F4}">
      <dgm:prSet/>
      <dgm:spPr/>
      <dgm:t>
        <a:bodyPr/>
        <a:lstStyle/>
        <a:p>
          <a:endParaRPr lang="en-AU"/>
        </a:p>
      </dgm:t>
    </dgm:pt>
    <dgm:pt modelId="{4D15175C-C741-4DC4-A1B4-A55524CD547D}">
      <dgm:prSet>
        <dgm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dgm:style>
      </dgm:prSet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pPr rtl="0"/>
          <a:r>
            <a:rPr lang="en-US" b="1" dirty="0"/>
            <a:t>Design them to be clear</a:t>
          </a:r>
          <a:endParaRPr lang="en-AU" b="1" dirty="0"/>
        </a:p>
      </dgm:t>
    </dgm:pt>
    <dgm:pt modelId="{BF56F76B-CA60-4374-A09B-328A55347200}" type="parTrans" cxnId="{1A67481A-7E0F-4DD1-9599-F9A6DD0B9E34}">
      <dgm:prSet/>
      <dgm:spPr/>
      <dgm:t>
        <a:bodyPr/>
        <a:lstStyle/>
        <a:p>
          <a:endParaRPr lang="en-AU"/>
        </a:p>
      </dgm:t>
    </dgm:pt>
    <dgm:pt modelId="{C59BB725-7801-4CD7-93FC-BC72D21D094F}" type="sibTrans" cxnId="{1A67481A-7E0F-4DD1-9599-F9A6DD0B9E34}">
      <dgm:prSet/>
      <dgm:spPr/>
      <dgm:t>
        <a:bodyPr/>
        <a:lstStyle/>
        <a:p>
          <a:endParaRPr lang="en-AU"/>
        </a:p>
      </dgm:t>
    </dgm:pt>
    <dgm:pt modelId="{C4A0F965-4040-429C-AC90-8D98C3A638E2}">
      <dgm:prSet>
        <dgm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dgm:style>
      </dgm:prSet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pPr rtl="0"/>
          <a:r>
            <a:rPr lang="en-US" b="1" dirty="0"/>
            <a:t>Label them</a:t>
          </a:r>
          <a:endParaRPr lang="en-AU" b="1" dirty="0"/>
        </a:p>
      </dgm:t>
    </dgm:pt>
    <dgm:pt modelId="{D6710AE2-5E50-48C2-9D65-4F7DC6B53F80}" type="parTrans" cxnId="{BFD44DA7-F1E1-42A2-A9F7-188E5B12C9B2}">
      <dgm:prSet/>
      <dgm:spPr/>
      <dgm:t>
        <a:bodyPr/>
        <a:lstStyle/>
        <a:p>
          <a:endParaRPr lang="en-AU"/>
        </a:p>
      </dgm:t>
    </dgm:pt>
    <dgm:pt modelId="{5238B51A-AA01-4AD5-9874-851F6E33E5E4}" type="sibTrans" cxnId="{BFD44DA7-F1E1-42A2-A9F7-188E5B12C9B2}">
      <dgm:prSet/>
      <dgm:spPr/>
      <dgm:t>
        <a:bodyPr/>
        <a:lstStyle/>
        <a:p>
          <a:endParaRPr lang="en-AU"/>
        </a:p>
      </dgm:t>
    </dgm:pt>
    <dgm:pt modelId="{3B7BA36F-025F-449F-A4EC-0AE6689D0CEF}">
      <dgm:prSet>
        <dgm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dgm:style>
      </dgm:prSet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pPr rtl="0"/>
          <a:r>
            <a:rPr lang="en-US" b="1" dirty="0"/>
            <a:t>Use only what you need	</a:t>
          </a:r>
        </a:p>
      </dgm:t>
    </dgm:pt>
    <dgm:pt modelId="{1D9AE68C-B84F-4E5E-AC49-F16C525DAF4D}" type="parTrans" cxnId="{8571D39A-4267-4D70-A3A9-F49807895A43}">
      <dgm:prSet/>
      <dgm:spPr/>
      <dgm:t>
        <a:bodyPr/>
        <a:lstStyle/>
        <a:p>
          <a:endParaRPr lang="en-AU"/>
        </a:p>
      </dgm:t>
    </dgm:pt>
    <dgm:pt modelId="{D4348B9B-CFB2-45D5-AC1C-742B5D36D8E0}" type="sibTrans" cxnId="{8571D39A-4267-4D70-A3A9-F49807895A43}">
      <dgm:prSet/>
      <dgm:spPr/>
      <dgm:t>
        <a:bodyPr/>
        <a:lstStyle/>
        <a:p>
          <a:endParaRPr lang="en-AU"/>
        </a:p>
      </dgm:t>
    </dgm:pt>
    <dgm:pt modelId="{158A2386-D47A-4609-AAF4-FF29B59E0F1F}">
      <dgm:prSet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>
        <a:noFill/>
      </dgm:spPr>
      <dgm:t>
        <a:bodyPr/>
        <a:lstStyle/>
        <a:p>
          <a:pPr rtl="0"/>
          <a:r>
            <a:rPr lang="en-US" b="1" dirty="0"/>
            <a:t>Don’ts</a:t>
          </a:r>
          <a:endParaRPr lang="en-US" dirty="0"/>
        </a:p>
      </dgm:t>
    </dgm:pt>
    <dgm:pt modelId="{D4FE0429-68DF-4AF5-8A0E-C8DF9217F49B}" type="parTrans" cxnId="{6517B9CE-BCF7-4F8A-8AD4-A8DD6365AFF6}">
      <dgm:prSet/>
      <dgm:spPr/>
      <dgm:t>
        <a:bodyPr/>
        <a:lstStyle/>
        <a:p>
          <a:endParaRPr lang="en-AU"/>
        </a:p>
      </dgm:t>
    </dgm:pt>
    <dgm:pt modelId="{58D90379-4EAD-48D2-BE32-544C2C9CAEC2}" type="sibTrans" cxnId="{6517B9CE-BCF7-4F8A-8AD4-A8DD6365AFF6}">
      <dgm:prSet/>
      <dgm:spPr/>
      <dgm:t>
        <a:bodyPr/>
        <a:lstStyle/>
        <a:p>
          <a:endParaRPr lang="en-AU"/>
        </a:p>
      </dgm:t>
    </dgm:pt>
    <dgm:pt modelId="{54F0C864-ADF0-42AC-8A19-B136E1AB1C40}">
      <dgm:prSet>
        <dgm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dgm:style>
      </dgm:prSet>
      <dgm:spPr>
        <a:solidFill>
          <a:schemeClr val="bg2">
            <a:lumMod val="50000"/>
          </a:schemeClr>
        </a:solidFill>
      </dgm:spPr>
      <dgm:t>
        <a:bodyPr/>
        <a:lstStyle/>
        <a:p>
          <a:pPr rtl="0"/>
          <a:r>
            <a:rPr lang="en-US" b="1" dirty="0"/>
            <a:t>Use too much text</a:t>
          </a:r>
          <a:endParaRPr lang="en-AU" b="1" dirty="0"/>
        </a:p>
      </dgm:t>
    </dgm:pt>
    <dgm:pt modelId="{E648B11F-B393-402B-B367-8D56E401AAE1}" type="parTrans" cxnId="{8B3B6511-7EE7-40F3-A9AC-73870B49E8CE}">
      <dgm:prSet/>
      <dgm:spPr/>
      <dgm:t>
        <a:bodyPr/>
        <a:lstStyle/>
        <a:p>
          <a:endParaRPr lang="en-AU"/>
        </a:p>
      </dgm:t>
    </dgm:pt>
    <dgm:pt modelId="{BDDC531F-70AF-4C31-B2CC-CE78B514CE19}" type="sibTrans" cxnId="{8B3B6511-7EE7-40F3-A9AC-73870B49E8CE}">
      <dgm:prSet/>
      <dgm:spPr/>
      <dgm:t>
        <a:bodyPr/>
        <a:lstStyle/>
        <a:p>
          <a:endParaRPr lang="en-AU"/>
        </a:p>
      </dgm:t>
    </dgm:pt>
    <dgm:pt modelId="{05B9B493-0C1A-4824-AECD-95C75A8B23C7}">
      <dgm:prSet>
        <dgm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dgm:style>
      </dgm:prSet>
      <dgm:spPr>
        <a:solidFill>
          <a:schemeClr val="bg2">
            <a:lumMod val="50000"/>
          </a:schemeClr>
        </a:solidFill>
      </dgm:spPr>
      <dgm:t>
        <a:bodyPr/>
        <a:lstStyle/>
        <a:p>
          <a:pPr rtl="0"/>
          <a:r>
            <a:rPr lang="en-US" b="1" dirty="0"/>
            <a:t>Use excessive artwork</a:t>
          </a:r>
          <a:endParaRPr lang="en-AU" b="1" dirty="0"/>
        </a:p>
      </dgm:t>
    </dgm:pt>
    <dgm:pt modelId="{773B2816-F607-4226-A077-CEBFC393D897}" type="parTrans" cxnId="{B2C3D8CC-F116-4C8C-90FB-F25DA609E03B}">
      <dgm:prSet/>
      <dgm:spPr/>
      <dgm:t>
        <a:bodyPr/>
        <a:lstStyle/>
        <a:p>
          <a:endParaRPr lang="en-AU"/>
        </a:p>
      </dgm:t>
    </dgm:pt>
    <dgm:pt modelId="{0D4A33FF-B000-414B-A1CF-530F3703E1E6}" type="sibTrans" cxnId="{B2C3D8CC-F116-4C8C-90FB-F25DA609E03B}">
      <dgm:prSet/>
      <dgm:spPr/>
      <dgm:t>
        <a:bodyPr/>
        <a:lstStyle/>
        <a:p>
          <a:endParaRPr lang="en-AU"/>
        </a:p>
      </dgm:t>
    </dgm:pt>
    <dgm:pt modelId="{93D78F52-DDDE-4F96-8219-CADAAEF3A7D5}">
      <dgm:prSet>
        <dgm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dgm:style>
      </dgm:prSet>
      <dgm:spPr>
        <a:solidFill>
          <a:schemeClr val="bg2">
            <a:lumMod val="50000"/>
          </a:schemeClr>
        </a:solidFill>
      </dgm:spPr>
      <dgm:t>
        <a:bodyPr/>
        <a:lstStyle/>
        <a:p>
          <a:pPr rtl="0"/>
          <a:r>
            <a:rPr lang="en-US" b="1" dirty="0"/>
            <a:t>Make things look cramped</a:t>
          </a:r>
          <a:endParaRPr lang="en-AU" b="1" dirty="0"/>
        </a:p>
      </dgm:t>
    </dgm:pt>
    <dgm:pt modelId="{90955F3F-14C7-49DA-85E2-2AEB11319A79}" type="parTrans" cxnId="{613BEC4E-4A4D-4C3E-B9A9-9FB8675567B3}">
      <dgm:prSet/>
      <dgm:spPr/>
      <dgm:t>
        <a:bodyPr/>
        <a:lstStyle/>
        <a:p>
          <a:endParaRPr lang="en-AU"/>
        </a:p>
      </dgm:t>
    </dgm:pt>
    <dgm:pt modelId="{B8313519-67DD-4B49-AD90-4A3BDE0379E4}" type="sibTrans" cxnId="{613BEC4E-4A4D-4C3E-B9A9-9FB8675567B3}">
      <dgm:prSet/>
      <dgm:spPr/>
      <dgm:t>
        <a:bodyPr/>
        <a:lstStyle/>
        <a:p>
          <a:endParaRPr lang="en-AU"/>
        </a:p>
      </dgm:t>
    </dgm:pt>
    <dgm:pt modelId="{B0F167A3-78FE-4414-A585-3EDE00F340CE}">
      <dgm:prSet>
        <dgm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dgm:style>
      </dgm:prSet>
      <dgm:spPr>
        <a:solidFill>
          <a:schemeClr val="bg2">
            <a:lumMod val="50000"/>
          </a:schemeClr>
        </a:solidFill>
      </dgm:spPr>
      <dgm:t>
        <a:bodyPr/>
        <a:lstStyle/>
        <a:p>
          <a:pPr rtl="0"/>
          <a:r>
            <a:rPr lang="en-US" b="1" dirty="0"/>
            <a:t>Use too many colors</a:t>
          </a:r>
          <a:endParaRPr lang="en-AU" b="1" dirty="0"/>
        </a:p>
      </dgm:t>
    </dgm:pt>
    <dgm:pt modelId="{E086B016-52B7-44E5-92BE-BA1B03D44DB5}" type="parTrans" cxnId="{9C48A2B8-8E86-43C7-9AED-2EE19D9AD2B6}">
      <dgm:prSet/>
      <dgm:spPr/>
      <dgm:t>
        <a:bodyPr/>
        <a:lstStyle/>
        <a:p>
          <a:endParaRPr lang="en-AU"/>
        </a:p>
      </dgm:t>
    </dgm:pt>
    <dgm:pt modelId="{C38BC2D5-C419-44A7-964F-E1E4DFF1719D}" type="sibTrans" cxnId="{9C48A2B8-8E86-43C7-9AED-2EE19D9AD2B6}">
      <dgm:prSet/>
      <dgm:spPr/>
      <dgm:t>
        <a:bodyPr/>
        <a:lstStyle/>
        <a:p>
          <a:endParaRPr lang="en-AU"/>
        </a:p>
      </dgm:t>
    </dgm:pt>
    <dgm:pt modelId="{DD0FE47E-EFC7-4119-9805-23564A494478}">
      <dgm:prSet>
        <dgm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dgm:style>
      </dgm:prSet>
      <dgm:spPr>
        <a:solidFill>
          <a:schemeClr val="bg2">
            <a:lumMod val="50000"/>
          </a:schemeClr>
        </a:solidFill>
      </dgm:spPr>
      <dgm:t>
        <a:bodyPr/>
        <a:lstStyle/>
        <a:p>
          <a:pPr rtl="0"/>
          <a:r>
            <a:rPr lang="en-US" b="1" dirty="0"/>
            <a:t>Overuse capital letters</a:t>
          </a:r>
          <a:endParaRPr lang="en-AU" b="1" dirty="0"/>
        </a:p>
      </dgm:t>
    </dgm:pt>
    <dgm:pt modelId="{ECD730BC-8375-4D2A-AD77-C0B12D68038D}" type="parTrans" cxnId="{BB18B64F-A0EB-40F4-833F-E3EC6E91C4EC}">
      <dgm:prSet/>
      <dgm:spPr/>
      <dgm:t>
        <a:bodyPr/>
        <a:lstStyle/>
        <a:p>
          <a:endParaRPr lang="en-AU"/>
        </a:p>
      </dgm:t>
    </dgm:pt>
    <dgm:pt modelId="{B628A8EB-041A-4758-B6D1-C4F997CF861E}" type="sibTrans" cxnId="{BB18B64F-A0EB-40F4-833F-E3EC6E91C4EC}">
      <dgm:prSet/>
      <dgm:spPr/>
      <dgm:t>
        <a:bodyPr/>
        <a:lstStyle/>
        <a:p>
          <a:endParaRPr lang="en-AU"/>
        </a:p>
      </dgm:t>
    </dgm:pt>
    <dgm:pt modelId="{EB9216F7-75C4-4822-A1A1-C4686404F849}" type="pres">
      <dgm:prSet presAssocID="{393017E3-5348-4E36-8C26-B47E50D1FB9C}" presName="theList" presStyleCnt="0">
        <dgm:presLayoutVars>
          <dgm:dir/>
          <dgm:animLvl val="lvl"/>
          <dgm:resizeHandles val="exact"/>
        </dgm:presLayoutVars>
      </dgm:prSet>
      <dgm:spPr/>
    </dgm:pt>
    <dgm:pt modelId="{65D89BFF-FD12-48A6-BC8A-B8C24985FB30}" type="pres">
      <dgm:prSet presAssocID="{30771C5E-C6B6-4159-98E7-E2942D59CB3C}" presName="compNode" presStyleCnt="0"/>
      <dgm:spPr/>
    </dgm:pt>
    <dgm:pt modelId="{046733A2-2959-419E-9B69-7FB3F17ACA43}" type="pres">
      <dgm:prSet presAssocID="{30771C5E-C6B6-4159-98E7-E2942D59CB3C}" presName="aNode" presStyleLbl="bgShp" presStyleIdx="0" presStyleCnt="2"/>
      <dgm:spPr/>
    </dgm:pt>
    <dgm:pt modelId="{D66FD223-5360-4A83-9DDA-FF3C282C3348}" type="pres">
      <dgm:prSet presAssocID="{30771C5E-C6B6-4159-98E7-E2942D59CB3C}" presName="textNode" presStyleLbl="bgShp" presStyleIdx="0" presStyleCnt="2"/>
      <dgm:spPr/>
    </dgm:pt>
    <dgm:pt modelId="{7F485BC4-9A2C-46EA-9C9E-ED429DEC007C}" type="pres">
      <dgm:prSet presAssocID="{30771C5E-C6B6-4159-98E7-E2942D59CB3C}" presName="compChildNode" presStyleCnt="0"/>
      <dgm:spPr/>
    </dgm:pt>
    <dgm:pt modelId="{8D2AAF4E-60A0-49C8-BDE8-8CC898809F0B}" type="pres">
      <dgm:prSet presAssocID="{30771C5E-C6B6-4159-98E7-E2942D59CB3C}" presName="theInnerList" presStyleCnt="0"/>
      <dgm:spPr/>
    </dgm:pt>
    <dgm:pt modelId="{E387477E-A55E-41B1-9B18-773F476DFA19}" type="pres">
      <dgm:prSet presAssocID="{AC1AFB19-A741-4AA4-A15D-59FA530C1DCA}" presName="childNode" presStyleLbl="node1" presStyleIdx="0" presStyleCnt="10">
        <dgm:presLayoutVars>
          <dgm:bulletEnabled val="1"/>
        </dgm:presLayoutVars>
      </dgm:prSet>
      <dgm:spPr/>
    </dgm:pt>
    <dgm:pt modelId="{F4E45562-0FEC-4CBB-BDA5-05BBCAC2DDFB}" type="pres">
      <dgm:prSet presAssocID="{AC1AFB19-A741-4AA4-A15D-59FA530C1DCA}" presName="aSpace2" presStyleCnt="0"/>
      <dgm:spPr/>
    </dgm:pt>
    <dgm:pt modelId="{83812E21-F5D7-49DA-ACE7-DE5B3ADC130D}" type="pres">
      <dgm:prSet presAssocID="{32B83261-3283-41A8-96B0-4DC79760B7EF}" presName="childNode" presStyleLbl="node1" presStyleIdx="1" presStyleCnt="10">
        <dgm:presLayoutVars>
          <dgm:bulletEnabled val="1"/>
        </dgm:presLayoutVars>
      </dgm:prSet>
      <dgm:spPr/>
    </dgm:pt>
    <dgm:pt modelId="{37772519-B51D-41A3-AD66-97FB0D3451AE}" type="pres">
      <dgm:prSet presAssocID="{32B83261-3283-41A8-96B0-4DC79760B7EF}" presName="aSpace2" presStyleCnt="0"/>
      <dgm:spPr/>
    </dgm:pt>
    <dgm:pt modelId="{FB3507B1-EF7E-4C0D-8A01-55813993DF05}" type="pres">
      <dgm:prSet presAssocID="{4D15175C-C741-4DC4-A1B4-A55524CD547D}" presName="childNode" presStyleLbl="node1" presStyleIdx="2" presStyleCnt="10">
        <dgm:presLayoutVars>
          <dgm:bulletEnabled val="1"/>
        </dgm:presLayoutVars>
      </dgm:prSet>
      <dgm:spPr/>
    </dgm:pt>
    <dgm:pt modelId="{52A1CB2C-FD4E-491C-B7A5-71A3CB7A4B48}" type="pres">
      <dgm:prSet presAssocID="{4D15175C-C741-4DC4-A1B4-A55524CD547D}" presName="aSpace2" presStyleCnt="0"/>
      <dgm:spPr/>
    </dgm:pt>
    <dgm:pt modelId="{6DBA398E-3F9B-4DF1-89AF-34B215934CCA}" type="pres">
      <dgm:prSet presAssocID="{C4A0F965-4040-429C-AC90-8D98C3A638E2}" presName="childNode" presStyleLbl="node1" presStyleIdx="3" presStyleCnt="10">
        <dgm:presLayoutVars>
          <dgm:bulletEnabled val="1"/>
        </dgm:presLayoutVars>
      </dgm:prSet>
      <dgm:spPr/>
    </dgm:pt>
    <dgm:pt modelId="{857B2F4F-D414-4F22-BB55-609F7F18710D}" type="pres">
      <dgm:prSet presAssocID="{C4A0F965-4040-429C-AC90-8D98C3A638E2}" presName="aSpace2" presStyleCnt="0"/>
      <dgm:spPr/>
    </dgm:pt>
    <dgm:pt modelId="{D1E22CC9-D9EF-4F80-97E4-A2FB6DD390E6}" type="pres">
      <dgm:prSet presAssocID="{3B7BA36F-025F-449F-A4EC-0AE6689D0CEF}" presName="childNode" presStyleLbl="node1" presStyleIdx="4" presStyleCnt="10">
        <dgm:presLayoutVars>
          <dgm:bulletEnabled val="1"/>
        </dgm:presLayoutVars>
      </dgm:prSet>
      <dgm:spPr/>
    </dgm:pt>
    <dgm:pt modelId="{2792E7C0-75B1-4ECB-9287-5955D27F8F13}" type="pres">
      <dgm:prSet presAssocID="{30771C5E-C6B6-4159-98E7-E2942D59CB3C}" presName="aSpace" presStyleCnt="0"/>
      <dgm:spPr/>
    </dgm:pt>
    <dgm:pt modelId="{5231C58C-65EE-48D9-9AA4-9E83559A6CD5}" type="pres">
      <dgm:prSet presAssocID="{158A2386-D47A-4609-AAF4-FF29B59E0F1F}" presName="compNode" presStyleCnt="0"/>
      <dgm:spPr/>
    </dgm:pt>
    <dgm:pt modelId="{FA5A4434-FCC4-4168-A687-53E2F8168348}" type="pres">
      <dgm:prSet presAssocID="{158A2386-D47A-4609-AAF4-FF29B59E0F1F}" presName="aNode" presStyleLbl="bgShp" presStyleIdx="1" presStyleCnt="2"/>
      <dgm:spPr/>
    </dgm:pt>
    <dgm:pt modelId="{1332BD14-87D3-4885-94C6-CB4ADA2A718E}" type="pres">
      <dgm:prSet presAssocID="{158A2386-D47A-4609-AAF4-FF29B59E0F1F}" presName="textNode" presStyleLbl="bgShp" presStyleIdx="1" presStyleCnt="2"/>
      <dgm:spPr/>
    </dgm:pt>
    <dgm:pt modelId="{F421CC69-6306-4908-BA56-56157AE8CB85}" type="pres">
      <dgm:prSet presAssocID="{158A2386-D47A-4609-AAF4-FF29B59E0F1F}" presName="compChildNode" presStyleCnt="0"/>
      <dgm:spPr/>
    </dgm:pt>
    <dgm:pt modelId="{692E85CB-EA41-4D5C-B2B2-8F8E85BBEBBB}" type="pres">
      <dgm:prSet presAssocID="{158A2386-D47A-4609-AAF4-FF29B59E0F1F}" presName="theInnerList" presStyleCnt="0"/>
      <dgm:spPr/>
    </dgm:pt>
    <dgm:pt modelId="{2440F85D-62A9-46A3-8568-19CAD55F10C0}" type="pres">
      <dgm:prSet presAssocID="{54F0C864-ADF0-42AC-8A19-B136E1AB1C40}" presName="childNode" presStyleLbl="node1" presStyleIdx="5" presStyleCnt="10">
        <dgm:presLayoutVars>
          <dgm:bulletEnabled val="1"/>
        </dgm:presLayoutVars>
      </dgm:prSet>
      <dgm:spPr/>
    </dgm:pt>
    <dgm:pt modelId="{2D33AD57-6BF2-41A7-A702-3CD4FB3B33BB}" type="pres">
      <dgm:prSet presAssocID="{54F0C864-ADF0-42AC-8A19-B136E1AB1C40}" presName="aSpace2" presStyleCnt="0"/>
      <dgm:spPr/>
    </dgm:pt>
    <dgm:pt modelId="{4F46C476-AD5E-4F3B-BC3A-36E7F566049D}" type="pres">
      <dgm:prSet presAssocID="{05B9B493-0C1A-4824-AECD-95C75A8B23C7}" presName="childNode" presStyleLbl="node1" presStyleIdx="6" presStyleCnt="10">
        <dgm:presLayoutVars>
          <dgm:bulletEnabled val="1"/>
        </dgm:presLayoutVars>
      </dgm:prSet>
      <dgm:spPr/>
    </dgm:pt>
    <dgm:pt modelId="{1043034C-8D09-40DF-86F6-97FB0006C37C}" type="pres">
      <dgm:prSet presAssocID="{05B9B493-0C1A-4824-AECD-95C75A8B23C7}" presName="aSpace2" presStyleCnt="0"/>
      <dgm:spPr/>
    </dgm:pt>
    <dgm:pt modelId="{016F6BA6-B786-4F8C-ACAB-EE2524985A57}" type="pres">
      <dgm:prSet presAssocID="{93D78F52-DDDE-4F96-8219-CADAAEF3A7D5}" presName="childNode" presStyleLbl="node1" presStyleIdx="7" presStyleCnt="10">
        <dgm:presLayoutVars>
          <dgm:bulletEnabled val="1"/>
        </dgm:presLayoutVars>
      </dgm:prSet>
      <dgm:spPr/>
    </dgm:pt>
    <dgm:pt modelId="{87EC508A-D388-4BA9-99F8-ABA3158F0F19}" type="pres">
      <dgm:prSet presAssocID="{93D78F52-DDDE-4F96-8219-CADAAEF3A7D5}" presName="aSpace2" presStyleCnt="0"/>
      <dgm:spPr/>
    </dgm:pt>
    <dgm:pt modelId="{7B2794A4-8156-4C48-BBAA-6A033564E90A}" type="pres">
      <dgm:prSet presAssocID="{B0F167A3-78FE-4414-A585-3EDE00F340CE}" presName="childNode" presStyleLbl="node1" presStyleIdx="8" presStyleCnt="10">
        <dgm:presLayoutVars>
          <dgm:bulletEnabled val="1"/>
        </dgm:presLayoutVars>
      </dgm:prSet>
      <dgm:spPr/>
    </dgm:pt>
    <dgm:pt modelId="{8C24E683-ECAF-4029-B085-B6507EE3E97C}" type="pres">
      <dgm:prSet presAssocID="{B0F167A3-78FE-4414-A585-3EDE00F340CE}" presName="aSpace2" presStyleCnt="0"/>
      <dgm:spPr/>
    </dgm:pt>
    <dgm:pt modelId="{9A22DDDE-510D-4254-AA10-0605B1F0DDB8}" type="pres">
      <dgm:prSet presAssocID="{DD0FE47E-EFC7-4119-9805-23564A494478}" presName="childNode" presStyleLbl="node1" presStyleIdx="9" presStyleCnt="10">
        <dgm:presLayoutVars>
          <dgm:bulletEnabled val="1"/>
        </dgm:presLayoutVars>
      </dgm:prSet>
      <dgm:spPr/>
    </dgm:pt>
  </dgm:ptLst>
  <dgm:cxnLst>
    <dgm:cxn modelId="{373AC60D-5EED-432D-AFCA-37DFD940D4B1}" type="presOf" srcId="{54F0C864-ADF0-42AC-8A19-B136E1AB1C40}" destId="{2440F85D-62A9-46A3-8568-19CAD55F10C0}" srcOrd="0" destOrd="0" presId="urn:microsoft.com/office/officeart/2005/8/layout/lProcess2"/>
    <dgm:cxn modelId="{8B3B6511-7EE7-40F3-A9AC-73870B49E8CE}" srcId="{158A2386-D47A-4609-AAF4-FF29B59E0F1F}" destId="{54F0C864-ADF0-42AC-8A19-B136E1AB1C40}" srcOrd="0" destOrd="0" parTransId="{E648B11F-B393-402B-B367-8D56E401AAE1}" sibTransId="{BDDC531F-70AF-4C31-B2CC-CE78B514CE19}"/>
    <dgm:cxn modelId="{5C87DF19-2F11-4E84-AC79-3BCDFC05CBD4}" type="presOf" srcId="{158A2386-D47A-4609-AAF4-FF29B59E0F1F}" destId="{1332BD14-87D3-4885-94C6-CB4ADA2A718E}" srcOrd="1" destOrd="0" presId="urn:microsoft.com/office/officeart/2005/8/layout/lProcess2"/>
    <dgm:cxn modelId="{1A67481A-7E0F-4DD1-9599-F9A6DD0B9E34}" srcId="{30771C5E-C6B6-4159-98E7-E2942D59CB3C}" destId="{4D15175C-C741-4DC4-A1B4-A55524CD547D}" srcOrd="2" destOrd="0" parTransId="{BF56F76B-CA60-4374-A09B-328A55347200}" sibTransId="{C59BB725-7801-4CD7-93FC-BC72D21D094F}"/>
    <dgm:cxn modelId="{5780A123-E425-4824-B29D-9AEAC3D89FB4}" type="presOf" srcId="{32B83261-3283-41A8-96B0-4DC79760B7EF}" destId="{83812E21-F5D7-49DA-ACE7-DE5B3ADC130D}" srcOrd="0" destOrd="0" presId="urn:microsoft.com/office/officeart/2005/8/layout/lProcess2"/>
    <dgm:cxn modelId="{613BEC4E-4A4D-4C3E-B9A9-9FB8675567B3}" srcId="{158A2386-D47A-4609-AAF4-FF29B59E0F1F}" destId="{93D78F52-DDDE-4F96-8219-CADAAEF3A7D5}" srcOrd="2" destOrd="0" parTransId="{90955F3F-14C7-49DA-85E2-2AEB11319A79}" sibTransId="{B8313519-67DD-4B49-AD90-4A3BDE0379E4}"/>
    <dgm:cxn modelId="{BB18B64F-A0EB-40F4-833F-E3EC6E91C4EC}" srcId="{158A2386-D47A-4609-AAF4-FF29B59E0F1F}" destId="{DD0FE47E-EFC7-4119-9805-23564A494478}" srcOrd="4" destOrd="0" parTransId="{ECD730BC-8375-4D2A-AD77-C0B12D68038D}" sibTransId="{B628A8EB-041A-4758-B6D1-C4F997CF861E}"/>
    <dgm:cxn modelId="{0EAB9467-56CA-4675-8A7F-026E6028A8D1}" type="presOf" srcId="{C4A0F965-4040-429C-AC90-8D98C3A638E2}" destId="{6DBA398E-3F9B-4DF1-89AF-34B215934CCA}" srcOrd="0" destOrd="0" presId="urn:microsoft.com/office/officeart/2005/8/layout/lProcess2"/>
    <dgm:cxn modelId="{CD523D6C-82DD-4EDF-966A-55E601227936}" srcId="{393017E3-5348-4E36-8C26-B47E50D1FB9C}" destId="{30771C5E-C6B6-4159-98E7-E2942D59CB3C}" srcOrd="0" destOrd="0" parTransId="{2B2417FE-E616-40B0-B92B-ADB55CB39C3C}" sibTransId="{58F2004E-CBCC-4A93-8AE8-069566D93D7A}"/>
    <dgm:cxn modelId="{DEB2D272-0FD8-46F3-92B0-8D212BB8191B}" type="presOf" srcId="{30771C5E-C6B6-4159-98E7-E2942D59CB3C}" destId="{046733A2-2959-419E-9B69-7FB3F17ACA43}" srcOrd="0" destOrd="0" presId="urn:microsoft.com/office/officeart/2005/8/layout/lProcess2"/>
    <dgm:cxn modelId="{01E60773-ACED-4977-B11C-216F5A1EF989}" type="presOf" srcId="{AC1AFB19-A741-4AA4-A15D-59FA530C1DCA}" destId="{E387477E-A55E-41B1-9B18-773F476DFA19}" srcOrd="0" destOrd="0" presId="urn:microsoft.com/office/officeart/2005/8/layout/lProcess2"/>
    <dgm:cxn modelId="{ED039E78-906C-4375-B6BB-3242F51AAB7D}" type="presOf" srcId="{05B9B493-0C1A-4824-AECD-95C75A8B23C7}" destId="{4F46C476-AD5E-4F3B-BC3A-36E7F566049D}" srcOrd="0" destOrd="0" presId="urn:microsoft.com/office/officeart/2005/8/layout/lProcess2"/>
    <dgm:cxn modelId="{C5F0667A-B8D9-4FD1-A8AD-B19011E7EE49}" type="presOf" srcId="{393017E3-5348-4E36-8C26-B47E50D1FB9C}" destId="{EB9216F7-75C4-4822-A1A1-C4686404F849}" srcOrd="0" destOrd="0" presId="urn:microsoft.com/office/officeart/2005/8/layout/lProcess2"/>
    <dgm:cxn modelId="{D1F95F90-AB19-4B70-B21F-C7D877016856}" type="presOf" srcId="{B0F167A3-78FE-4414-A585-3EDE00F340CE}" destId="{7B2794A4-8156-4C48-BBAA-6A033564E90A}" srcOrd="0" destOrd="0" presId="urn:microsoft.com/office/officeart/2005/8/layout/lProcess2"/>
    <dgm:cxn modelId="{8571D39A-4267-4D70-A3A9-F49807895A43}" srcId="{30771C5E-C6B6-4159-98E7-E2942D59CB3C}" destId="{3B7BA36F-025F-449F-A4EC-0AE6689D0CEF}" srcOrd="4" destOrd="0" parTransId="{1D9AE68C-B84F-4E5E-AC49-F16C525DAF4D}" sibTransId="{D4348B9B-CFB2-45D5-AC1C-742B5D36D8E0}"/>
    <dgm:cxn modelId="{6EBFFA9F-64CB-4902-B12D-F7DD5E51F86B}" type="presOf" srcId="{158A2386-D47A-4609-AAF4-FF29B59E0F1F}" destId="{FA5A4434-FCC4-4168-A687-53E2F8168348}" srcOrd="0" destOrd="0" presId="urn:microsoft.com/office/officeart/2005/8/layout/lProcess2"/>
    <dgm:cxn modelId="{BFD44DA7-F1E1-42A2-A9F7-188E5B12C9B2}" srcId="{30771C5E-C6B6-4159-98E7-E2942D59CB3C}" destId="{C4A0F965-4040-429C-AC90-8D98C3A638E2}" srcOrd="3" destOrd="0" parTransId="{D6710AE2-5E50-48C2-9D65-4F7DC6B53F80}" sibTransId="{5238B51A-AA01-4AD5-9874-851F6E33E5E4}"/>
    <dgm:cxn modelId="{B392C3AC-F4F6-4484-867A-4D1611491D32}" type="presOf" srcId="{4D15175C-C741-4DC4-A1B4-A55524CD547D}" destId="{FB3507B1-EF7E-4C0D-8A01-55813993DF05}" srcOrd="0" destOrd="0" presId="urn:microsoft.com/office/officeart/2005/8/layout/lProcess2"/>
    <dgm:cxn modelId="{9C48A2B8-8E86-43C7-9AED-2EE19D9AD2B6}" srcId="{158A2386-D47A-4609-AAF4-FF29B59E0F1F}" destId="{B0F167A3-78FE-4414-A585-3EDE00F340CE}" srcOrd="3" destOrd="0" parTransId="{E086B016-52B7-44E5-92BE-BA1B03D44DB5}" sibTransId="{C38BC2D5-C419-44A7-964F-E1E4DFF1719D}"/>
    <dgm:cxn modelId="{E25525CB-5233-4558-A747-0853949DA6EF}" type="presOf" srcId="{DD0FE47E-EFC7-4119-9805-23564A494478}" destId="{9A22DDDE-510D-4254-AA10-0605B1F0DDB8}" srcOrd="0" destOrd="0" presId="urn:microsoft.com/office/officeart/2005/8/layout/lProcess2"/>
    <dgm:cxn modelId="{B2C3D8CC-F116-4C8C-90FB-F25DA609E03B}" srcId="{158A2386-D47A-4609-AAF4-FF29B59E0F1F}" destId="{05B9B493-0C1A-4824-AECD-95C75A8B23C7}" srcOrd="1" destOrd="0" parTransId="{773B2816-F607-4226-A077-CEBFC393D897}" sibTransId="{0D4A33FF-B000-414B-A1CF-530F3703E1E6}"/>
    <dgm:cxn modelId="{6517B9CE-BCF7-4F8A-8AD4-A8DD6365AFF6}" srcId="{393017E3-5348-4E36-8C26-B47E50D1FB9C}" destId="{158A2386-D47A-4609-AAF4-FF29B59E0F1F}" srcOrd="1" destOrd="0" parTransId="{D4FE0429-68DF-4AF5-8A0E-C8DF9217F49B}" sibTransId="{58D90379-4EAD-48D2-BE32-544C2C9CAEC2}"/>
    <dgm:cxn modelId="{45E00BD3-CB98-4DEB-96F9-12A9DF0FA0F4}" srcId="{30771C5E-C6B6-4159-98E7-E2942D59CB3C}" destId="{32B83261-3283-41A8-96B0-4DC79760B7EF}" srcOrd="1" destOrd="0" parTransId="{09F4A1FA-C14A-43A6-887E-6C13D1381D69}" sibTransId="{9C6812C3-6136-45C9-92AA-19B419DC51EA}"/>
    <dgm:cxn modelId="{AA0AB3DE-39B9-4AE3-B2AC-F124809A9FA2}" type="presOf" srcId="{3B7BA36F-025F-449F-A4EC-0AE6689D0CEF}" destId="{D1E22CC9-D9EF-4F80-97E4-A2FB6DD390E6}" srcOrd="0" destOrd="0" presId="urn:microsoft.com/office/officeart/2005/8/layout/lProcess2"/>
    <dgm:cxn modelId="{6A6A32E3-35C4-4E3E-B653-5142062743BD}" type="presOf" srcId="{93D78F52-DDDE-4F96-8219-CADAAEF3A7D5}" destId="{016F6BA6-B786-4F8C-ACAB-EE2524985A57}" srcOrd="0" destOrd="0" presId="urn:microsoft.com/office/officeart/2005/8/layout/lProcess2"/>
    <dgm:cxn modelId="{F7E21BE6-5F6B-4689-8E1A-7F98E3C9B9F8}" type="presOf" srcId="{30771C5E-C6B6-4159-98E7-E2942D59CB3C}" destId="{D66FD223-5360-4A83-9DDA-FF3C282C3348}" srcOrd="1" destOrd="0" presId="urn:microsoft.com/office/officeart/2005/8/layout/lProcess2"/>
    <dgm:cxn modelId="{FBB3AFE7-1846-4ECE-A37C-75680E8A6171}" srcId="{30771C5E-C6B6-4159-98E7-E2942D59CB3C}" destId="{AC1AFB19-A741-4AA4-A15D-59FA530C1DCA}" srcOrd="0" destOrd="0" parTransId="{7EED128D-54E0-4BE5-B904-493EC33BD1BA}" sibTransId="{58D3025F-198A-4FCA-AAC8-5EEC4FF84EF6}"/>
    <dgm:cxn modelId="{61F0BB34-37D6-471F-8C98-FD82DA9AFE0E}" type="presParOf" srcId="{EB9216F7-75C4-4822-A1A1-C4686404F849}" destId="{65D89BFF-FD12-48A6-BC8A-B8C24985FB30}" srcOrd="0" destOrd="0" presId="urn:microsoft.com/office/officeart/2005/8/layout/lProcess2"/>
    <dgm:cxn modelId="{7F3C61EE-7221-41E2-8F4E-3A329A3C4EDF}" type="presParOf" srcId="{65D89BFF-FD12-48A6-BC8A-B8C24985FB30}" destId="{046733A2-2959-419E-9B69-7FB3F17ACA43}" srcOrd="0" destOrd="0" presId="urn:microsoft.com/office/officeart/2005/8/layout/lProcess2"/>
    <dgm:cxn modelId="{812095C3-2932-4E65-85A7-417A594D5BB7}" type="presParOf" srcId="{65D89BFF-FD12-48A6-BC8A-B8C24985FB30}" destId="{D66FD223-5360-4A83-9DDA-FF3C282C3348}" srcOrd="1" destOrd="0" presId="urn:microsoft.com/office/officeart/2005/8/layout/lProcess2"/>
    <dgm:cxn modelId="{7E9FAD05-6496-4C16-BDB2-E38186E06374}" type="presParOf" srcId="{65D89BFF-FD12-48A6-BC8A-B8C24985FB30}" destId="{7F485BC4-9A2C-46EA-9C9E-ED429DEC007C}" srcOrd="2" destOrd="0" presId="urn:microsoft.com/office/officeart/2005/8/layout/lProcess2"/>
    <dgm:cxn modelId="{280C0EC4-9E7B-4523-B4AA-F97441D27028}" type="presParOf" srcId="{7F485BC4-9A2C-46EA-9C9E-ED429DEC007C}" destId="{8D2AAF4E-60A0-49C8-BDE8-8CC898809F0B}" srcOrd="0" destOrd="0" presId="urn:microsoft.com/office/officeart/2005/8/layout/lProcess2"/>
    <dgm:cxn modelId="{9345C196-3916-4A5B-AF95-5FEF9C9D50FF}" type="presParOf" srcId="{8D2AAF4E-60A0-49C8-BDE8-8CC898809F0B}" destId="{E387477E-A55E-41B1-9B18-773F476DFA19}" srcOrd="0" destOrd="0" presId="urn:microsoft.com/office/officeart/2005/8/layout/lProcess2"/>
    <dgm:cxn modelId="{499B5318-4101-436C-9176-6A87A5D999BF}" type="presParOf" srcId="{8D2AAF4E-60A0-49C8-BDE8-8CC898809F0B}" destId="{F4E45562-0FEC-4CBB-BDA5-05BBCAC2DDFB}" srcOrd="1" destOrd="0" presId="urn:microsoft.com/office/officeart/2005/8/layout/lProcess2"/>
    <dgm:cxn modelId="{F96011FC-08F9-46AF-B035-779A1CD93017}" type="presParOf" srcId="{8D2AAF4E-60A0-49C8-BDE8-8CC898809F0B}" destId="{83812E21-F5D7-49DA-ACE7-DE5B3ADC130D}" srcOrd="2" destOrd="0" presId="urn:microsoft.com/office/officeart/2005/8/layout/lProcess2"/>
    <dgm:cxn modelId="{9C21D85A-9222-4BE1-8083-9B694F034101}" type="presParOf" srcId="{8D2AAF4E-60A0-49C8-BDE8-8CC898809F0B}" destId="{37772519-B51D-41A3-AD66-97FB0D3451AE}" srcOrd="3" destOrd="0" presId="urn:microsoft.com/office/officeart/2005/8/layout/lProcess2"/>
    <dgm:cxn modelId="{102E2ECD-D658-4EB6-8076-3AE1AA82FF67}" type="presParOf" srcId="{8D2AAF4E-60A0-49C8-BDE8-8CC898809F0B}" destId="{FB3507B1-EF7E-4C0D-8A01-55813993DF05}" srcOrd="4" destOrd="0" presId="urn:microsoft.com/office/officeart/2005/8/layout/lProcess2"/>
    <dgm:cxn modelId="{E832CAE4-B33D-496C-B76B-D4EFC29988BA}" type="presParOf" srcId="{8D2AAF4E-60A0-49C8-BDE8-8CC898809F0B}" destId="{52A1CB2C-FD4E-491C-B7A5-71A3CB7A4B48}" srcOrd="5" destOrd="0" presId="urn:microsoft.com/office/officeart/2005/8/layout/lProcess2"/>
    <dgm:cxn modelId="{8B69C70D-114E-4900-B9B3-7AD1B2147303}" type="presParOf" srcId="{8D2AAF4E-60A0-49C8-BDE8-8CC898809F0B}" destId="{6DBA398E-3F9B-4DF1-89AF-34B215934CCA}" srcOrd="6" destOrd="0" presId="urn:microsoft.com/office/officeart/2005/8/layout/lProcess2"/>
    <dgm:cxn modelId="{45A792A0-B97C-412C-9E00-95BA41A6A2AF}" type="presParOf" srcId="{8D2AAF4E-60A0-49C8-BDE8-8CC898809F0B}" destId="{857B2F4F-D414-4F22-BB55-609F7F18710D}" srcOrd="7" destOrd="0" presId="urn:microsoft.com/office/officeart/2005/8/layout/lProcess2"/>
    <dgm:cxn modelId="{3697E686-43BB-4653-A6EB-21234C6C6BD9}" type="presParOf" srcId="{8D2AAF4E-60A0-49C8-BDE8-8CC898809F0B}" destId="{D1E22CC9-D9EF-4F80-97E4-A2FB6DD390E6}" srcOrd="8" destOrd="0" presId="urn:microsoft.com/office/officeart/2005/8/layout/lProcess2"/>
    <dgm:cxn modelId="{D6C2EE39-A0AF-4166-8E7C-2CE227EEA999}" type="presParOf" srcId="{EB9216F7-75C4-4822-A1A1-C4686404F849}" destId="{2792E7C0-75B1-4ECB-9287-5955D27F8F13}" srcOrd="1" destOrd="0" presId="urn:microsoft.com/office/officeart/2005/8/layout/lProcess2"/>
    <dgm:cxn modelId="{D5CD23E6-D791-479A-8719-4D89FB550FDA}" type="presParOf" srcId="{EB9216F7-75C4-4822-A1A1-C4686404F849}" destId="{5231C58C-65EE-48D9-9AA4-9E83559A6CD5}" srcOrd="2" destOrd="0" presId="urn:microsoft.com/office/officeart/2005/8/layout/lProcess2"/>
    <dgm:cxn modelId="{0E6842E2-77A0-445E-AF38-236F3E2D15AE}" type="presParOf" srcId="{5231C58C-65EE-48D9-9AA4-9E83559A6CD5}" destId="{FA5A4434-FCC4-4168-A687-53E2F8168348}" srcOrd="0" destOrd="0" presId="urn:microsoft.com/office/officeart/2005/8/layout/lProcess2"/>
    <dgm:cxn modelId="{AA62310C-7F21-43E6-8FC5-8E1AF1DB8E18}" type="presParOf" srcId="{5231C58C-65EE-48D9-9AA4-9E83559A6CD5}" destId="{1332BD14-87D3-4885-94C6-CB4ADA2A718E}" srcOrd="1" destOrd="0" presId="urn:microsoft.com/office/officeart/2005/8/layout/lProcess2"/>
    <dgm:cxn modelId="{9A47BBE4-F6AB-4BF9-AB04-11F4F4C7CF51}" type="presParOf" srcId="{5231C58C-65EE-48D9-9AA4-9E83559A6CD5}" destId="{F421CC69-6306-4908-BA56-56157AE8CB85}" srcOrd="2" destOrd="0" presId="urn:microsoft.com/office/officeart/2005/8/layout/lProcess2"/>
    <dgm:cxn modelId="{62D85106-0B33-4840-B3C0-9CA041BD718A}" type="presParOf" srcId="{F421CC69-6306-4908-BA56-56157AE8CB85}" destId="{692E85CB-EA41-4D5C-B2B2-8F8E85BBEBBB}" srcOrd="0" destOrd="0" presId="urn:microsoft.com/office/officeart/2005/8/layout/lProcess2"/>
    <dgm:cxn modelId="{F362C3FC-9E75-4138-A975-6CC891A5F2BE}" type="presParOf" srcId="{692E85CB-EA41-4D5C-B2B2-8F8E85BBEBBB}" destId="{2440F85D-62A9-46A3-8568-19CAD55F10C0}" srcOrd="0" destOrd="0" presId="urn:microsoft.com/office/officeart/2005/8/layout/lProcess2"/>
    <dgm:cxn modelId="{24820653-317A-4ACA-9013-4D6F7E762295}" type="presParOf" srcId="{692E85CB-EA41-4D5C-B2B2-8F8E85BBEBBB}" destId="{2D33AD57-6BF2-41A7-A702-3CD4FB3B33BB}" srcOrd="1" destOrd="0" presId="urn:microsoft.com/office/officeart/2005/8/layout/lProcess2"/>
    <dgm:cxn modelId="{66CB652C-5763-4B73-953B-983567023BBC}" type="presParOf" srcId="{692E85CB-EA41-4D5C-B2B2-8F8E85BBEBBB}" destId="{4F46C476-AD5E-4F3B-BC3A-36E7F566049D}" srcOrd="2" destOrd="0" presId="urn:microsoft.com/office/officeart/2005/8/layout/lProcess2"/>
    <dgm:cxn modelId="{9D9CB2E8-934A-4D8F-9F81-7922AF422E2F}" type="presParOf" srcId="{692E85CB-EA41-4D5C-B2B2-8F8E85BBEBBB}" destId="{1043034C-8D09-40DF-86F6-97FB0006C37C}" srcOrd="3" destOrd="0" presId="urn:microsoft.com/office/officeart/2005/8/layout/lProcess2"/>
    <dgm:cxn modelId="{EC4C7AA9-7E07-4E14-AB0F-F4E8434F5871}" type="presParOf" srcId="{692E85CB-EA41-4D5C-B2B2-8F8E85BBEBBB}" destId="{016F6BA6-B786-4F8C-ACAB-EE2524985A57}" srcOrd="4" destOrd="0" presId="urn:microsoft.com/office/officeart/2005/8/layout/lProcess2"/>
    <dgm:cxn modelId="{92644CFE-ED42-44CD-A5F0-71AC811357BD}" type="presParOf" srcId="{692E85CB-EA41-4D5C-B2B2-8F8E85BBEBBB}" destId="{87EC508A-D388-4BA9-99F8-ABA3158F0F19}" srcOrd="5" destOrd="0" presId="urn:microsoft.com/office/officeart/2005/8/layout/lProcess2"/>
    <dgm:cxn modelId="{DFBBCA04-F038-4D63-BB7A-19173BA0949E}" type="presParOf" srcId="{692E85CB-EA41-4D5C-B2B2-8F8E85BBEBBB}" destId="{7B2794A4-8156-4C48-BBAA-6A033564E90A}" srcOrd="6" destOrd="0" presId="urn:microsoft.com/office/officeart/2005/8/layout/lProcess2"/>
    <dgm:cxn modelId="{97258C5B-4DE9-46D9-A876-EAF54E2F61A5}" type="presParOf" srcId="{692E85CB-EA41-4D5C-B2B2-8F8E85BBEBBB}" destId="{8C24E683-ECAF-4029-B085-B6507EE3E97C}" srcOrd="7" destOrd="0" presId="urn:microsoft.com/office/officeart/2005/8/layout/lProcess2"/>
    <dgm:cxn modelId="{E5C367AD-6D91-417C-92CE-B2E319CF52AC}" type="presParOf" srcId="{692E85CB-EA41-4D5C-B2B2-8F8E85BBEBBB}" destId="{9A22DDDE-510D-4254-AA10-0605B1F0DDB8}" srcOrd="8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6733A2-2959-419E-9B69-7FB3F17ACA43}">
      <dsp:nvSpPr>
        <dsp:cNvPr id="0" name=""/>
        <dsp:cNvSpPr/>
      </dsp:nvSpPr>
      <dsp:spPr>
        <a:xfrm>
          <a:off x="4075" y="0"/>
          <a:ext cx="3920857" cy="4500594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accent4">
              <a:shade val="50000"/>
            </a:schemeClr>
          </a:solidFill>
          <a:prstDash val="solid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236220" tIns="236220" rIns="236220" bIns="236220" numCol="1" spcCol="1270" anchor="ctr" anchorCtr="0">
          <a:noAutofit/>
        </a:bodyPr>
        <a:lstStyle/>
        <a:p>
          <a:pPr marL="0" lvl="0" indent="0" algn="ctr" defTabSz="2755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200" b="1" kern="1200" dirty="0"/>
            <a:t>Do’s</a:t>
          </a:r>
          <a:endParaRPr lang="en-AU" sz="6200" kern="1200" dirty="0"/>
        </a:p>
      </dsp:txBody>
      <dsp:txXfrm>
        <a:off x="4075" y="0"/>
        <a:ext cx="3920857" cy="1350178"/>
      </dsp:txXfrm>
    </dsp:sp>
    <dsp:sp modelId="{E387477E-A55E-41B1-9B18-773F476DFA19}">
      <dsp:nvSpPr>
        <dsp:cNvPr id="0" name=""/>
        <dsp:cNvSpPr/>
      </dsp:nvSpPr>
      <dsp:spPr>
        <a:xfrm>
          <a:off x="396161" y="1351029"/>
          <a:ext cx="3136686" cy="520655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dk1"/>
        </a:lnRef>
        <a:fillRef idx="3">
          <a:schemeClr val="dk1"/>
        </a:fillRef>
        <a:effectRef idx="2">
          <a:schemeClr val="dk1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/>
            <a:t>Design them large enough </a:t>
          </a:r>
          <a:endParaRPr lang="en-AU" sz="2100" b="1" kern="1200" dirty="0"/>
        </a:p>
      </dsp:txBody>
      <dsp:txXfrm>
        <a:off x="411410" y="1366278"/>
        <a:ext cx="3106188" cy="490157"/>
      </dsp:txXfrm>
    </dsp:sp>
    <dsp:sp modelId="{83812E21-F5D7-49DA-ACE7-DE5B3ADC130D}">
      <dsp:nvSpPr>
        <dsp:cNvPr id="0" name=""/>
        <dsp:cNvSpPr/>
      </dsp:nvSpPr>
      <dsp:spPr>
        <a:xfrm>
          <a:off x="396161" y="1951786"/>
          <a:ext cx="3136686" cy="520655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dk1"/>
        </a:lnRef>
        <a:fillRef idx="3">
          <a:schemeClr val="dk1"/>
        </a:fillRef>
        <a:effectRef idx="2">
          <a:schemeClr val="dk1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/>
            <a:t>Design them to be simple</a:t>
          </a:r>
          <a:endParaRPr lang="en-AU" sz="2100" b="1" kern="1200" dirty="0"/>
        </a:p>
      </dsp:txBody>
      <dsp:txXfrm>
        <a:off x="411410" y="1967035"/>
        <a:ext cx="3106188" cy="490157"/>
      </dsp:txXfrm>
    </dsp:sp>
    <dsp:sp modelId="{FB3507B1-EF7E-4C0D-8A01-55813993DF05}">
      <dsp:nvSpPr>
        <dsp:cNvPr id="0" name=""/>
        <dsp:cNvSpPr/>
      </dsp:nvSpPr>
      <dsp:spPr>
        <a:xfrm>
          <a:off x="396161" y="2552543"/>
          <a:ext cx="3136686" cy="520655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dk1"/>
        </a:lnRef>
        <a:fillRef idx="3">
          <a:schemeClr val="dk1"/>
        </a:fillRef>
        <a:effectRef idx="2">
          <a:schemeClr val="dk1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/>
            <a:t>Design them to be clear</a:t>
          </a:r>
          <a:endParaRPr lang="en-AU" sz="2100" b="1" kern="1200" dirty="0"/>
        </a:p>
      </dsp:txBody>
      <dsp:txXfrm>
        <a:off x="411410" y="2567792"/>
        <a:ext cx="3106188" cy="490157"/>
      </dsp:txXfrm>
    </dsp:sp>
    <dsp:sp modelId="{6DBA398E-3F9B-4DF1-89AF-34B215934CCA}">
      <dsp:nvSpPr>
        <dsp:cNvPr id="0" name=""/>
        <dsp:cNvSpPr/>
      </dsp:nvSpPr>
      <dsp:spPr>
        <a:xfrm>
          <a:off x="396161" y="3153300"/>
          <a:ext cx="3136686" cy="520655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dk1"/>
        </a:lnRef>
        <a:fillRef idx="3">
          <a:schemeClr val="dk1"/>
        </a:fillRef>
        <a:effectRef idx="2">
          <a:schemeClr val="dk1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/>
            <a:t>Label them</a:t>
          </a:r>
          <a:endParaRPr lang="en-AU" sz="2100" b="1" kern="1200" dirty="0"/>
        </a:p>
      </dsp:txBody>
      <dsp:txXfrm>
        <a:off x="411410" y="3168549"/>
        <a:ext cx="3106188" cy="490157"/>
      </dsp:txXfrm>
    </dsp:sp>
    <dsp:sp modelId="{D1E22CC9-D9EF-4F80-97E4-A2FB6DD390E6}">
      <dsp:nvSpPr>
        <dsp:cNvPr id="0" name=""/>
        <dsp:cNvSpPr/>
      </dsp:nvSpPr>
      <dsp:spPr>
        <a:xfrm>
          <a:off x="396161" y="3754056"/>
          <a:ext cx="3136686" cy="520655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dk1"/>
        </a:lnRef>
        <a:fillRef idx="3">
          <a:schemeClr val="dk1"/>
        </a:fillRef>
        <a:effectRef idx="2">
          <a:schemeClr val="dk1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/>
            <a:t>Use only what you need	</a:t>
          </a:r>
        </a:p>
      </dsp:txBody>
      <dsp:txXfrm>
        <a:off x="411410" y="3769305"/>
        <a:ext cx="3106188" cy="490157"/>
      </dsp:txXfrm>
    </dsp:sp>
    <dsp:sp modelId="{FA5A4434-FCC4-4168-A687-53E2F8168348}">
      <dsp:nvSpPr>
        <dsp:cNvPr id="0" name=""/>
        <dsp:cNvSpPr/>
      </dsp:nvSpPr>
      <dsp:spPr>
        <a:xfrm>
          <a:off x="4218998" y="0"/>
          <a:ext cx="3920857" cy="4500594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236220" tIns="236220" rIns="236220" bIns="236220" numCol="1" spcCol="1270" anchor="ctr" anchorCtr="0">
          <a:noAutofit/>
        </a:bodyPr>
        <a:lstStyle/>
        <a:p>
          <a:pPr marL="0" lvl="0" indent="0" algn="ctr" defTabSz="2755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200" b="1" kern="1200" dirty="0"/>
            <a:t>Don’ts</a:t>
          </a:r>
          <a:endParaRPr lang="en-US" sz="6200" kern="1200" dirty="0"/>
        </a:p>
      </dsp:txBody>
      <dsp:txXfrm>
        <a:off x="4218998" y="0"/>
        <a:ext cx="3920857" cy="1350178"/>
      </dsp:txXfrm>
    </dsp:sp>
    <dsp:sp modelId="{2440F85D-62A9-46A3-8568-19CAD55F10C0}">
      <dsp:nvSpPr>
        <dsp:cNvPr id="0" name=""/>
        <dsp:cNvSpPr/>
      </dsp:nvSpPr>
      <dsp:spPr>
        <a:xfrm>
          <a:off x="4611083" y="1351029"/>
          <a:ext cx="3136686" cy="520655"/>
        </a:xfrm>
        <a:prstGeom prst="roundRect">
          <a:avLst>
            <a:gd name="adj" fmla="val 10000"/>
          </a:avLst>
        </a:prstGeom>
        <a:solidFill>
          <a:schemeClr val="bg2">
            <a:lumMod val="50000"/>
          </a:schemeClr>
        </a:solidFill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dk1"/>
        </a:lnRef>
        <a:fillRef idx="3">
          <a:schemeClr val="dk1"/>
        </a:fillRef>
        <a:effectRef idx="2">
          <a:schemeClr val="dk1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/>
            <a:t>Use too much text</a:t>
          </a:r>
          <a:endParaRPr lang="en-AU" sz="2100" b="1" kern="1200" dirty="0"/>
        </a:p>
      </dsp:txBody>
      <dsp:txXfrm>
        <a:off x="4626332" y="1366278"/>
        <a:ext cx="3106188" cy="490157"/>
      </dsp:txXfrm>
    </dsp:sp>
    <dsp:sp modelId="{4F46C476-AD5E-4F3B-BC3A-36E7F566049D}">
      <dsp:nvSpPr>
        <dsp:cNvPr id="0" name=""/>
        <dsp:cNvSpPr/>
      </dsp:nvSpPr>
      <dsp:spPr>
        <a:xfrm>
          <a:off x="4611083" y="1951786"/>
          <a:ext cx="3136686" cy="520655"/>
        </a:xfrm>
        <a:prstGeom prst="roundRect">
          <a:avLst>
            <a:gd name="adj" fmla="val 10000"/>
          </a:avLst>
        </a:prstGeom>
        <a:solidFill>
          <a:schemeClr val="bg2">
            <a:lumMod val="50000"/>
          </a:schemeClr>
        </a:solidFill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dk1"/>
        </a:lnRef>
        <a:fillRef idx="3">
          <a:schemeClr val="dk1"/>
        </a:fillRef>
        <a:effectRef idx="2">
          <a:schemeClr val="dk1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/>
            <a:t>Use excessive artwork</a:t>
          </a:r>
          <a:endParaRPr lang="en-AU" sz="2100" b="1" kern="1200" dirty="0"/>
        </a:p>
      </dsp:txBody>
      <dsp:txXfrm>
        <a:off x="4626332" y="1967035"/>
        <a:ext cx="3106188" cy="490157"/>
      </dsp:txXfrm>
    </dsp:sp>
    <dsp:sp modelId="{016F6BA6-B786-4F8C-ACAB-EE2524985A57}">
      <dsp:nvSpPr>
        <dsp:cNvPr id="0" name=""/>
        <dsp:cNvSpPr/>
      </dsp:nvSpPr>
      <dsp:spPr>
        <a:xfrm>
          <a:off x="4611083" y="2552543"/>
          <a:ext cx="3136686" cy="520655"/>
        </a:xfrm>
        <a:prstGeom prst="roundRect">
          <a:avLst>
            <a:gd name="adj" fmla="val 10000"/>
          </a:avLst>
        </a:prstGeom>
        <a:solidFill>
          <a:schemeClr val="bg2">
            <a:lumMod val="50000"/>
          </a:schemeClr>
        </a:solidFill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dk1"/>
        </a:lnRef>
        <a:fillRef idx="3">
          <a:schemeClr val="dk1"/>
        </a:fillRef>
        <a:effectRef idx="2">
          <a:schemeClr val="dk1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/>
            <a:t>Make things look cramped</a:t>
          </a:r>
          <a:endParaRPr lang="en-AU" sz="2100" b="1" kern="1200" dirty="0"/>
        </a:p>
      </dsp:txBody>
      <dsp:txXfrm>
        <a:off x="4626332" y="2567792"/>
        <a:ext cx="3106188" cy="490157"/>
      </dsp:txXfrm>
    </dsp:sp>
    <dsp:sp modelId="{7B2794A4-8156-4C48-BBAA-6A033564E90A}">
      <dsp:nvSpPr>
        <dsp:cNvPr id="0" name=""/>
        <dsp:cNvSpPr/>
      </dsp:nvSpPr>
      <dsp:spPr>
        <a:xfrm>
          <a:off x="4611083" y="3153300"/>
          <a:ext cx="3136686" cy="520655"/>
        </a:xfrm>
        <a:prstGeom prst="roundRect">
          <a:avLst>
            <a:gd name="adj" fmla="val 10000"/>
          </a:avLst>
        </a:prstGeom>
        <a:solidFill>
          <a:schemeClr val="bg2">
            <a:lumMod val="50000"/>
          </a:schemeClr>
        </a:solidFill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dk1"/>
        </a:lnRef>
        <a:fillRef idx="3">
          <a:schemeClr val="dk1"/>
        </a:fillRef>
        <a:effectRef idx="2">
          <a:schemeClr val="dk1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/>
            <a:t>Use too many colors</a:t>
          </a:r>
          <a:endParaRPr lang="en-AU" sz="2100" b="1" kern="1200" dirty="0"/>
        </a:p>
      </dsp:txBody>
      <dsp:txXfrm>
        <a:off x="4626332" y="3168549"/>
        <a:ext cx="3106188" cy="490157"/>
      </dsp:txXfrm>
    </dsp:sp>
    <dsp:sp modelId="{9A22DDDE-510D-4254-AA10-0605B1F0DDB8}">
      <dsp:nvSpPr>
        <dsp:cNvPr id="0" name=""/>
        <dsp:cNvSpPr/>
      </dsp:nvSpPr>
      <dsp:spPr>
        <a:xfrm>
          <a:off x="4611083" y="3754056"/>
          <a:ext cx="3136686" cy="520655"/>
        </a:xfrm>
        <a:prstGeom prst="roundRect">
          <a:avLst>
            <a:gd name="adj" fmla="val 10000"/>
          </a:avLst>
        </a:prstGeom>
        <a:solidFill>
          <a:schemeClr val="bg2">
            <a:lumMod val="50000"/>
          </a:schemeClr>
        </a:solidFill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dk1"/>
        </a:lnRef>
        <a:fillRef idx="3">
          <a:schemeClr val="dk1"/>
        </a:fillRef>
        <a:effectRef idx="2">
          <a:schemeClr val="dk1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/>
            <a:t>Overuse capital letters</a:t>
          </a:r>
          <a:endParaRPr lang="en-AU" sz="2100" b="1" kern="1200" dirty="0"/>
        </a:p>
      </dsp:txBody>
      <dsp:txXfrm>
        <a:off x="4626332" y="3769305"/>
        <a:ext cx="3106188" cy="4901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63D711-36CB-2F4B-9EA9-FB62FC0C4C83}" type="datetimeFigureOut">
              <a:rPr lang="en-US" smtClean="0"/>
              <a:t>4/11/19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4F5B1C-57DC-7A47-A712-C394980C8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4880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4F5B1C-57DC-7A47-A712-C394980C8F0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4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78D06-D469-4638-B8D6-8CDBF92DF532}" type="datetimeFigureOut">
              <a:rPr lang="en-AU" smtClean="0"/>
              <a:pPr/>
              <a:t>11/4/19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8952C-5EDF-46E2-A17B-B17A70DC87B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78D06-D469-4638-B8D6-8CDBF92DF532}" type="datetimeFigureOut">
              <a:rPr lang="en-AU" smtClean="0"/>
              <a:pPr/>
              <a:t>11/4/19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8952C-5EDF-46E2-A17B-B17A70DC87B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78D06-D469-4638-B8D6-8CDBF92DF532}" type="datetimeFigureOut">
              <a:rPr lang="en-AU" smtClean="0"/>
              <a:pPr/>
              <a:t>11/4/19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8952C-5EDF-46E2-A17B-B17A70DC87B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78D06-D469-4638-B8D6-8CDBF92DF532}" type="datetimeFigureOut">
              <a:rPr lang="en-AU" smtClean="0"/>
              <a:pPr/>
              <a:t>11/4/19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8952C-5EDF-46E2-A17B-B17A70DC87B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78D06-D469-4638-B8D6-8CDBF92DF532}" type="datetimeFigureOut">
              <a:rPr lang="en-AU" smtClean="0"/>
              <a:pPr/>
              <a:t>11/4/19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8952C-5EDF-46E2-A17B-B17A70DC87B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78D06-D469-4638-B8D6-8CDBF92DF532}" type="datetimeFigureOut">
              <a:rPr lang="en-AU" smtClean="0"/>
              <a:pPr/>
              <a:t>11/4/19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8952C-5EDF-46E2-A17B-B17A70DC87B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78D06-D469-4638-B8D6-8CDBF92DF532}" type="datetimeFigureOut">
              <a:rPr lang="en-AU" smtClean="0"/>
              <a:pPr/>
              <a:t>11/4/19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8952C-5EDF-46E2-A17B-B17A70DC87B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78D06-D469-4638-B8D6-8CDBF92DF532}" type="datetimeFigureOut">
              <a:rPr lang="en-AU" smtClean="0"/>
              <a:pPr/>
              <a:t>11/4/19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8952C-5EDF-46E2-A17B-B17A70DC87B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78D06-D469-4638-B8D6-8CDBF92DF532}" type="datetimeFigureOut">
              <a:rPr lang="en-AU" smtClean="0"/>
              <a:pPr/>
              <a:t>11/4/19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8952C-5EDF-46E2-A17B-B17A70DC87B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78D06-D469-4638-B8D6-8CDBF92DF532}" type="datetimeFigureOut">
              <a:rPr lang="en-AU" smtClean="0"/>
              <a:pPr/>
              <a:t>11/4/19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8952C-5EDF-46E2-A17B-B17A70DC87B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78D06-D469-4638-B8D6-8CDBF92DF532}" type="datetimeFigureOut">
              <a:rPr lang="en-AU" smtClean="0"/>
              <a:pPr/>
              <a:t>11/4/19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8952C-5EDF-46E2-A17B-B17A70DC87B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78D06-D469-4638-B8D6-8CDBF92DF532}" type="datetimeFigureOut">
              <a:rPr lang="en-AU" smtClean="0"/>
              <a:pPr/>
              <a:t>11/4/19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18952C-5EDF-46E2-A17B-B17A70DC87B1}" type="slidenum">
              <a:rPr lang="en-AU" smtClean="0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95536" y="2204864"/>
            <a:ext cx="8748464" cy="2167128"/>
          </a:xfrm>
        </p:spPr>
        <p:txBody>
          <a:bodyPr>
            <a:normAutofit fontScale="90000"/>
          </a:bodyPr>
          <a:lstStyle/>
          <a:p>
            <a:pPr algn="l"/>
            <a:r>
              <a:rPr lang="en-US" sz="6000" cap="none" dirty="0">
                <a:solidFill>
                  <a:srgbClr val="C00000"/>
                </a:solidFill>
              </a:rPr>
              <a:t>Technical Presentations &amp; Area </a:t>
            </a:r>
            <a:r>
              <a:rPr lang="en-US" sz="6000" dirty="0">
                <a:solidFill>
                  <a:srgbClr val="C00000"/>
                </a:solidFill>
              </a:rPr>
              <a:t>Survey Reports</a:t>
            </a:r>
            <a:br>
              <a:rPr lang="en-US" sz="6000" cap="none" dirty="0">
                <a:solidFill>
                  <a:srgbClr val="C00000"/>
                </a:solidFill>
              </a:rPr>
            </a:br>
            <a:endParaRPr lang="en-US" sz="2800" cap="none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31640" y="4365104"/>
            <a:ext cx="64087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dirty="0">
                <a:solidFill>
                  <a:srgbClr val="002060"/>
                </a:solidFill>
              </a:rPr>
              <a:t>Lars Kulik,  </a:t>
            </a:r>
            <a:r>
              <a:rPr lang="en-AU" sz="2000" dirty="0" err="1">
                <a:solidFill>
                  <a:srgbClr val="002060"/>
                </a:solidFill>
              </a:rPr>
              <a:t>Egemen</a:t>
            </a:r>
            <a:r>
              <a:rPr lang="en-AU" sz="2000" dirty="0">
                <a:solidFill>
                  <a:srgbClr val="002060"/>
                </a:solidFill>
              </a:rPr>
              <a:t> </a:t>
            </a:r>
            <a:r>
              <a:rPr lang="en-AU" sz="2000" dirty="0" err="1">
                <a:solidFill>
                  <a:srgbClr val="002060"/>
                </a:solidFill>
              </a:rPr>
              <a:t>Tanin</a:t>
            </a:r>
            <a:r>
              <a:rPr lang="en-AU" sz="2000" dirty="0">
                <a:solidFill>
                  <a:srgbClr val="002060"/>
                </a:solidFill>
              </a:rPr>
              <a:t> and  Rao Kotagiri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382000" cy="1554162"/>
          </a:xfrm>
          <a:solidFill>
            <a:srgbClr val="FF0000"/>
          </a:solidFill>
          <a:ln/>
        </p:spPr>
        <p:txBody>
          <a:bodyPr/>
          <a:lstStyle/>
          <a:p>
            <a:r>
              <a:rPr lang="en-US" sz="4000" dirty="0">
                <a:solidFill>
                  <a:srgbClr val="66FF33"/>
                </a:solidFill>
              </a:rPr>
              <a:t>Fonts Will Make or Break a Presentation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2179639"/>
            <a:ext cx="4267200" cy="3992562"/>
          </a:xfrm>
          <a:noFill/>
          <a:ln/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  <a:latin typeface="Times" pitchFamily="18" charset="0"/>
              </a:rPr>
              <a:t>Use sans serif fonts</a:t>
            </a:r>
          </a:p>
          <a:p>
            <a:endParaRPr lang="en-US" dirty="0">
              <a:solidFill>
                <a:srgbClr val="FFFF00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Use readable font sizes</a:t>
            </a:r>
          </a:p>
          <a:p>
            <a:endParaRPr lang="en-US" dirty="0"/>
          </a:p>
          <a:p>
            <a:r>
              <a:rPr lang="en-US" dirty="0">
                <a:solidFill>
                  <a:srgbClr val="66FF33"/>
                </a:solidFill>
              </a:rPr>
              <a:t>Use appropriate color combinations</a:t>
            </a:r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5105400" y="2179641"/>
            <a:ext cx="3733800" cy="2808457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50000">
                <a:schemeClr val="accent2"/>
              </a:gs>
              <a:gs pos="100000">
                <a:schemeClr val="accent1"/>
              </a:gs>
            </a:gsLst>
            <a:lin ang="189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34" tIns="45718" rIns="91434" bIns="45718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4000" dirty="0"/>
              <a:t>40 point Title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dirty="0"/>
              <a:t>28 point Heading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/>
              <a:t>24 point Sub headings</a:t>
            </a:r>
          </a:p>
          <a:p>
            <a:pPr eaLnBrk="1" hangingPunct="1">
              <a:spcBef>
                <a:spcPct val="50000"/>
              </a:spcBef>
            </a:pPr>
            <a:r>
              <a:rPr lang="en-US" dirty="0"/>
              <a:t>18 point References and Labels</a:t>
            </a:r>
            <a:endParaRPr lang="en-US" sz="800" dirty="0"/>
          </a:p>
          <a:p>
            <a:pPr eaLnBrk="1" hangingPunct="1">
              <a:spcBef>
                <a:spcPct val="50000"/>
              </a:spcBef>
            </a:pPr>
            <a:endParaRPr lang="en-US" sz="800" dirty="0"/>
          </a:p>
          <a:p>
            <a:pPr eaLnBrk="1" hangingPunct="1">
              <a:spcBef>
                <a:spcPct val="50000"/>
              </a:spcBef>
            </a:pPr>
            <a:r>
              <a:rPr lang="en-US" sz="1200" dirty="0"/>
              <a:t>Avoid using 12 point font or smaller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Visual Aids Do’s and Don’ts</a:t>
            </a:r>
            <a:endParaRPr lang="en-US" dirty="0"/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821614434"/>
              </p:ext>
            </p:extLst>
          </p:nvPr>
        </p:nvGraphicFramePr>
        <p:xfrm>
          <a:off x="467544" y="1772816"/>
          <a:ext cx="8143932" cy="45005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Transitions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 word or phrase that signals when a speaker is moving from a topic or handing over to the next presenter</a:t>
            </a:r>
          </a:p>
          <a:p>
            <a:r>
              <a:rPr lang="en-US" dirty="0"/>
              <a:t>Two parts to a transition</a:t>
            </a:r>
          </a:p>
          <a:p>
            <a:pPr lvl="1"/>
            <a:r>
              <a:rPr lang="en-US" dirty="0"/>
              <a:t>Idea that the speaker is leaving [</a:t>
            </a:r>
            <a:r>
              <a:rPr lang="en-US" b="1" dirty="0"/>
              <a:t>the review part</a:t>
            </a:r>
            <a:r>
              <a:rPr lang="en-US" dirty="0"/>
              <a:t>]</a:t>
            </a:r>
          </a:p>
          <a:p>
            <a:pPr lvl="1"/>
            <a:r>
              <a:rPr lang="en-US" dirty="0"/>
              <a:t>Idea that the speaker is coming up to [</a:t>
            </a:r>
            <a:r>
              <a:rPr lang="en-US" b="1" dirty="0"/>
              <a:t>the preview part</a:t>
            </a:r>
            <a:r>
              <a:rPr lang="en-US" dirty="0"/>
              <a:t>]</a:t>
            </a:r>
          </a:p>
          <a:p>
            <a:r>
              <a:rPr lang="en-US" dirty="0"/>
              <a:t>Example</a:t>
            </a:r>
          </a:p>
          <a:p>
            <a:pPr lvl="1"/>
            <a:r>
              <a:rPr lang="en-US" dirty="0"/>
              <a:t>Now that you have seen a general overview of XYZ [</a:t>
            </a:r>
            <a:r>
              <a:rPr lang="en-US" b="1" dirty="0"/>
              <a:t>review</a:t>
            </a:r>
            <a:r>
              <a:rPr lang="en-US" dirty="0"/>
              <a:t>],       I will discuss each of them in turn [</a:t>
            </a:r>
            <a:r>
              <a:rPr lang="en-US" b="1" dirty="0"/>
              <a:t>preview</a:t>
            </a:r>
            <a:r>
              <a:rPr lang="en-US" dirty="0"/>
              <a:t>]</a:t>
            </a:r>
          </a:p>
          <a:p>
            <a:endParaRPr lang="en-US" dirty="0"/>
          </a:p>
          <a:p>
            <a:r>
              <a:rPr lang="en-US" dirty="0"/>
              <a:t>Use a </a:t>
            </a:r>
            <a:r>
              <a:rPr lang="en-US" b="1" dirty="0"/>
              <a:t>map</a:t>
            </a:r>
            <a:r>
              <a:rPr lang="en-US" dirty="0"/>
              <a:t> to remind people which part of a presentation or area in a survey you are coming from and going to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“Conclusions”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Purpose: Tell them what you told them</a:t>
            </a:r>
          </a:p>
          <a:p>
            <a:pPr lvl="1"/>
            <a:r>
              <a:rPr lang="en-US" dirty="0"/>
              <a:t>Use a slide or two for comparing approaches</a:t>
            </a:r>
          </a:p>
          <a:p>
            <a:pPr lvl="2"/>
            <a:r>
              <a:rPr lang="en-US" dirty="0"/>
              <a:t>Use figures, tables, charts</a:t>
            </a:r>
          </a:p>
          <a:p>
            <a:pPr lvl="1"/>
            <a:r>
              <a:rPr lang="en-US" dirty="0"/>
              <a:t>Offers the audience a sense of closure</a:t>
            </a:r>
          </a:p>
          <a:p>
            <a:r>
              <a:rPr lang="en-US" dirty="0"/>
              <a:t>Tips</a:t>
            </a:r>
          </a:p>
          <a:p>
            <a:pPr lvl="1"/>
            <a:r>
              <a:rPr lang="en-US" dirty="0"/>
              <a:t>Signal the end verbally and non-verbally</a:t>
            </a:r>
          </a:p>
          <a:p>
            <a:pPr lvl="1"/>
            <a:r>
              <a:rPr lang="en-US" dirty="0"/>
              <a:t>Make conclusions strong and brief</a:t>
            </a:r>
          </a:p>
          <a:p>
            <a:r>
              <a:rPr lang="en-US" dirty="0"/>
              <a:t>“Don’ts”</a:t>
            </a:r>
          </a:p>
          <a:p>
            <a:pPr lvl="1"/>
            <a:r>
              <a:rPr lang="en-US" dirty="0"/>
              <a:t>Drag out the conclusion</a:t>
            </a:r>
          </a:p>
          <a:p>
            <a:pPr lvl="1"/>
            <a:r>
              <a:rPr lang="en-US" dirty="0"/>
              <a:t>End on a weak or rambling note</a:t>
            </a:r>
          </a:p>
          <a:p>
            <a:pPr lvl="1"/>
            <a:r>
              <a:rPr lang="en-US" dirty="0"/>
              <a:t>Introduce new points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Tips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Capital letters</a:t>
            </a:r>
          </a:p>
          <a:p>
            <a:pPr lvl="1"/>
            <a:r>
              <a:rPr lang="en-US" dirty="0"/>
              <a:t>Bullet points typically have one capital letter at the beginning</a:t>
            </a:r>
          </a:p>
          <a:p>
            <a:pPr lvl="1"/>
            <a:r>
              <a:rPr lang="en-US" dirty="0"/>
              <a:t>Just because </a:t>
            </a:r>
            <a:r>
              <a:rPr lang="en-US" b="1" dirty="0"/>
              <a:t>You</a:t>
            </a:r>
            <a:r>
              <a:rPr lang="en-US" dirty="0"/>
              <a:t> think a </a:t>
            </a:r>
            <a:r>
              <a:rPr lang="en-US" b="1" dirty="0"/>
              <a:t>Word</a:t>
            </a:r>
            <a:r>
              <a:rPr lang="en-US" dirty="0"/>
              <a:t> is </a:t>
            </a:r>
            <a:r>
              <a:rPr lang="en-US" b="1" dirty="0"/>
              <a:t>Important</a:t>
            </a:r>
            <a:r>
              <a:rPr lang="en-US" dirty="0"/>
              <a:t> does </a:t>
            </a:r>
            <a:r>
              <a:rPr lang="en-US" b="1" dirty="0"/>
              <a:t>NOT</a:t>
            </a:r>
            <a:r>
              <a:rPr lang="en-US" dirty="0"/>
              <a:t> mean you should </a:t>
            </a:r>
            <a:r>
              <a:rPr lang="en-US" b="1" dirty="0"/>
              <a:t>Emphasize </a:t>
            </a:r>
            <a:r>
              <a:rPr lang="en-US" dirty="0"/>
              <a:t>things all the time</a:t>
            </a:r>
          </a:p>
          <a:p>
            <a:pPr lvl="1"/>
            <a:r>
              <a:rPr lang="en-US" dirty="0"/>
              <a:t>ALL CAPITAL LETTERS MAKEs IT HARD FOR YOUR AUDIENCE TO READ</a:t>
            </a:r>
          </a:p>
          <a:p>
            <a:pPr lvl="1"/>
            <a:r>
              <a:rPr lang="en-US" dirty="0"/>
              <a:t>Exclamation marks: Don’t use it too much!!!!!!!!!!!!!!!!!!!!!!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Practicing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It is the most important aspect of a presentation</a:t>
            </a:r>
          </a:p>
          <a:p>
            <a:r>
              <a:rPr lang="en-US" dirty="0"/>
              <a:t>You will find out if you</a:t>
            </a:r>
          </a:p>
          <a:p>
            <a:pPr lvl="1"/>
            <a:r>
              <a:rPr lang="en-US" dirty="0"/>
              <a:t>Make sense and sound knowledgeable</a:t>
            </a:r>
          </a:p>
          <a:p>
            <a:r>
              <a:rPr lang="en-US" dirty="0"/>
              <a:t>How to practice</a:t>
            </a:r>
          </a:p>
          <a:p>
            <a:pPr lvl="1"/>
            <a:r>
              <a:rPr lang="en-US" dirty="0"/>
              <a:t>Highlight in your notes difficult pronunciations</a:t>
            </a:r>
          </a:p>
          <a:p>
            <a:pPr lvl="1"/>
            <a:r>
              <a:rPr lang="en-US" dirty="0"/>
              <a:t>Practice in a room similar to where you will present </a:t>
            </a:r>
          </a:p>
          <a:p>
            <a:pPr lvl="1"/>
            <a:r>
              <a:rPr lang="en-US" dirty="0"/>
              <a:t>Imagine the audience to whom you will present </a:t>
            </a:r>
          </a:p>
          <a:p>
            <a:pPr lvl="1"/>
            <a:r>
              <a:rPr lang="en-US" dirty="0"/>
              <a:t>Always practice out loud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Establishing Credibility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Make sure you know your stuff</a:t>
            </a:r>
          </a:p>
          <a:p>
            <a:pPr lvl="1"/>
            <a:r>
              <a:rPr lang="en-US" dirty="0"/>
              <a:t>Speak loud enough</a:t>
            </a:r>
          </a:p>
          <a:p>
            <a:pPr lvl="1"/>
            <a:r>
              <a:rPr lang="en-US" dirty="0"/>
              <a:t>Look at your audience</a:t>
            </a:r>
          </a:p>
          <a:p>
            <a:pPr lvl="1"/>
            <a:r>
              <a:rPr lang="en-US" dirty="0"/>
              <a:t>Don’t assume your audience knows</a:t>
            </a:r>
          </a:p>
          <a:p>
            <a:pPr lvl="1"/>
            <a:r>
              <a:rPr lang="en-US" dirty="0"/>
              <a:t>Watch for audience’s non-verbal feedback </a:t>
            </a:r>
          </a:p>
          <a:p>
            <a:pPr lvl="1"/>
            <a:r>
              <a:rPr lang="en-US" dirty="0"/>
              <a:t>Adjust your rate, content, or eye contact for them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Handling Questions and Answers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Decide who will answer which types of questions and when</a:t>
            </a:r>
          </a:p>
          <a:p>
            <a:r>
              <a:rPr lang="en-US" dirty="0"/>
              <a:t>Use welcoming body language</a:t>
            </a:r>
          </a:p>
          <a:p>
            <a:r>
              <a:rPr lang="en-US" dirty="0"/>
              <a:t>Reword the question before answering </a:t>
            </a:r>
          </a:p>
          <a:p>
            <a:r>
              <a:rPr lang="en-US" dirty="0"/>
              <a:t>Say “I don’t know” if necessary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Teamwork Considerations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Work out all transitions </a:t>
            </a:r>
          </a:p>
          <a:p>
            <a:pPr lvl="1"/>
            <a:r>
              <a:rPr lang="en-US" dirty="0"/>
              <a:t>Between sections</a:t>
            </a:r>
          </a:p>
          <a:p>
            <a:pPr lvl="1"/>
            <a:r>
              <a:rPr lang="en-US" dirty="0"/>
              <a:t>Between team members</a:t>
            </a:r>
          </a:p>
          <a:p>
            <a:r>
              <a:rPr lang="en-US" dirty="0"/>
              <a:t>Practice as a team</a:t>
            </a:r>
          </a:p>
          <a:p>
            <a:r>
              <a:rPr lang="en-US" dirty="0"/>
              <a:t>Speak with one voice</a:t>
            </a:r>
          </a:p>
          <a:p>
            <a:r>
              <a:rPr lang="en-US" dirty="0"/>
              <a:t>Give the speaking member full attention</a:t>
            </a:r>
          </a:p>
          <a:p>
            <a:pPr lvl="1"/>
            <a:r>
              <a:rPr lang="en-US" dirty="0"/>
              <a:t>If you look distracted it will make your audience distracted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Reports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dirty="0"/>
              <a:t>A good presentation design </a:t>
            </a:r>
            <a:r>
              <a:rPr lang="en-AU" dirty="0">
                <a:sym typeface="Wingdings" pitchFamily="2" charset="2"/>
              </a:rPr>
              <a:t></a:t>
            </a:r>
            <a:r>
              <a:rPr lang="en-AU" dirty="0"/>
              <a:t> A good report</a:t>
            </a:r>
          </a:p>
          <a:p>
            <a:pPr lvl="1"/>
            <a:r>
              <a:rPr lang="en-AU" dirty="0"/>
              <a:t>Even if you do not perform well in a presentation, the audience feedback is good feedback as well</a:t>
            </a:r>
          </a:p>
          <a:p>
            <a:r>
              <a:rPr lang="en-AU" dirty="0"/>
              <a:t>Structure is pretty much the same for the presentations as well as the report</a:t>
            </a:r>
          </a:p>
          <a:p>
            <a:r>
              <a:rPr lang="en-AU" dirty="0"/>
              <a:t>Figures should be reused so they are not wasted</a:t>
            </a:r>
          </a:p>
          <a:p>
            <a:r>
              <a:rPr lang="en-AU" dirty="0"/>
              <a:t>Audience considerations directly translate</a:t>
            </a:r>
          </a:p>
          <a:p>
            <a:r>
              <a:rPr lang="en-AU" dirty="0"/>
              <a:t>Many issues such as Introduction being simple directly applies</a:t>
            </a:r>
          </a:p>
          <a:p>
            <a:endParaRPr lang="en-AU" dirty="0"/>
          </a:p>
          <a:p>
            <a:endParaRPr lang="en-A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Why...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AU" dirty="0"/>
              <a:t>Technology changes rapidly</a:t>
            </a:r>
          </a:p>
          <a:p>
            <a:pPr lvl="1"/>
            <a:r>
              <a:rPr lang="en-AU" dirty="0"/>
              <a:t>New areas emerge all the time</a:t>
            </a:r>
          </a:p>
          <a:p>
            <a:r>
              <a:rPr lang="en-AU" dirty="0"/>
              <a:t>It is important to survey these changes</a:t>
            </a:r>
          </a:p>
          <a:p>
            <a:pPr lvl="1"/>
            <a:r>
              <a:rPr lang="en-AU" dirty="0"/>
              <a:t>Formal way of doing this:</a:t>
            </a:r>
          </a:p>
          <a:p>
            <a:pPr lvl="2"/>
            <a:r>
              <a:rPr lang="en-AU" dirty="0"/>
              <a:t>Present to colleagues or investors</a:t>
            </a:r>
          </a:p>
          <a:p>
            <a:pPr lvl="2"/>
            <a:r>
              <a:rPr lang="en-AU" dirty="0"/>
              <a:t>Report to managers</a:t>
            </a:r>
          </a:p>
          <a:p>
            <a:pPr lvl="2"/>
            <a:r>
              <a:rPr lang="en-AU" dirty="0"/>
              <a:t>Precursor to writing a white-paper for a company positioning itself in the area</a:t>
            </a:r>
          </a:p>
          <a:p>
            <a:pPr lvl="2"/>
            <a:r>
              <a:rPr lang="en-AU" dirty="0"/>
              <a:t>First step during PhD studies</a:t>
            </a:r>
          </a:p>
          <a:p>
            <a:pPr lvl="2"/>
            <a:r>
              <a:rPr lang="en-AU" dirty="0"/>
              <a:t>First Chapter of a PhD/Masters thesis</a:t>
            </a:r>
          </a:p>
          <a:p>
            <a:r>
              <a:rPr lang="en-AU" dirty="0"/>
              <a:t>Expected from anyone with a Masters level degree in IT to be able to produce a quality review of chosen technical topic in IT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Structure of a Report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472608"/>
          </a:xfrm>
        </p:spPr>
        <p:txBody>
          <a:bodyPr>
            <a:normAutofit/>
          </a:bodyPr>
          <a:lstStyle/>
          <a:p>
            <a:r>
              <a:rPr lang="en-AU" dirty="0"/>
              <a:t>Title, authors, and abstract (no more than 1 page)</a:t>
            </a:r>
          </a:p>
          <a:p>
            <a:r>
              <a:rPr lang="en-AU" dirty="0"/>
              <a:t>Introduction (3 pages max)</a:t>
            </a:r>
          </a:p>
          <a:p>
            <a:pPr lvl="1"/>
            <a:r>
              <a:rPr lang="en-AU" dirty="0"/>
              <a:t>Should be high-level</a:t>
            </a:r>
          </a:p>
          <a:p>
            <a:pPr lvl="1"/>
            <a:r>
              <a:rPr lang="en-AU" dirty="0"/>
              <a:t>Use a chart to organize the area</a:t>
            </a:r>
          </a:p>
          <a:p>
            <a:endParaRPr lang="en-AU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Details on Related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Background and critical analysis (10 pages in two or three sections)</a:t>
            </a:r>
          </a:p>
          <a:p>
            <a:pPr lvl="1"/>
            <a:r>
              <a:rPr lang="en-AU" dirty="0"/>
              <a:t>Background cannot be a simple list of papers</a:t>
            </a:r>
          </a:p>
          <a:p>
            <a:pPr lvl="2"/>
            <a:r>
              <a:rPr lang="en-AU" dirty="0"/>
              <a:t>This is the most important issue for a survey</a:t>
            </a:r>
          </a:p>
          <a:p>
            <a:pPr lvl="1"/>
            <a:r>
              <a:rPr lang="en-AU" dirty="0"/>
              <a:t>Organize into subcategories/sections</a:t>
            </a:r>
          </a:p>
          <a:p>
            <a:pPr lvl="1"/>
            <a:r>
              <a:rPr lang="en-AU" dirty="0"/>
              <a:t>Figure out parameters that matter for comparison</a:t>
            </a:r>
          </a:p>
          <a:p>
            <a:pPr lvl="1"/>
            <a:r>
              <a:rPr lang="en-AU" dirty="0"/>
              <a:t>Create a table of comparison (or two)</a:t>
            </a:r>
          </a:p>
          <a:p>
            <a:endParaRPr lang="en-AU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An Example Comparison Table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43900" t="32990" r="13182" b="19435"/>
          <a:stretch>
            <a:fillRect/>
          </a:stretch>
        </p:blipFill>
        <p:spPr bwMode="auto">
          <a:xfrm>
            <a:off x="1331640" y="1700808"/>
            <a:ext cx="6552728" cy="4388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Wrapping It 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dirty="0"/>
              <a:t>Conclusions and future directions (2 pages)</a:t>
            </a:r>
          </a:p>
          <a:p>
            <a:pPr lvl="1"/>
            <a:r>
              <a:rPr lang="en-AU" dirty="0"/>
              <a:t>Do not underestimate yourself</a:t>
            </a:r>
          </a:p>
          <a:p>
            <a:pPr lvl="1"/>
            <a:r>
              <a:rPr lang="en-AU" dirty="0"/>
              <a:t>Do not repeat the Introduction</a:t>
            </a:r>
          </a:p>
          <a:p>
            <a:r>
              <a:rPr lang="en-AU" dirty="0"/>
              <a:t>References and sources (2 pages)</a:t>
            </a:r>
          </a:p>
          <a:p>
            <a:pPr lvl="1"/>
            <a:r>
              <a:rPr lang="en-AU" dirty="0"/>
              <a:t>You should cite extensively for a survey but exclude papers with incremental contributions</a:t>
            </a:r>
          </a:p>
          <a:p>
            <a:pPr lvl="2"/>
            <a:r>
              <a:rPr lang="en-AU" dirty="0"/>
              <a:t>Use: citation counts, source of the paper, author reputations, etc.</a:t>
            </a:r>
          </a:p>
          <a:p>
            <a:pPr lvl="2"/>
            <a:r>
              <a:rPr lang="en-AU" dirty="0"/>
              <a:t>Do not cite papers that you have not read for the survey</a:t>
            </a:r>
          </a:p>
          <a:p>
            <a:pPr lvl="1"/>
            <a:r>
              <a:rPr lang="en-AU" dirty="0"/>
              <a:t>Citations should be done professionally</a:t>
            </a:r>
          </a:p>
          <a:p>
            <a:pPr lvl="2"/>
            <a:r>
              <a:rPr lang="en-AU" dirty="0"/>
              <a:t>Follow ACM Computing Survey style for the formatting</a:t>
            </a:r>
          </a:p>
          <a:p>
            <a:endParaRPr lang="en-A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Where You are Now...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AU" dirty="0"/>
              <a:t>Hopefully you have decided on an area</a:t>
            </a:r>
          </a:p>
          <a:p>
            <a:r>
              <a:rPr lang="en-AU" dirty="0" err="1"/>
              <a:t>Googled</a:t>
            </a:r>
            <a:r>
              <a:rPr lang="en-AU" dirty="0"/>
              <a:t> basic terms and found a pool of information</a:t>
            </a:r>
          </a:p>
          <a:p>
            <a:pPr lvl="1"/>
            <a:r>
              <a:rPr lang="en-AU" dirty="0"/>
              <a:t>Good for high-level info, such as sales, products, etc.</a:t>
            </a:r>
          </a:p>
          <a:p>
            <a:r>
              <a:rPr lang="en-AU" dirty="0"/>
              <a:t>Then went to more specialized sources</a:t>
            </a:r>
          </a:p>
          <a:p>
            <a:pPr lvl="1"/>
            <a:r>
              <a:rPr lang="en-AU" dirty="0"/>
              <a:t>Scholar.google.com: Found technical information and details</a:t>
            </a:r>
          </a:p>
          <a:p>
            <a:r>
              <a:rPr lang="en-AU" dirty="0"/>
              <a:t>Read papers at high-level </a:t>
            </a:r>
          </a:p>
          <a:p>
            <a:pPr lvl="1"/>
            <a:r>
              <a:rPr lang="en-AU" dirty="0"/>
              <a:t>Technical papers are not to be read like a novel </a:t>
            </a:r>
          </a:p>
          <a:p>
            <a:pPr lvl="1"/>
            <a:r>
              <a:rPr lang="en-AU" dirty="0"/>
              <a:t>Need to understand 100% -- if not clear look for other resources for understanding</a:t>
            </a:r>
          </a:p>
          <a:p>
            <a:r>
              <a:rPr lang="en-AU" dirty="0"/>
              <a:t>Formed an opinion about techniques, products, etc.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Next...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Prepare a presentation to colleagues who may have IT background but do not know the area in detail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Presentations:</a:t>
            </a:r>
            <a:br>
              <a:rPr lang="en-US" dirty="0"/>
            </a:br>
            <a:r>
              <a:rPr lang="en-US" dirty="0"/>
              <a:t>Three Most Important Things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Organization</a:t>
            </a:r>
          </a:p>
          <a:p>
            <a:endParaRPr lang="en-US" dirty="0"/>
          </a:p>
          <a:p>
            <a:r>
              <a:rPr lang="en-US" dirty="0"/>
              <a:t>Visual Aids</a:t>
            </a:r>
          </a:p>
          <a:p>
            <a:endParaRPr lang="en-US" dirty="0"/>
          </a:p>
          <a:p>
            <a:r>
              <a:rPr lang="en-US" dirty="0"/>
              <a:t>Delivery and Style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Be clear on: </a:t>
            </a:r>
            <a:br>
              <a:rPr lang="en-US" dirty="0"/>
            </a:br>
            <a:r>
              <a:rPr lang="en-US" dirty="0"/>
              <a:t>the Purpose &amp; your Audience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 clear about purpose of your talk</a:t>
            </a:r>
          </a:p>
          <a:p>
            <a:pPr lvl="1"/>
            <a:r>
              <a:rPr lang="en-US" dirty="0"/>
              <a:t>What do you want your audience to learn?</a:t>
            </a:r>
          </a:p>
          <a:p>
            <a:r>
              <a:rPr lang="en-US" dirty="0"/>
              <a:t>Audience analysis</a:t>
            </a:r>
          </a:p>
          <a:p>
            <a:pPr lvl="1"/>
            <a:r>
              <a:rPr lang="en-US" dirty="0"/>
              <a:t>Identify your audience and their understanding of the area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8760"/>
            <a:ext cx="8229600" cy="547260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Earn the audience’s attention</a:t>
            </a:r>
          </a:p>
          <a:p>
            <a:r>
              <a:rPr lang="en-US" dirty="0"/>
              <a:t>Roadmap</a:t>
            </a:r>
          </a:p>
          <a:p>
            <a:pPr lvl="1"/>
            <a:r>
              <a:rPr lang="en-US" dirty="0"/>
              <a:t>Explain where you plan to go, set up the story</a:t>
            </a:r>
          </a:p>
          <a:p>
            <a:pPr lvl="1"/>
            <a:r>
              <a:rPr lang="en-US" dirty="0"/>
              <a:t>Create a table or figure to organize the area</a:t>
            </a:r>
          </a:p>
          <a:p>
            <a:r>
              <a:rPr lang="en-US" dirty="0"/>
              <a:t>“Don’ts”</a:t>
            </a:r>
          </a:p>
          <a:p>
            <a:pPr lvl="1"/>
            <a:r>
              <a:rPr lang="en-US" dirty="0"/>
              <a:t>Apologize for being nervous</a:t>
            </a:r>
          </a:p>
          <a:p>
            <a:pPr lvl="1"/>
            <a:r>
              <a:rPr lang="en-US" dirty="0"/>
              <a:t>Read the introduction</a:t>
            </a:r>
          </a:p>
          <a:p>
            <a:r>
              <a:rPr lang="en-US" dirty="0"/>
              <a:t>Keep it simple for the Introduction</a:t>
            </a:r>
          </a:p>
          <a:p>
            <a:pPr lvl="1"/>
            <a:r>
              <a:rPr lang="en-US" dirty="0"/>
              <a:t>No excessive use of technical abbreviations</a:t>
            </a:r>
          </a:p>
          <a:p>
            <a:r>
              <a:rPr lang="en-US" b="1" dirty="0"/>
              <a:t>Note</a:t>
            </a:r>
            <a:r>
              <a:rPr lang="en-US" dirty="0"/>
              <a:t>: The time allotted to you is comparable to a standard conference presentation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Body of your Presentation</a:t>
            </a:r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Create main points</a:t>
            </a:r>
          </a:p>
          <a:p>
            <a:r>
              <a:rPr lang="en-US" dirty="0"/>
              <a:t>Presentation &amp; Language</a:t>
            </a:r>
          </a:p>
          <a:p>
            <a:pPr lvl="1"/>
            <a:r>
              <a:rPr lang="en-US" dirty="0"/>
              <a:t>Present points as declarative statements</a:t>
            </a:r>
          </a:p>
          <a:p>
            <a:pPr lvl="1"/>
            <a:r>
              <a:rPr lang="en-US" dirty="0"/>
              <a:t>Keep speech points unified, coherent, and balanced</a:t>
            </a:r>
          </a:p>
          <a:p>
            <a:pPr lvl="1"/>
            <a:r>
              <a:rPr lang="en-US" dirty="0"/>
              <a:t>Verbalize connections between points</a:t>
            </a:r>
          </a:p>
          <a:p>
            <a:pPr lvl="1"/>
            <a:r>
              <a:rPr lang="en-US" dirty="0"/>
              <a:t>Do not form full sentences on slides</a:t>
            </a:r>
          </a:p>
          <a:p>
            <a:pPr lvl="1"/>
            <a:r>
              <a:rPr lang="en-US" dirty="0"/>
              <a:t>Do not spend time on code or formulas unless it is a must</a:t>
            </a:r>
          </a:p>
          <a:p>
            <a:pPr lvl="1"/>
            <a:r>
              <a:rPr lang="en-US" dirty="0"/>
              <a:t>Any symbols used must be defined and do not use more than 4 in any single slide if possible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Some Formatting Issues:</a:t>
            </a:r>
            <a:br>
              <a:rPr lang="en-US" dirty="0"/>
            </a:br>
            <a:r>
              <a:rPr lang="en-US" dirty="0"/>
              <a:t>Fonts Are Important!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1" y="1428737"/>
            <a:ext cx="3900487" cy="4651388"/>
          </a:xfrm>
        </p:spPr>
        <p:txBody>
          <a:bodyPr/>
          <a:lstStyle/>
          <a:p>
            <a:r>
              <a:rPr lang="en-US" dirty="0"/>
              <a:t>Use sans serif fonts</a:t>
            </a:r>
          </a:p>
          <a:p>
            <a:endParaRPr lang="en-US" dirty="0"/>
          </a:p>
          <a:p>
            <a:r>
              <a:rPr lang="en-US" dirty="0"/>
              <a:t>Use readable font sizes</a:t>
            </a:r>
          </a:p>
          <a:p>
            <a:endParaRPr lang="en-US" dirty="0"/>
          </a:p>
          <a:p>
            <a:r>
              <a:rPr lang="en-US" dirty="0"/>
              <a:t>Use appropriate color combinations</a:t>
            </a: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4786313" y="2214556"/>
            <a:ext cx="3733800" cy="2808457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434" tIns="45718" rIns="91434" bIns="45718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4000" dirty="0"/>
              <a:t>40 point Title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dirty="0"/>
              <a:t>28 point Heading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/>
              <a:t>24 point Sub-headings</a:t>
            </a:r>
          </a:p>
          <a:p>
            <a:pPr eaLnBrk="1" hangingPunct="1">
              <a:spcBef>
                <a:spcPct val="50000"/>
              </a:spcBef>
            </a:pPr>
            <a:r>
              <a:rPr lang="en-US" dirty="0"/>
              <a:t>18 point References and Labels</a:t>
            </a:r>
            <a:endParaRPr lang="en-US" sz="800" dirty="0"/>
          </a:p>
          <a:p>
            <a:pPr eaLnBrk="1" hangingPunct="1">
              <a:spcBef>
                <a:spcPct val="50000"/>
              </a:spcBef>
            </a:pPr>
            <a:endParaRPr lang="en-US" sz="800" dirty="0"/>
          </a:p>
          <a:p>
            <a:pPr eaLnBrk="1" hangingPunct="1">
              <a:spcBef>
                <a:spcPct val="50000"/>
              </a:spcBef>
            </a:pPr>
            <a:r>
              <a:rPr lang="en-US" sz="1200" dirty="0"/>
              <a:t>Avoid using 12 point font or smaller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7328</TotalTime>
  <Words>1101</Words>
  <Application>Microsoft Macintosh PowerPoint</Application>
  <PresentationFormat>On-screen Show (4:3)</PresentationFormat>
  <Paragraphs>183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Times</vt:lpstr>
      <vt:lpstr>Office Theme</vt:lpstr>
      <vt:lpstr>Technical Presentations &amp; Area Survey Reports </vt:lpstr>
      <vt:lpstr>Why...</vt:lpstr>
      <vt:lpstr>Where You are Now...</vt:lpstr>
      <vt:lpstr>Next...</vt:lpstr>
      <vt:lpstr>Presentations: Three Most Important Things</vt:lpstr>
      <vt:lpstr>Be clear on:  the Purpose &amp; your Audience</vt:lpstr>
      <vt:lpstr>Introduction</vt:lpstr>
      <vt:lpstr>Body of your Presentation</vt:lpstr>
      <vt:lpstr>Some Formatting Issues: Fonts Are Important!</vt:lpstr>
      <vt:lpstr>Fonts Will Make or Break a Presentation</vt:lpstr>
      <vt:lpstr>Visual Aids Do’s and Don’ts</vt:lpstr>
      <vt:lpstr>Transitions</vt:lpstr>
      <vt:lpstr>“Conclusions”</vt:lpstr>
      <vt:lpstr>More Tips</vt:lpstr>
      <vt:lpstr>Practicing</vt:lpstr>
      <vt:lpstr>Establishing Credibility</vt:lpstr>
      <vt:lpstr>Handling Questions and Answers</vt:lpstr>
      <vt:lpstr>Teamwork Considerations</vt:lpstr>
      <vt:lpstr>Reports</vt:lpstr>
      <vt:lpstr>Structure of a Report</vt:lpstr>
      <vt:lpstr>Details on Related Work</vt:lpstr>
      <vt:lpstr>An Example Comparison Table</vt:lpstr>
      <vt:lpstr>Wrapping It Up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etanin</dc:creator>
  <cp:lastModifiedBy>Rao Kotagiri</cp:lastModifiedBy>
  <cp:revision>80</cp:revision>
  <dcterms:created xsi:type="dcterms:W3CDTF">2013-04-07T02:54:59Z</dcterms:created>
  <dcterms:modified xsi:type="dcterms:W3CDTF">2019-04-11T06:41:46Z</dcterms:modified>
</cp:coreProperties>
</file>