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256" r:id="rId2"/>
    <p:sldId id="304" r:id="rId3"/>
    <p:sldId id="306" r:id="rId4"/>
    <p:sldId id="322" r:id="rId5"/>
    <p:sldId id="308" r:id="rId6"/>
    <p:sldId id="311" r:id="rId7"/>
    <p:sldId id="312" r:id="rId8"/>
    <p:sldId id="310" r:id="rId9"/>
    <p:sldId id="324" r:id="rId10"/>
    <p:sldId id="314" r:id="rId11"/>
    <p:sldId id="315" r:id="rId12"/>
    <p:sldId id="316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317" r:id="rId23"/>
    <p:sldId id="318" r:id="rId24"/>
    <p:sldId id="319" r:id="rId25"/>
    <p:sldId id="320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6" r:id="rId38"/>
    <p:sldId id="295" r:id="rId39"/>
    <p:sldId id="321" r:id="rId40"/>
    <p:sldId id="301" r:id="rId41"/>
    <p:sldId id="302" r:id="rId42"/>
    <p:sldId id="325" r:id="rId43"/>
    <p:sldId id="323" r:id="rId44"/>
    <p:sldId id="260" r:id="rId45"/>
    <p:sldId id="261" r:id="rId46"/>
    <p:sldId id="262" r:id="rId47"/>
    <p:sldId id="263" r:id="rId48"/>
    <p:sldId id="264" r:id="rId49"/>
    <p:sldId id="265" r:id="rId50"/>
    <p:sldId id="266" r:id="rId51"/>
    <p:sldId id="267" r:id="rId52"/>
    <p:sldId id="268" r:id="rId53"/>
    <p:sldId id="269" r:id="rId54"/>
    <p:sldId id="270" r:id="rId55"/>
    <p:sldId id="271" r:id="rId56"/>
    <p:sldId id="281" r:id="rId57"/>
    <p:sldId id="282" r:id="rId58"/>
    <p:sldId id="284" r:id="rId59"/>
    <p:sldId id="283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014"/>
  </p:normalViewPr>
  <p:slideViewPr>
    <p:cSldViewPr snapToGrid="0" snapToObjects="1">
      <p:cViewPr varScale="1">
        <p:scale>
          <a:sx n="120" d="100"/>
          <a:sy n="120" d="100"/>
        </p:scale>
        <p:origin x="2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5B2E2-AC59-4471-BAAD-EB775F992302}" type="doc">
      <dgm:prSet loTypeId="urn:microsoft.com/office/officeart/2005/8/layout/lProcess2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ECACA6D6-7373-4346-A020-C0DE33BCF8B3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600" b="1" dirty="0"/>
            <a:t>Wired Networks</a:t>
          </a:r>
          <a:endParaRPr lang="en-AU" sz="3600" dirty="0"/>
        </a:p>
      </dgm:t>
    </dgm:pt>
    <dgm:pt modelId="{B5F4ABEE-BE73-4387-BE7E-72057160C970}" type="parTrans" cxnId="{29D5ECC9-9DA2-42CD-A3A9-657E7A0E37C3}">
      <dgm:prSet/>
      <dgm:spPr/>
      <dgm:t>
        <a:bodyPr/>
        <a:lstStyle/>
        <a:p>
          <a:endParaRPr lang="en-AU"/>
        </a:p>
      </dgm:t>
    </dgm:pt>
    <dgm:pt modelId="{D7ADAAB1-B771-4CAF-AEAF-96A869CCC005}" type="sibTrans" cxnId="{29D5ECC9-9DA2-42CD-A3A9-657E7A0E37C3}">
      <dgm:prSet/>
      <dgm:spPr/>
      <dgm:t>
        <a:bodyPr/>
        <a:lstStyle/>
        <a:p>
          <a:endParaRPr lang="en-AU"/>
        </a:p>
      </dgm:t>
    </dgm:pt>
    <dgm:pt modelId="{50624943-5B7D-471A-9176-7869C1E61907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sz="3600" b="1" dirty="0"/>
            <a:t>Wireless Networks</a:t>
          </a:r>
        </a:p>
      </dgm:t>
    </dgm:pt>
    <dgm:pt modelId="{7B830615-0675-4B82-A34B-AC62361D484D}" type="parTrans" cxnId="{3CFC2C37-4DD7-42CA-B82B-5AF688385A37}">
      <dgm:prSet/>
      <dgm:spPr/>
      <dgm:t>
        <a:bodyPr/>
        <a:lstStyle/>
        <a:p>
          <a:endParaRPr lang="en-AU"/>
        </a:p>
      </dgm:t>
    </dgm:pt>
    <dgm:pt modelId="{D6BE7C0E-872C-4AD3-8C45-EB3515257823}" type="sibTrans" cxnId="{3CFC2C37-4DD7-42CA-B82B-5AF688385A37}">
      <dgm:prSet/>
      <dgm:spPr/>
      <dgm:t>
        <a:bodyPr/>
        <a:lstStyle/>
        <a:p>
          <a:endParaRPr lang="en-AU"/>
        </a:p>
      </dgm:t>
    </dgm:pt>
    <dgm:pt modelId="{ED04B533-AD92-4197-BA4F-14818BEFE486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>
              <a:solidFill>
                <a:schemeClr val="tx1"/>
              </a:solidFill>
              <a:cs typeface="Arial" charset="0"/>
            </a:rPr>
            <a:t>Low bandwidth</a:t>
          </a:r>
          <a:endParaRPr lang="en-AU" b="1" dirty="0">
            <a:solidFill>
              <a:schemeClr val="tx1"/>
            </a:solidFill>
          </a:endParaRPr>
        </a:p>
      </dgm:t>
    </dgm:pt>
    <dgm:pt modelId="{A1C99B3C-D6DC-458C-908D-A883E79905B6}" type="parTrans" cxnId="{D7182A75-AC96-4614-B1CA-DB6D218BC8B4}">
      <dgm:prSet/>
      <dgm:spPr/>
      <dgm:t>
        <a:bodyPr/>
        <a:lstStyle/>
        <a:p>
          <a:endParaRPr lang="en-AU"/>
        </a:p>
      </dgm:t>
    </dgm:pt>
    <dgm:pt modelId="{87B6F5CD-7068-4CA7-9B2B-50F5A36C67A2}" type="sibTrans" cxnId="{D7182A75-AC96-4614-B1CA-DB6D218BC8B4}">
      <dgm:prSet/>
      <dgm:spPr/>
      <dgm:t>
        <a:bodyPr/>
        <a:lstStyle/>
        <a:p>
          <a:endParaRPr lang="en-AU"/>
        </a:p>
      </dgm:t>
    </dgm:pt>
    <dgm:pt modelId="{235AFC9E-ADFF-4F77-AE17-50FFB0221BE9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>
              <a:solidFill>
                <a:schemeClr val="tx1"/>
              </a:solidFill>
              <a:cs typeface="Arial" charset="0"/>
            </a:rPr>
            <a:t>High bandwidth</a:t>
          </a:r>
        </a:p>
      </dgm:t>
    </dgm:pt>
    <dgm:pt modelId="{E3B15B84-C8F8-442F-A83D-C7541E54E1D7}" type="parTrans" cxnId="{2BD7A717-C04A-4215-A209-30E0BFD0143C}">
      <dgm:prSet/>
      <dgm:spPr/>
      <dgm:t>
        <a:bodyPr/>
        <a:lstStyle/>
        <a:p>
          <a:endParaRPr lang="en-AU"/>
        </a:p>
      </dgm:t>
    </dgm:pt>
    <dgm:pt modelId="{036676CC-4E31-4E8D-B864-6F818E06ED86}" type="sibTrans" cxnId="{2BD7A717-C04A-4215-A209-30E0BFD0143C}">
      <dgm:prSet/>
      <dgm:spPr/>
      <dgm:t>
        <a:bodyPr/>
        <a:lstStyle/>
        <a:p>
          <a:endParaRPr lang="en-AU"/>
        </a:p>
      </dgm:t>
    </dgm:pt>
    <dgm:pt modelId="{EC2D65AD-1420-4977-B371-76C3B39BCD78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>
              <a:solidFill>
                <a:schemeClr val="tx1"/>
              </a:solidFill>
              <a:cs typeface="Arial" charset="0"/>
            </a:rPr>
            <a:t>Low bandwidth variability</a:t>
          </a:r>
          <a:endParaRPr lang="en-US" b="1" dirty="0">
            <a:solidFill>
              <a:schemeClr val="tx1"/>
            </a:solidFill>
            <a:cs typeface="Times New Roman" pitchFamily="18" charset="0"/>
          </a:endParaRPr>
        </a:p>
      </dgm:t>
    </dgm:pt>
    <dgm:pt modelId="{235658C5-640C-4EE5-9C2A-00106091FCB8}" type="parTrans" cxnId="{AABF87A3-85B3-4575-AA5C-FB6A1AEDB64E}">
      <dgm:prSet/>
      <dgm:spPr/>
      <dgm:t>
        <a:bodyPr/>
        <a:lstStyle/>
        <a:p>
          <a:endParaRPr lang="en-AU"/>
        </a:p>
      </dgm:t>
    </dgm:pt>
    <dgm:pt modelId="{654B4580-9715-42D0-AA7E-8954BE89674F}" type="sibTrans" cxnId="{AABF87A3-85B3-4575-AA5C-FB6A1AEDB64E}">
      <dgm:prSet/>
      <dgm:spPr/>
      <dgm:t>
        <a:bodyPr/>
        <a:lstStyle/>
        <a:p>
          <a:endParaRPr lang="en-AU"/>
        </a:p>
      </dgm:t>
    </dgm:pt>
    <dgm:pt modelId="{3B0BF458-7497-4B93-80B3-7BFB2D0F251C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>
              <a:solidFill>
                <a:schemeClr val="tx1"/>
              </a:solidFill>
              <a:cs typeface="Arial" charset="0"/>
            </a:rPr>
            <a:t>Possibility to listen on wire</a:t>
          </a:r>
          <a:endParaRPr lang="en-US" b="1" dirty="0">
            <a:solidFill>
              <a:schemeClr val="tx1"/>
            </a:solidFill>
            <a:cs typeface="Times New Roman" pitchFamily="18" charset="0"/>
          </a:endParaRPr>
        </a:p>
      </dgm:t>
    </dgm:pt>
    <dgm:pt modelId="{4FB6C58B-D9DF-45C0-8A95-EB968AFCB570}" type="parTrans" cxnId="{12F6F761-805A-4520-84DE-90C23AB99E39}">
      <dgm:prSet/>
      <dgm:spPr/>
      <dgm:t>
        <a:bodyPr/>
        <a:lstStyle/>
        <a:p>
          <a:endParaRPr lang="en-AU"/>
        </a:p>
      </dgm:t>
    </dgm:pt>
    <dgm:pt modelId="{7F183EE9-3FAA-4E11-B7C9-4CD01F584244}" type="sibTrans" cxnId="{12F6F761-805A-4520-84DE-90C23AB99E39}">
      <dgm:prSet/>
      <dgm:spPr/>
      <dgm:t>
        <a:bodyPr/>
        <a:lstStyle/>
        <a:p>
          <a:endParaRPr lang="en-AU"/>
        </a:p>
      </dgm:t>
    </dgm:pt>
    <dgm:pt modelId="{58C17185-6653-484F-ADEE-68C5060EDEB5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>
              <a:solidFill>
                <a:schemeClr val="tx1"/>
              </a:solidFill>
              <a:cs typeface="Arial" charset="0"/>
            </a:rPr>
            <a:t>Physical access (security)</a:t>
          </a:r>
          <a:endParaRPr lang="en-US" b="1" dirty="0">
            <a:solidFill>
              <a:schemeClr val="tx1"/>
            </a:solidFill>
            <a:cs typeface="Times New Roman" pitchFamily="18" charset="0"/>
          </a:endParaRPr>
        </a:p>
      </dgm:t>
    </dgm:pt>
    <dgm:pt modelId="{594C7D08-2F63-4B58-A204-63EC36BF7B97}" type="parTrans" cxnId="{ECED86A5-60ED-4C94-8761-388150487575}">
      <dgm:prSet/>
      <dgm:spPr/>
      <dgm:t>
        <a:bodyPr/>
        <a:lstStyle/>
        <a:p>
          <a:endParaRPr lang="en-AU"/>
        </a:p>
      </dgm:t>
    </dgm:pt>
    <dgm:pt modelId="{DF57B791-6B6F-47E1-AD62-002F46918522}" type="sibTrans" cxnId="{ECED86A5-60ED-4C94-8761-388150487575}">
      <dgm:prSet/>
      <dgm:spPr/>
      <dgm:t>
        <a:bodyPr/>
        <a:lstStyle/>
        <a:p>
          <a:endParaRPr lang="en-AU"/>
        </a:p>
      </dgm:t>
    </dgm:pt>
    <dgm:pt modelId="{C3085257-57DF-47D8-939C-0A17F56D94B8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>
              <a:solidFill>
                <a:schemeClr val="tx1"/>
              </a:solidFill>
              <a:cs typeface="Arial" charset="0"/>
            </a:rPr>
            <a:t>Low delay</a:t>
          </a:r>
          <a:endParaRPr lang="en-US" b="1" dirty="0">
            <a:solidFill>
              <a:schemeClr val="tx1"/>
            </a:solidFill>
            <a:cs typeface="Times New Roman" pitchFamily="18" charset="0"/>
          </a:endParaRPr>
        </a:p>
      </dgm:t>
    </dgm:pt>
    <dgm:pt modelId="{5569390F-ABED-4B1A-AFD7-7B02768F647F}" type="parTrans" cxnId="{5102B138-B067-446C-9773-95A07C1D253B}">
      <dgm:prSet/>
      <dgm:spPr/>
      <dgm:t>
        <a:bodyPr/>
        <a:lstStyle/>
        <a:p>
          <a:endParaRPr lang="en-AU"/>
        </a:p>
      </dgm:t>
    </dgm:pt>
    <dgm:pt modelId="{237707CD-A799-447B-AF46-D4F9E56B08B7}" type="sibTrans" cxnId="{5102B138-B067-446C-9773-95A07C1D253B}">
      <dgm:prSet/>
      <dgm:spPr/>
      <dgm:t>
        <a:bodyPr/>
        <a:lstStyle/>
        <a:p>
          <a:endParaRPr lang="en-AU"/>
        </a:p>
      </dgm:t>
    </dgm:pt>
    <dgm:pt modelId="{42B28631-C7BF-4244-81D8-579B33B61137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>
              <a:solidFill>
                <a:schemeClr val="tx1"/>
              </a:solidFill>
              <a:cs typeface="Times New Roman" pitchFamily="18" charset="0"/>
            </a:rPr>
            <a:t>Connected operation</a:t>
          </a:r>
          <a:r>
            <a:rPr lang="en-US" b="1" dirty="0">
              <a:solidFill>
                <a:schemeClr val="tx1"/>
              </a:solidFill>
            </a:rPr>
            <a:t> </a:t>
          </a:r>
        </a:p>
      </dgm:t>
    </dgm:pt>
    <dgm:pt modelId="{7C3C696C-3F6C-4337-B7F2-042F91499D7E}" type="parTrans" cxnId="{9713365B-C858-425B-9909-C522E2D7FE34}">
      <dgm:prSet/>
      <dgm:spPr/>
      <dgm:t>
        <a:bodyPr/>
        <a:lstStyle/>
        <a:p>
          <a:endParaRPr lang="en-AU"/>
        </a:p>
      </dgm:t>
    </dgm:pt>
    <dgm:pt modelId="{B59ABF5D-AB3A-479C-A1C9-C621D71B6A3D}" type="sibTrans" cxnId="{9713365B-C858-425B-9909-C522E2D7FE34}">
      <dgm:prSet/>
      <dgm:spPr/>
      <dgm:t>
        <a:bodyPr/>
        <a:lstStyle/>
        <a:p>
          <a:endParaRPr lang="en-AU"/>
        </a:p>
      </dgm:t>
    </dgm:pt>
    <dgm:pt modelId="{5E91E366-A603-46B5-BAF7-8F49549A12A4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>
              <a:solidFill>
                <a:schemeClr val="tx1"/>
              </a:solidFill>
              <a:cs typeface="Arial" charset="0"/>
            </a:rPr>
            <a:t>High bandwidth variability</a:t>
          </a:r>
        </a:p>
      </dgm:t>
    </dgm:pt>
    <dgm:pt modelId="{935BF52C-3821-41EC-962B-862ADFC643A1}" type="parTrans" cxnId="{246DD9EE-60D9-46E3-BF2D-9C256CC51183}">
      <dgm:prSet/>
      <dgm:spPr/>
      <dgm:t>
        <a:bodyPr/>
        <a:lstStyle/>
        <a:p>
          <a:endParaRPr lang="en-AU"/>
        </a:p>
      </dgm:t>
    </dgm:pt>
    <dgm:pt modelId="{80017D8B-6A82-411C-9008-7B5786B35177}" type="sibTrans" cxnId="{246DD9EE-60D9-46E3-BF2D-9C256CC51183}">
      <dgm:prSet/>
      <dgm:spPr/>
      <dgm:t>
        <a:bodyPr/>
        <a:lstStyle/>
        <a:p>
          <a:endParaRPr lang="en-AU"/>
        </a:p>
      </dgm:t>
    </dgm:pt>
    <dgm:pt modelId="{88D2C5A0-E87F-47C4-AE59-853EADA7328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>
              <a:solidFill>
                <a:schemeClr val="tx1"/>
              </a:solidFill>
              <a:cs typeface="Arial" charset="0"/>
            </a:rPr>
            <a:t>Hidden terminal problem</a:t>
          </a:r>
          <a:endParaRPr lang="en-US" b="1" dirty="0">
            <a:solidFill>
              <a:schemeClr val="tx1"/>
            </a:solidFill>
            <a:cs typeface="Times New Roman" pitchFamily="18" charset="0"/>
          </a:endParaRPr>
        </a:p>
      </dgm:t>
    </dgm:pt>
    <dgm:pt modelId="{79701B22-040B-4A19-BC2D-03869F19F775}" type="parTrans" cxnId="{A7686E18-9C45-4C0C-BB4B-D60BB8969235}">
      <dgm:prSet/>
      <dgm:spPr/>
      <dgm:t>
        <a:bodyPr/>
        <a:lstStyle/>
        <a:p>
          <a:endParaRPr lang="en-AU"/>
        </a:p>
      </dgm:t>
    </dgm:pt>
    <dgm:pt modelId="{8BEBEF64-2962-4383-8AA0-796AEF510F18}" type="sibTrans" cxnId="{A7686E18-9C45-4C0C-BB4B-D60BB8969235}">
      <dgm:prSet/>
      <dgm:spPr/>
      <dgm:t>
        <a:bodyPr/>
        <a:lstStyle/>
        <a:p>
          <a:endParaRPr lang="en-AU"/>
        </a:p>
      </dgm:t>
    </dgm:pt>
    <dgm:pt modelId="{0C3C0C4F-2D79-4BA1-9C00-A9CD5C677E4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>
              <a:solidFill>
                <a:schemeClr val="tx1"/>
              </a:solidFill>
              <a:cs typeface="Arial" charset="0"/>
            </a:rPr>
            <a:t>Requires proximity</a:t>
          </a:r>
        </a:p>
      </dgm:t>
    </dgm:pt>
    <dgm:pt modelId="{1E6D6F54-AC17-4D06-A690-0A59A1CFF648}" type="parTrans" cxnId="{BCBDA56D-E05B-4763-A052-93AEFDFFA0D9}">
      <dgm:prSet/>
      <dgm:spPr/>
      <dgm:t>
        <a:bodyPr/>
        <a:lstStyle/>
        <a:p>
          <a:endParaRPr lang="en-AU"/>
        </a:p>
      </dgm:t>
    </dgm:pt>
    <dgm:pt modelId="{8695C4DD-0A06-4D7E-9222-CF981A5B7FB1}" type="sibTrans" cxnId="{BCBDA56D-E05B-4763-A052-93AEFDFFA0D9}">
      <dgm:prSet/>
      <dgm:spPr/>
      <dgm:t>
        <a:bodyPr/>
        <a:lstStyle/>
        <a:p>
          <a:endParaRPr lang="en-AU"/>
        </a:p>
      </dgm:t>
    </dgm:pt>
    <dgm:pt modelId="{27106A53-7729-497F-B745-7261F5694D3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>
              <a:solidFill>
                <a:schemeClr val="tx1"/>
              </a:solidFill>
              <a:cs typeface="Arial" charset="0"/>
            </a:rPr>
            <a:t>High delay</a:t>
          </a:r>
          <a:endParaRPr lang="en-US" b="1" dirty="0">
            <a:solidFill>
              <a:schemeClr val="tx1"/>
            </a:solidFill>
            <a:cs typeface="Times New Roman" pitchFamily="18" charset="0"/>
          </a:endParaRPr>
        </a:p>
      </dgm:t>
    </dgm:pt>
    <dgm:pt modelId="{1C1D0FC1-0B6F-46B7-9035-EA7BC3383103}" type="parTrans" cxnId="{518A1552-E50A-4E00-A4AE-D1F97414BF27}">
      <dgm:prSet/>
      <dgm:spPr/>
      <dgm:t>
        <a:bodyPr/>
        <a:lstStyle/>
        <a:p>
          <a:endParaRPr lang="en-AU"/>
        </a:p>
      </dgm:t>
    </dgm:pt>
    <dgm:pt modelId="{15CBE20A-9263-494E-9216-3CDB5BDE5471}" type="sibTrans" cxnId="{518A1552-E50A-4E00-A4AE-D1F97414BF27}">
      <dgm:prSet/>
      <dgm:spPr/>
      <dgm:t>
        <a:bodyPr/>
        <a:lstStyle/>
        <a:p>
          <a:endParaRPr lang="en-AU"/>
        </a:p>
      </dgm:t>
    </dgm:pt>
    <dgm:pt modelId="{BB26ED49-9405-4174-9E69-F98660AA245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>
              <a:solidFill>
                <a:schemeClr val="tx1"/>
              </a:solidFill>
              <a:cs typeface="Times New Roman" pitchFamily="18" charset="0"/>
            </a:rPr>
            <a:t>Disconnected operation</a:t>
          </a:r>
          <a:r>
            <a:rPr lang="en-US" b="1" dirty="0">
              <a:solidFill>
                <a:schemeClr val="tx1"/>
              </a:solidFill>
            </a:rPr>
            <a:t> </a:t>
          </a:r>
        </a:p>
      </dgm:t>
    </dgm:pt>
    <dgm:pt modelId="{578D4A2C-F508-44A6-B1D3-ED9057E7D562}" type="parTrans" cxnId="{44305292-618C-4BAA-84B7-CE3D0F4F82CC}">
      <dgm:prSet/>
      <dgm:spPr/>
      <dgm:t>
        <a:bodyPr/>
        <a:lstStyle/>
        <a:p>
          <a:endParaRPr lang="en-AU"/>
        </a:p>
      </dgm:t>
    </dgm:pt>
    <dgm:pt modelId="{ADC1B557-E358-419E-A275-04EED026080B}" type="sibTrans" cxnId="{44305292-618C-4BAA-84B7-CE3D0F4F82CC}">
      <dgm:prSet/>
      <dgm:spPr/>
      <dgm:t>
        <a:bodyPr/>
        <a:lstStyle/>
        <a:p>
          <a:endParaRPr lang="en-AU"/>
        </a:p>
      </dgm:t>
    </dgm:pt>
    <dgm:pt modelId="{80456098-B993-4C4D-B170-6F10CEE85C42}" type="pres">
      <dgm:prSet presAssocID="{B635B2E2-AC59-4471-BAAD-EB775F992302}" presName="theList" presStyleCnt="0">
        <dgm:presLayoutVars>
          <dgm:dir/>
          <dgm:animLvl val="lvl"/>
          <dgm:resizeHandles val="exact"/>
        </dgm:presLayoutVars>
      </dgm:prSet>
      <dgm:spPr/>
    </dgm:pt>
    <dgm:pt modelId="{AD501A10-C7B8-46E6-B285-86DBA5A516C0}" type="pres">
      <dgm:prSet presAssocID="{ECACA6D6-7373-4346-A020-C0DE33BCF8B3}" presName="compNode" presStyleCnt="0"/>
      <dgm:spPr/>
    </dgm:pt>
    <dgm:pt modelId="{F50B91ED-24B1-4F54-B90A-66D72574583B}" type="pres">
      <dgm:prSet presAssocID="{ECACA6D6-7373-4346-A020-C0DE33BCF8B3}" presName="aNode" presStyleLbl="bgShp" presStyleIdx="0" presStyleCnt="2"/>
      <dgm:spPr/>
    </dgm:pt>
    <dgm:pt modelId="{1E88A489-06AB-4DA1-B321-E347397943DA}" type="pres">
      <dgm:prSet presAssocID="{ECACA6D6-7373-4346-A020-C0DE33BCF8B3}" presName="textNode" presStyleLbl="bgShp" presStyleIdx="0" presStyleCnt="2"/>
      <dgm:spPr/>
    </dgm:pt>
    <dgm:pt modelId="{63CB444F-0C5F-4F38-BC41-CD7F33757156}" type="pres">
      <dgm:prSet presAssocID="{ECACA6D6-7373-4346-A020-C0DE33BCF8B3}" presName="compChildNode" presStyleCnt="0"/>
      <dgm:spPr/>
    </dgm:pt>
    <dgm:pt modelId="{9AD8B227-59E8-42CA-A47B-E4EDD0E9815C}" type="pres">
      <dgm:prSet presAssocID="{ECACA6D6-7373-4346-A020-C0DE33BCF8B3}" presName="theInnerList" presStyleCnt="0"/>
      <dgm:spPr/>
    </dgm:pt>
    <dgm:pt modelId="{19770989-D1C5-4959-A3C1-820907C1DFC9}" type="pres">
      <dgm:prSet presAssocID="{235AFC9E-ADFF-4F77-AE17-50FFB0221BE9}" presName="childNode" presStyleLbl="node1" presStyleIdx="0" presStyleCnt="12">
        <dgm:presLayoutVars>
          <dgm:bulletEnabled val="1"/>
        </dgm:presLayoutVars>
      </dgm:prSet>
      <dgm:spPr/>
    </dgm:pt>
    <dgm:pt modelId="{E87ECE95-E43D-474A-B9E3-AC565A496C52}" type="pres">
      <dgm:prSet presAssocID="{235AFC9E-ADFF-4F77-AE17-50FFB0221BE9}" presName="aSpace2" presStyleCnt="0"/>
      <dgm:spPr/>
    </dgm:pt>
    <dgm:pt modelId="{41F395C8-20EE-44D4-A93F-6B1CB533FCE1}" type="pres">
      <dgm:prSet presAssocID="{EC2D65AD-1420-4977-B371-76C3B39BCD78}" presName="childNode" presStyleLbl="node1" presStyleIdx="1" presStyleCnt="12">
        <dgm:presLayoutVars>
          <dgm:bulletEnabled val="1"/>
        </dgm:presLayoutVars>
      </dgm:prSet>
      <dgm:spPr/>
    </dgm:pt>
    <dgm:pt modelId="{D0A071F2-9301-4BFA-8103-3B25E75D0859}" type="pres">
      <dgm:prSet presAssocID="{EC2D65AD-1420-4977-B371-76C3B39BCD78}" presName="aSpace2" presStyleCnt="0"/>
      <dgm:spPr/>
    </dgm:pt>
    <dgm:pt modelId="{25751B8C-D61E-4CAB-AD69-EC7682A798A9}" type="pres">
      <dgm:prSet presAssocID="{3B0BF458-7497-4B93-80B3-7BFB2D0F251C}" presName="childNode" presStyleLbl="node1" presStyleIdx="2" presStyleCnt="12">
        <dgm:presLayoutVars>
          <dgm:bulletEnabled val="1"/>
        </dgm:presLayoutVars>
      </dgm:prSet>
      <dgm:spPr/>
    </dgm:pt>
    <dgm:pt modelId="{48674E7B-54E6-4C9E-9D48-4E265A29A46B}" type="pres">
      <dgm:prSet presAssocID="{3B0BF458-7497-4B93-80B3-7BFB2D0F251C}" presName="aSpace2" presStyleCnt="0"/>
      <dgm:spPr/>
    </dgm:pt>
    <dgm:pt modelId="{799C8EC3-79FF-4DF9-8621-7FCFEE3648A3}" type="pres">
      <dgm:prSet presAssocID="{58C17185-6653-484F-ADEE-68C5060EDEB5}" presName="childNode" presStyleLbl="node1" presStyleIdx="3" presStyleCnt="12">
        <dgm:presLayoutVars>
          <dgm:bulletEnabled val="1"/>
        </dgm:presLayoutVars>
      </dgm:prSet>
      <dgm:spPr/>
    </dgm:pt>
    <dgm:pt modelId="{5101B41D-A6B4-4EC3-8565-3AD7EC89606B}" type="pres">
      <dgm:prSet presAssocID="{58C17185-6653-484F-ADEE-68C5060EDEB5}" presName="aSpace2" presStyleCnt="0"/>
      <dgm:spPr/>
    </dgm:pt>
    <dgm:pt modelId="{01F8F766-E651-4B96-B70A-A21FEE3E6873}" type="pres">
      <dgm:prSet presAssocID="{C3085257-57DF-47D8-939C-0A17F56D94B8}" presName="childNode" presStyleLbl="node1" presStyleIdx="4" presStyleCnt="12">
        <dgm:presLayoutVars>
          <dgm:bulletEnabled val="1"/>
        </dgm:presLayoutVars>
      </dgm:prSet>
      <dgm:spPr/>
    </dgm:pt>
    <dgm:pt modelId="{D8DDFB57-2EBE-4E16-83B8-A21FE242E683}" type="pres">
      <dgm:prSet presAssocID="{C3085257-57DF-47D8-939C-0A17F56D94B8}" presName="aSpace2" presStyleCnt="0"/>
      <dgm:spPr/>
    </dgm:pt>
    <dgm:pt modelId="{FC993743-5D55-45A0-86F7-ACE34D7C6C99}" type="pres">
      <dgm:prSet presAssocID="{42B28631-C7BF-4244-81D8-579B33B61137}" presName="childNode" presStyleLbl="node1" presStyleIdx="5" presStyleCnt="12">
        <dgm:presLayoutVars>
          <dgm:bulletEnabled val="1"/>
        </dgm:presLayoutVars>
      </dgm:prSet>
      <dgm:spPr/>
    </dgm:pt>
    <dgm:pt modelId="{E69A1FEB-7CA6-4F62-9721-C3A950BD87A4}" type="pres">
      <dgm:prSet presAssocID="{ECACA6D6-7373-4346-A020-C0DE33BCF8B3}" presName="aSpace" presStyleCnt="0"/>
      <dgm:spPr/>
    </dgm:pt>
    <dgm:pt modelId="{A5EBC2DE-A370-48AF-902D-ABD78CEF3827}" type="pres">
      <dgm:prSet presAssocID="{50624943-5B7D-471A-9176-7869C1E61907}" presName="compNode" presStyleCnt="0"/>
      <dgm:spPr/>
    </dgm:pt>
    <dgm:pt modelId="{B2AF2B58-6234-442B-9737-66FC241C2CC8}" type="pres">
      <dgm:prSet presAssocID="{50624943-5B7D-471A-9176-7869C1E61907}" presName="aNode" presStyleLbl="bgShp" presStyleIdx="1" presStyleCnt="2"/>
      <dgm:spPr/>
    </dgm:pt>
    <dgm:pt modelId="{95AF1E99-AEA1-4271-BD7C-C64DAC9B6BA7}" type="pres">
      <dgm:prSet presAssocID="{50624943-5B7D-471A-9176-7869C1E61907}" presName="textNode" presStyleLbl="bgShp" presStyleIdx="1" presStyleCnt="2"/>
      <dgm:spPr/>
    </dgm:pt>
    <dgm:pt modelId="{964485ED-2DF0-42C2-BF26-702B3323E2AD}" type="pres">
      <dgm:prSet presAssocID="{50624943-5B7D-471A-9176-7869C1E61907}" presName="compChildNode" presStyleCnt="0"/>
      <dgm:spPr/>
    </dgm:pt>
    <dgm:pt modelId="{8A1763E5-833C-47C3-B729-4F1914DCC590}" type="pres">
      <dgm:prSet presAssocID="{50624943-5B7D-471A-9176-7869C1E61907}" presName="theInnerList" presStyleCnt="0"/>
      <dgm:spPr/>
    </dgm:pt>
    <dgm:pt modelId="{54B23FE0-FB4F-4CA3-B639-C9A0A990EA56}" type="pres">
      <dgm:prSet presAssocID="{ED04B533-AD92-4197-BA4F-14818BEFE486}" presName="childNode" presStyleLbl="node1" presStyleIdx="6" presStyleCnt="12">
        <dgm:presLayoutVars>
          <dgm:bulletEnabled val="1"/>
        </dgm:presLayoutVars>
      </dgm:prSet>
      <dgm:spPr/>
    </dgm:pt>
    <dgm:pt modelId="{3C6F8F7F-EB55-41FC-A78F-C4D630F80893}" type="pres">
      <dgm:prSet presAssocID="{ED04B533-AD92-4197-BA4F-14818BEFE486}" presName="aSpace2" presStyleCnt="0"/>
      <dgm:spPr/>
    </dgm:pt>
    <dgm:pt modelId="{4914DFD9-4CFE-43B8-8999-BD7E81924087}" type="pres">
      <dgm:prSet presAssocID="{5E91E366-A603-46B5-BAF7-8F49549A12A4}" presName="childNode" presStyleLbl="node1" presStyleIdx="7" presStyleCnt="12">
        <dgm:presLayoutVars>
          <dgm:bulletEnabled val="1"/>
        </dgm:presLayoutVars>
      </dgm:prSet>
      <dgm:spPr/>
    </dgm:pt>
    <dgm:pt modelId="{FA9AB7F3-D075-47E6-B1B9-F401F6E0D1F8}" type="pres">
      <dgm:prSet presAssocID="{5E91E366-A603-46B5-BAF7-8F49549A12A4}" presName="aSpace2" presStyleCnt="0"/>
      <dgm:spPr/>
    </dgm:pt>
    <dgm:pt modelId="{B6975EA1-B17D-4E1F-B2AD-778C7768B7E3}" type="pres">
      <dgm:prSet presAssocID="{88D2C5A0-E87F-47C4-AE59-853EADA73286}" presName="childNode" presStyleLbl="node1" presStyleIdx="8" presStyleCnt="12">
        <dgm:presLayoutVars>
          <dgm:bulletEnabled val="1"/>
        </dgm:presLayoutVars>
      </dgm:prSet>
      <dgm:spPr/>
    </dgm:pt>
    <dgm:pt modelId="{330FE06A-FEC4-48A2-9E51-BA3FF356C5CB}" type="pres">
      <dgm:prSet presAssocID="{88D2C5A0-E87F-47C4-AE59-853EADA73286}" presName="aSpace2" presStyleCnt="0"/>
      <dgm:spPr/>
    </dgm:pt>
    <dgm:pt modelId="{27139283-C012-4034-9924-B82E4EE650D5}" type="pres">
      <dgm:prSet presAssocID="{0C3C0C4F-2D79-4BA1-9C00-A9CD5C677E43}" presName="childNode" presStyleLbl="node1" presStyleIdx="9" presStyleCnt="12">
        <dgm:presLayoutVars>
          <dgm:bulletEnabled val="1"/>
        </dgm:presLayoutVars>
      </dgm:prSet>
      <dgm:spPr/>
    </dgm:pt>
    <dgm:pt modelId="{2ED98DED-8B30-48A2-AF45-A06FA87CB657}" type="pres">
      <dgm:prSet presAssocID="{0C3C0C4F-2D79-4BA1-9C00-A9CD5C677E43}" presName="aSpace2" presStyleCnt="0"/>
      <dgm:spPr/>
    </dgm:pt>
    <dgm:pt modelId="{CFC04E7B-FD17-4C66-AA43-977848467CCD}" type="pres">
      <dgm:prSet presAssocID="{27106A53-7729-497F-B745-7261F5694D37}" presName="childNode" presStyleLbl="node1" presStyleIdx="10" presStyleCnt="12">
        <dgm:presLayoutVars>
          <dgm:bulletEnabled val="1"/>
        </dgm:presLayoutVars>
      </dgm:prSet>
      <dgm:spPr/>
    </dgm:pt>
    <dgm:pt modelId="{2DB34FF8-09CC-4E0E-8D77-2BB34EA93879}" type="pres">
      <dgm:prSet presAssocID="{27106A53-7729-497F-B745-7261F5694D37}" presName="aSpace2" presStyleCnt="0"/>
      <dgm:spPr/>
    </dgm:pt>
    <dgm:pt modelId="{1C9B6F9E-09A2-4DD1-9FF0-E95BFC3D2122}" type="pres">
      <dgm:prSet presAssocID="{BB26ED49-9405-4174-9E69-F98660AA245E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2CFA7B02-86B9-8B4F-BE76-9C26D0406D31}" type="presOf" srcId="{ECACA6D6-7373-4346-A020-C0DE33BCF8B3}" destId="{F50B91ED-24B1-4F54-B90A-66D72574583B}" srcOrd="0" destOrd="0" presId="urn:microsoft.com/office/officeart/2005/8/layout/lProcess2"/>
    <dgm:cxn modelId="{7FC45509-1EB5-8F4A-9EA4-3F5F4192A08E}" type="presOf" srcId="{ECACA6D6-7373-4346-A020-C0DE33BCF8B3}" destId="{1E88A489-06AB-4DA1-B321-E347397943DA}" srcOrd="1" destOrd="0" presId="urn:microsoft.com/office/officeart/2005/8/layout/lProcess2"/>
    <dgm:cxn modelId="{2BD7A717-C04A-4215-A209-30E0BFD0143C}" srcId="{ECACA6D6-7373-4346-A020-C0DE33BCF8B3}" destId="{235AFC9E-ADFF-4F77-AE17-50FFB0221BE9}" srcOrd="0" destOrd="0" parTransId="{E3B15B84-C8F8-442F-A83D-C7541E54E1D7}" sibTransId="{036676CC-4E31-4E8D-B864-6F818E06ED86}"/>
    <dgm:cxn modelId="{A7686E18-9C45-4C0C-BB4B-D60BB8969235}" srcId="{50624943-5B7D-471A-9176-7869C1E61907}" destId="{88D2C5A0-E87F-47C4-AE59-853EADA73286}" srcOrd="2" destOrd="0" parTransId="{79701B22-040B-4A19-BC2D-03869F19F775}" sibTransId="{8BEBEF64-2962-4383-8AA0-796AEF510F18}"/>
    <dgm:cxn modelId="{D8437C1F-F73E-514C-9514-D8675D4732F8}" type="presOf" srcId="{27106A53-7729-497F-B745-7261F5694D37}" destId="{CFC04E7B-FD17-4C66-AA43-977848467CCD}" srcOrd="0" destOrd="0" presId="urn:microsoft.com/office/officeart/2005/8/layout/lProcess2"/>
    <dgm:cxn modelId="{3CFC2C37-4DD7-42CA-B82B-5AF688385A37}" srcId="{B635B2E2-AC59-4471-BAAD-EB775F992302}" destId="{50624943-5B7D-471A-9176-7869C1E61907}" srcOrd="1" destOrd="0" parTransId="{7B830615-0675-4B82-A34B-AC62361D484D}" sibTransId="{D6BE7C0E-872C-4AD3-8C45-EB3515257823}"/>
    <dgm:cxn modelId="{5102B138-B067-446C-9773-95A07C1D253B}" srcId="{ECACA6D6-7373-4346-A020-C0DE33BCF8B3}" destId="{C3085257-57DF-47D8-939C-0A17F56D94B8}" srcOrd="4" destOrd="0" parTransId="{5569390F-ABED-4B1A-AFD7-7B02768F647F}" sibTransId="{237707CD-A799-447B-AF46-D4F9E56B08B7}"/>
    <dgm:cxn modelId="{E916EF43-6625-1247-A88E-1E34F12C623C}" type="presOf" srcId="{B635B2E2-AC59-4471-BAAD-EB775F992302}" destId="{80456098-B993-4C4D-B170-6F10CEE85C42}" srcOrd="0" destOrd="0" presId="urn:microsoft.com/office/officeart/2005/8/layout/lProcess2"/>
    <dgm:cxn modelId="{3F205F4C-7832-634E-BD78-04195F065A84}" type="presOf" srcId="{C3085257-57DF-47D8-939C-0A17F56D94B8}" destId="{01F8F766-E651-4B96-B70A-A21FEE3E6873}" srcOrd="0" destOrd="0" presId="urn:microsoft.com/office/officeart/2005/8/layout/lProcess2"/>
    <dgm:cxn modelId="{518A1552-E50A-4E00-A4AE-D1F97414BF27}" srcId="{50624943-5B7D-471A-9176-7869C1E61907}" destId="{27106A53-7729-497F-B745-7261F5694D37}" srcOrd="4" destOrd="0" parTransId="{1C1D0FC1-0B6F-46B7-9035-EA7BC3383103}" sibTransId="{15CBE20A-9263-494E-9216-3CDB5BDE5471}"/>
    <dgm:cxn modelId="{867D1A57-BE74-364E-9652-274DC5C925E4}" type="presOf" srcId="{58C17185-6653-484F-ADEE-68C5060EDEB5}" destId="{799C8EC3-79FF-4DF9-8621-7FCFEE3648A3}" srcOrd="0" destOrd="0" presId="urn:microsoft.com/office/officeart/2005/8/layout/lProcess2"/>
    <dgm:cxn modelId="{9713365B-C858-425B-9909-C522E2D7FE34}" srcId="{ECACA6D6-7373-4346-A020-C0DE33BCF8B3}" destId="{42B28631-C7BF-4244-81D8-579B33B61137}" srcOrd="5" destOrd="0" parTransId="{7C3C696C-3F6C-4337-B7F2-042F91499D7E}" sibTransId="{B59ABF5D-AB3A-479C-A1C9-C621D71B6A3D}"/>
    <dgm:cxn modelId="{12F6F761-805A-4520-84DE-90C23AB99E39}" srcId="{ECACA6D6-7373-4346-A020-C0DE33BCF8B3}" destId="{3B0BF458-7497-4B93-80B3-7BFB2D0F251C}" srcOrd="2" destOrd="0" parTransId="{4FB6C58B-D9DF-45C0-8A95-EB968AFCB570}" sibTransId="{7F183EE9-3FAA-4E11-B7C9-4CD01F584244}"/>
    <dgm:cxn modelId="{BCBDA56D-E05B-4763-A052-93AEFDFFA0D9}" srcId="{50624943-5B7D-471A-9176-7869C1E61907}" destId="{0C3C0C4F-2D79-4BA1-9C00-A9CD5C677E43}" srcOrd="3" destOrd="0" parTransId="{1E6D6F54-AC17-4D06-A690-0A59A1CFF648}" sibTransId="{8695C4DD-0A06-4D7E-9222-CF981A5B7FB1}"/>
    <dgm:cxn modelId="{CEEF9B74-0878-A249-B39C-E137C4253A7B}" type="presOf" srcId="{EC2D65AD-1420-4977-B371-76C3B39BCD78}" destId="{41F395C8-20EE-44D4-A93F-6B1CB533FCE1}" srcOrd="0" destOrd="0" presId="urn:microsoft.com/office/officeart/2005/8/layout/lProcess2"/>
    <dgm:cxn modelId="{D7182A75-AC96-4614-B1CA-DB6D218BC8B4}" srcId="{50624943-5B7D-471A-9176-7869C1E61907}" destId="{ED04B533-AD92-4197-BA4F-14818BEFE486}" srcOrd="0" destOrd="0" parTransId="{A1C99B3C-D6DC-458C-908D-A883E79905B6}" sibTransId="{87B6F5CD-7068-4CA7-9B2B-50F5A36C67A2}"/>
    <dgm:cxn modelId="{FC84848A-B4B5-0548-B2CC-92B529CEF5C9}" type="presOf" srcId="{3B0BF458-7497-4B93-80B3-7BFB2D0F251C}" destId="{25751B8C-D61E-4CAB-AD69-EC7682A798A9}" srcOrd="0" destOrd="0" presId="urn:microsoft.com/office/officeart/2005/8/layout/lProcess2"/>
    <dgm:cxn modelId="{7BD47B90-0BF6-F34A-BD6E-6871900CF6FA}" type="presOf" srcId="{50624943-5B7D-471A-9176-7869C1E61907}" destId="{B2AF2B58-6234-442B-9737-66FC241C2CC8}" srcOrd="0" destOrd="0" presId="urn:microsoft.com/office/officeart/2005/8/layout/lProcess2"/>
    <dgm:cxn modelId="{44305292-618C-4BAA-84B7-CE3D0F4F82CC}" srcId="{50624943-5B7D-471A-9176-7869C1E61907}" destId="{BB26ED49-9405-4174-9E69-F98660AA245E}" srcOrd="5" destOrd="0" parTransId="{578D4A2C-F508-44A6-B1D3-ED9057E7D562}" sibTransId="{ADC1B557-E358-419E-A275-04EED026080B}"/>
    <dgm:cxn modelId="{34EEE596-E180-6C49-A416-B935D977013C}" type="presOf" srcId="{235AFC9E-ADFF-4F77-AE17-50FFB0221BE9}" destId="{19770989-D1C5-4959-A3C1-820907C1DFC9}" srcOrd="0" destOrd="0" presId="urn:microsoft.com/office/officeart/2005/8/layout/lProcess2"/>
    <dgm:cxn modelId="{7CF2839D-646C-B643-8451-E282787D0D7B}" type="presOf" srcId="{42B28631-C7BF-4244-81D8-579B33B61137}" destId="{FC993743-5D55-45A0-86F7-ACE34D7C6C99}" srcOrd="0" destOrd="0" presId="urn:microsoft.com/office/officeart/2005/8/layout/lProcess2"/>
    <dgm:cxn modelId="{0129819F-51CF-2242-B6A7-64F0F5B1FFE8}" type="presOf" srcId="{5E91E366-A603-46B5-BAF7-8F49549A12A4}" destId="{4914DFD9-4CFE-43B8-8999-BD7E81924087}" srcOrd="0" destOrd="0" presId="urn:microsoft.com/office/officeart/2005/8/layout/lProcess2"/>
    <dgm:cxn modelId="{AABF87A3-85B3-4575-AA5C-FB6A1AEDB64E}" srcId="{ECACA6D6-7373-4346-A020-C0DE33BCF8B3}" destId="{EC2D65AD-1420-4977-B371-76C3B39BCD78}" srcOrd="1" destOrd="0" parTransId="{235658C5-640C-4EE5-9C2A-00106091FCB8}" sibTransId="{654B4580-9715-42D0-AA7E-8954BE89674F}"/>
    <dgm:cxn modelId="{ECED86A5-60ED-4C94-8761-388150487575}" srcId="{ECACA6D6-7373-4346-A020-C0DE33BCF8B3}" destId="{58C17185-6653-484F-ADEE-68C5060EDEB5}" srcOrd="3" destOrd="0" parTransId="{594C7D08-2F63-4B58-A204-63EC36BF7B97}" sibTransId="{DF57B791-6B6F-47E1-AD62-002F46918522}"/>
    <dgm:cxn modelId="{29D5ECC9-9DA2-42CD-A3A9-657E7A0E37C3}" srcId="{B635B2E2-AC59-4471-BAAD-EB775F992302}" destId="{ECACA6D6-7373-4346-A020-C0DE33BCF8B3}" srcOrd="0" destOrd="0" parTransId="{B5F4ABEE-BE73-4387-BE7E-72057160C970}" sibTransId="{D7ADAAB1-B771-4CAF-AEAF-96A869CCC005}"/>
    <dgm:cxn modelId="{8F24A2D4-3DE9-BF41-9A0D-A121B76D411F}" type="presOf" srcId="{0C3C0C4F-2D79-4BA1-9C00-A9CD5C677E43}" destId="{27139283-C012-4034-9924-B82E4EE650D5}" srcOrd="0" destOrd="0" presId="urn:microsoft.com/office/officeart/2005/8/layout/lProcess2"/>
    <dgm:cxn modelId="{1972EBDE-64E0-B545-B82C-CD641F9F6093}" type="presOf" srcId="{50624943-5B7D-471A-9176-7869C1E61907}" destId="{95AF1E99-AEA1-4271-BD7C-C64DAC9B6BA7}" srcOrd="1" destOrd="0" presId="urn:microsoft.com/office/officeart/2005/8/layout/lProcess2"/>
    <dgm:cxn modelId="{EF6455DF-26DA-6144-A1D6-A0F1C12F61C1}" type="presOf" srcId="{ED04B533-AD92-4197-BA4F-14818BEFE486}" destId="{54B23FE0-FB4F-4CA3-B639-C9A0A990EA56}" srcOrd="0" destOrd="0" presId="urn:microsoft.com/office/officeart/2005/8/layout/lProcess2"/>
    <dgm:cxn modelId="{246DD9EE-60D9-46E3-BF2D-9C256CC51183}" srcId="{50624943-5B7D-471A-9176-7869C1E61907}" destId="{5E91E366-A603-46B5-BAF7-8F49549A12A4}" srcOrd="1" destOrd="0" parTransId="{935BF52C-3821-41EC-962B-862ADFC643A1}" sibTransId="{80017D8B-6A82-411C-9008-7B5786B35177}"/>
    <dgm:cxn modelId="{5BD0DBF2-7D2E-0847-A924-46DA8D560C32}" type="presOf" srcId="{BB26ED49-9405-4174-9E69-F98660AA245E}" destId="{1C9B6F9E-09A2-4DD1-9FF0-E95BFC3D2122}" srcOrd="0" destOrd="0" presId="urn:microsoft.com/office/officeart/2005/8/layout/lProcess2"/>
    <dgm:cxn modelId="{EEA868F9-66F8-0C4F-A3D8-E4AD48A703EB}" type="presOf" srcId="{88D2C5A0-E87F-47C4-AE59-853EADA73286}" destId="{B6975EA1-B17D-4E1F-B2AD-778C7768B7E3}" srcOrd="0" destOrd="0" presId="urn:microsoft.com/office/officeart/2005/8/layout/lProcess2"/>
    <dgm:cxn modelId="{9D863C98-AC0C-254A-84E2-4516FD029D4D}" type="presParOf" srcId="{80456098-B993-4C4D-B170-6F10CEE85C42}" destId="{AD501A10-C7B8-46E6-B285-86DBA5A516C0}" srcOrd="0" destOrd="0" presId="urn:microsoft.com/office/officeart/2005/8/layout/lProcess2"/>
    <dgm:cxn modelId="{ED68BF43-A942-974A-94C4-EDF98E9BA7DB}" type="presParOf" srcId="{AD501A10-C7B8-46E6-B285-86DBA5A516C0}" destId="{F50B91ED-24B1-4F54-B90A-66D72574583B}" srcOrd="0" destOrd="0" presId="urn:microsoft.com/office/officeart/2005/8/layout/lProcess2"/>
    <dgm:cxn modelId="{BB8E1F9F-F709-C444-86DC-844012BBF629}" type="presParOf" srcId="{AD501A10-C7B8-46E6-B285-86DBA5A516C0}" destId="{1E88A489-06AB-4DA1-B321-E347397943DA}" srcOrd="1" destOrd="0" presId="urn:microsoft.com/office/officeart/2005/8/layout/lProcess2"/>
    <dgm:cxn modelId="{DEEED632-9B17-D64F-ADC1-C128FDAFAAF9}" type="presParOf" srcId="{AD501A10-C7B8-46E6-B285-86DBA5A516C0}" destId="{63CB444F-0C5F-4F38-BC41-CD7F33757156}" srcOrd="2" destOrd="0" presId="urn:microsoft.com/office/officeart/2005/8/layout/lProcess2"/>
    <dgm:cxn modelId="{079A320C-00A4-CD45-B6B1-C5E6A1306391}" type="presParOf" srcId="{63CB444F-0C5F-4F38-BC41-CD7F33757156}" destId="{9AD8B227-59E8-42CA-A47B-E4EDD0E9815C}" srcOrd="0" destOrd="0" presId="urn:microsoft.com/office/officeart/2005/8/layout/lProcess2"/>
    <dgm:cxn modelId="{01AE4680-F9A3-4241-8083-B6E5973F95C8}" type="presParOf" srcId="{9AD8B227-59E8-42CA-A47B-E4EDD0E9815C}" destId="{19770989-D1C5-4959-A3C1-820907C1DFC9}" srcOrd="0" destOrd="0" presId="urn:microsoft.com/office/officeart/2005/8/layout/lProcess2"/>
    <dgm:cxn modelId="{251B665B-9D64-6E44-9508-00BCBD7E0408}" type="presParOf" srcId="{9AD8B227-59E8-42CA-A47B-E4EDD0E9815C}" destId="{E87ECE95-E43D-474A-B9E3-AC565A496C52}" srcOrd="1" destOrd="0" presId="urn:microsoft.com/office/officeart/2005/8/layout/lProcess2"/>
    <dgm:cxn modelId="{B1E98CCA-67C3-8743-9B6E-9E8DD1D23739}" type="presParOf" srcId="{9AD8B227-59E8-42CA-A47B-E4EDD0E9815C}" destId="{41F395C8-20EE-44D4-A93F-6B1CB533FCE1}" srcOrd="2" destOrd="0" presId="urn:microsoft.com/office/officeart/2005/8/layout/lProcess2"/>
    <dgm:cxn modelId="{642976D7-4080-C24B-850E-2084F6DA7D66}" type="presParOf" srcId="{9AD8B227-59E8-42CA-A47B-E4EDD0E9815C}" destId="{D0A071F2-9301-4BFA-8103-3B25E75D0859}" srcOrd="3" destOrd="0" presId="urn:microsoft.com/office/officeart/2005/8/layout/lProcess2"/>
    <dgm:cxn modelId="{35601123-122B-9D4A-AA94-A5AC72DB76B8}" type="presParOf" srcId="{9AD8B227-59E8-42CA-A47B-E4EDD0E9815C}" destId="{25751B8C-D61E-4CAB-AD69-EC7682A798A9}" srcOrd="4" destOrd="0" presId="urn:microsoft.com/office/officeart/2005/8/layout/lProcess2"/>
    <dgm:cxn modelId="{1A16DE00-EDAD-BC45-858E-2392318F54CB}" type="presParOf" srcId="{9AD8B227-59E8-42CA-A47B-E4EDD0E9815C}" destId="{48674E7B-54E6-4C9E-9D48-4E265A29A46B}" srcOrd="5" destOrd="0" presId="urn:microsoft.com/office/officeart/2005/8/layout/lProcess2"/>
    <dgm:cxn modelId="{B71AD3EE-8AA3-E04C-BEB4-6BE81D38152E}" type="presParOf" srcId="{9AD8B227-59E8-42CA-A47B-E4EDD0E9815C}" destId="{799C8EC3-79FF-4DF9-8621-7FCFEE3648A3}" srcOrd="6" destOrd="0" presId="urn:microsoft.com/office/officeart/2005/8/layout/lProcess2"/>
    <dgm:cxn modelId="{D5A4FF5F-EFA8-0842-9366-36AE5DB5AA11}" type="presParOf" srcId="{9AD8B227-59E8-42CA-A47B-E4EDD0E9815C}" destId="{5101B41D-A6B4-4EC3-8565-3AD7EC89606B}" srcOrd="7" destOrd="0" presId="urn:microsoft.com/office/officeart/2005/8/layout/lProcess2"/>
    <dgm:cxn modelId="{E16B765B-B0F7-BB4D-BC13-ACC91DE99410}" type="presParOf" srcId="{9AD8B227-59E8-42CA-A47B-E4EDD0E9815C}" destId="{01F8F766-E651-4B96-B70A-A21FEE3E6873}" srcOrd="8" destOrd="0" presId="urn:microsoft.com/office/officeart/2005/8/layout/lProcess2"/>
    <dgm:cxn modelId="{4EAF475D-86FE-4E47-A464-3317D0B1603D}" type="presParOf" srcId="{9AD8B227-59E8-42CA-A47B-E4EDD0E9815C}" destId="{D8DDFB57-2EBE-4E16-83B8-A21FE242E683}" srcOrd="9" destOrd="0" presId="urn:microsoft.com/office/officeart/2005/8/layout/lProcess2"/>
    <dgm:cxn modelId="{DC2B1922-7CA4-F149-BBAF-3AA4578EE516}" type="presParOf" srcId="{9AD8B227-59E8-42CA-A47B-E4EDD0E9815C}" destId="{FC993743-5D55-45A0-86F7-ACE34D7C6C99}" srcOrd="10" destOrd="0" presId="urn:microsoft.com/office/officeart/2005/8/layout/lProcess2"/>
    <dgm:cxn modelId="{37D9BA25-ED8B-1F47-B9E0-811CB81B18E1}" type="presParOf" srcId="{80456098-B993-4C4D-B170-6F10CEE85C42}" destId="{E69A1FEB-7CA6-4F62-9721-C3A950BD87A4}" srcOrd="1" destOrd="0" presId="urn:microsoft.com/office/officeart/2005/8/layout/lProcess2"/>
    <dgm:cxn modelId="{D33A92BB-7BC8-2F48-8F1E-2FCD7EF9CA70}" type="presParOf" srcId="{80456098-B993-4C4D-B170-6F10CEE85C42}" destId="{A5EBC2DE-A370-48AF-902D-ABD78CEF3827}" srcOrd="2" destOrd="0" presId="urn:microsoft.com/office/officeart/2005/8/layout/lProcess2"/>
    <dgm:cxn modelId="{CF23A1AB-A627-B54F-8BEF-83B81DBBC2E0}" type="presParOf" srcId="{A5EBC2DE-A370-48AF-902D-ABD78CEF3827}" destId="{B2AF2B58-6234-442B-9737-66FC241C2CC8}" srcOrd="0" destOrd="0" presId="urn:microsoft.com/office/officeart/2005/8/layout/lProcess2"/>
    <dgm:cxn modelId="{22098EE2-BF99-C34D-A764-0E0DBAA5701C}" type="presParOf" srcId="{A5EBC2DE-A370-48AF-902D-ABD78CEF3827}" destId="{95AF1E99-AEA1-4271-BD7C-C64DAC9B6BA7}" srcOrd="1" destOrd="0" presId="urn:microsoft.com/office/officeart/2005/8/layout/lProcess2"/>
    <dgm:cxn modelId="{A2F04210-E520-C746-AE41-E1DDF276D7D3}" type="presParOf" srcId="{A5EBC2DE-A370-48AF-902D-ABD78CEF3827}" destId="{964485ED-2DF0-42C2-BF26-702B3323E2AD}" srcOrd="2" destOrd="0" presId="urn:microsoft.com/office/officeart/2005/8/layout/lProcess2"/>
    <dgm:cxn modelId="{28C59A97-3BBD-E445-8F08-5267D5D4C5C2}" type="presParOf" srcId="{964485ED-2DF0-42C2-BF26-702B3323E2AD}" destId="{8A1763E5-833C-47C3-B729-4F1914DCC590}" srcOrd="0" destOrd="0" presId="urn:microsoft.com/office/officeart/2005/8/layout/lProcess2"/>
    <dgm:cxn modelId="{DB25F828-6C07-FA46-948F-E25FA097E620}" type="presParOf" srcId="{8A1763E5-833C-47C3-B729-4F1914DCC590}" destId="{54B23FE0-FB4F-4CA3-B639-C9A0A990EA56}" srcOrd="0" destOrd="0" presId="urn:microsoft.com/office/officeart/2005/8/layout/lProcess2"/>
    <dgm:cxn modelId="{6E0BF456-D12C-D646-8FFB-92834A70349B}" type="presParOf" srcId="{8A1763E5-833C-47C3-B729-4F1914DCC590}" destId="{3C6F8F7F-EB55-41FC-A78F-C4D630F80893}" srcOrd="1" destOrd="0" presId="urn:microsoft.com/office/officeart/2005/8/layout/lProcess2"/>
    <dgm:cxn modelId="{03D2DBB3-EDF7-9142-BDA1-7FDFEE4A7F3F}" type="presParOf" srcId="{8A1763E5-833C-47C3-B729-4F1914DCC590}" destId="{4914DFD9-4CFE-43B8-8999-BD7E81924087}" srcOrd="2" destOrd="0" presId="urn:microsoft.com/office/officeart/2005/8/layout/lProcess2"/>
    <dgm:cxn modelId="{5DB38765-E633-AC4D-AF89-75E6E291AF08}" type="presParOf" srcId="{8A1763E5-833C-47C3-B729-4F1914DCC590}" destId="{FA9AB7F3-D075-47E6-B1B9-F401F6E0D1F8}" srcOrd="3" destOrd="0" presId="urn:microsoft.com/office/officeart/2005/8/layout/lProcess2"/>
    <dgm:cxn modelId="{831FC6E8-6F4B-C840-A1E3-ED1D61F1AC32}" type="presParOf" srcId="{8A1763E5-833C-47C3-B729-4F1914DCC590}" destId="{B6975EA1-B17D-4E1F-B2AD-778C7768B7E3}" srcOrd="4" destOrd="0" presId="urn:microsoft.com/office/officeart/2005/8/layout/lProcess2"/>
    <dgm:cxn modelId="{09894670-AC48-6B42-B090-3D17CB47F0B0}" type="presParOf" srcId="{8A1763E5-833C-47C3-B729-4F1914DCC590}" destId="{330FE06A-FEC4-48A2-9E51-BA3FF356C5CB}" srcOrd="5" destOrd="0" presId="urn:microsoft.com/office/officeart/2005/8/layout/lProcess2"/>
    <dgm:cxn modelId="{3A2FB818-91CC-204C-9D2D-16456FB394C5}" type="presParOf" srcId="{8A1763E5-833C-47C3-B729-4F1914DCC590}" destId="{27139283-C012-4034-9924-B82E4EE650D5}" srcOrd="6" destOrd="0" presId="urn:microsoft.com/office/officeart/2005/8/layout/lProcess2"/>
    <dgm:cxn modelId="{3B6D7148-439F-E647-AF37-F1644D87FD33}" type="presParOf" srcId="{8A1763E5-833C-47C3-B729-4F1914DCC590}" destId="{2ED98DED-8B30-48A2-AF45-A06FA87CB657}" srcOrd="7" destOrd="0" presId="urn:microsoft.com/office/officeart/2005/8/layout/lProcess2"/>
    <dgm:cxn modelId="{49FC5310-E081-374B-848D-8DA3745797F8}" type="presParOf" srcId="{8A1763E5-833C-47C3-B729-4F1914DCC590}" destId="{CFC04E7B-FD17-4C66-AA43-977848467CCD}" srcOrd="8" destOrd="0" presId="urn:microsoft.com/office/officeart/2005/8/layout/lProcess2"/>
    <dgm:cxn modelId="{BB5828B6-7D5A-0942-8A20-24A33B8970B9}" type="presParOf" srcId="{8A1763E5-833C-47C3-B729-4F1914DCC590}" destId="{2DB34FF8-09CC-4E0E-8D77-2BB34EA93879}" srcOrd="9" destOrd="0" presId="urn:microsoft.com/office/officeart/2005/8/layout/lProcess2"/>
    <dgm:cxn modelId="{F083AE09-C87C-D44C-8662-121445CBD58E}" type="presParOf" srcId="{8A1763E5-833C-47C3-B729-4F1914DCC590}" destId="{1C9B6F9E-09A2-4DD1-9FF0-E95BFC3D2122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AD45BA-443E-4CB4-8E18-D2C3A0461D0B}" type="doc">
      <dgm:prSet loTypeId="urn:microsoft.com/office/officeart/2005/8/layout/radial5" loCatId="cycle" qsTypeId="urn:microsoft.com/office/officeart/2005/8/quickstyle/simple3#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55535E9-A042-4BC8-A005-235703809FD3}">
      <dgm:prSet phldrT="[Text]" custT="1"/>
      <dgm:spPr/>
      <dgm:t>
        <a:bodyPr/>
        <a:lstStyle/>
        <a:p>
          <a:r>
            <a:rPr lang="en-US" sz="1500" b="1"/>
            <a:t>Mobile Devices</a:t>
          </a:r>
          <a:endParaRPr lang="en-US" sz="1500" b="1" dirty="0"/>
        </a:p>
      </dgm:t>
    </dgm:pt>
    <dgm:pt modelId="{0F444142-1F65-4A9C-B104-5BDE39399F8C}" type="parTrans" cxnId="{461F8151-7847-4193-853D-36A7DF2B41DB}">
      <dgm:prSet/>
      <dgm:spPr/>
      <dgm:t>
        <a:bodyPr/>
        <a:lstStyle/>
        <a:p>
          <a:endParaRPr lang="en-US"/>
        </a:p>
      </dgm:t>
    </dgm:pt>
    <dgm:pt modelId="{1B4C1E79-A35F-4029-B3DF-789AE2FA6935}" type="sibTrans" cxnId="{461F8151-7847-4193-853D-36A7DF2B41DB}">
      <dgm:prSet/>
      <dgm:spPr/>
      <dgm:t>
        <a:bodyPr/>
        <a:lstStyle/>
        <a:p>
          <a:endParaRPr lang="en-US"/>
        </a:p>
      </dgm:t>
    </dgm:pt>
    <dgm:pt modelId="{FBA40F05-8517-48E1-93D8-F2B82BBF2CE5}">
      <dgm:prSet phldrT="[Text]" custT="1"/>
      <dgm:spPr/>
      <dgm:t>
        <a:bodyPr lIns="0" rIns="0"/>
        <a:lstStyle/>
        <a:p>
          <a:r>
            <a:rPr lang="en-US" sz="1500" b="1"/>
            <a:t>Mobile Phone</a:t>
          </a:r>
          <a:endParaRPr lang="en-US" sz="1500" b="1" dirty="0"/>
        </a:p>
      </dgm:t>
    </dgm:pt>
    <dgm:pt modelId="{38650CF9-191D-424A-A6E3-FC9C272250A3}" type="parTrans" cxnId="{0FDD86E7-B00D-4FA0-A9CE-A31E3C58CAFC}">
      <dgm:prSet custT="1"/>
      <dgm:spPr/>
      <dgm:t>
        <a:bodyPr/>
        <a:lstStyle/>
        <a:p>
          <a:endParaRPr lang="en-US" sz="1500"/>
        </a:p>
      </dgm:t>
    </dgm:pt>
    <dgm:pt modelId="{C86F0EFF-C55B-436A-A36C-603AA0BDCAAE}" type="sibTrans" cxnId="{0FDD86E7-B00D-4FA0-A9CE-A31E3C58CAFC}">
      <dgm:prSet/>
      <dgm:spPr/>
      <dgm:t>
        <a:bodyPr/>
        <a:lstStyle/>
        <a:p>
          <a:endParaRPr lang="en-US"/>
        </a:p>
      </dgm:t>
    </dgm:pt>
    <dgm:pt modelId="{F59D0003-E8CA-4596-8458-E0585F217148}">
      <dgm:prSet phldrT="[Text]" custT="1"/>
      <dgm:spPr/>
      <dgm:t>
        <a:bodyPr lIns="72000"/>
        <a:lstStyle/>
        <a:p>
          <a:r>
            <a:rPr lang="en-US" sz="1500" b="1"/>
            <a:t>PDA</a:t>
          </a:r>
          <a:endParaRPr lang="en-US" sz="1500" b="1" dirty="0"/>
        </a:p>
      </dgm:t>
    </dgm:pt>
    <dgm:pt modelId="{FFB99CD2-9B1D-4868-B4B5-F01366F21794}" type="parTrans" cxnId="{FF01DE0B-53F4-4E33-8EFD-96A5E424A1AA}">
      <dgm:prSet custT="1"/>
      <dgm:spPr/>
      <dgm:t>
        <a:bodyPr/>
        <a:lstStyle/>
        <a:p>
          <a:endParaRPr lang="en-US" sz="1500"/>
        </a:p>
      </dgm:t>
    </dgm:pt>
    <dgm:pt modelId="{D6993CB7-C2E6-4A38-9BE9-E59A569EAA09}" type="sibTrans" cxnId="{FF01DE0B-53F4-4E33-8EFD-96A5E424A1AA}">
      <dgm:prSet/>
      <dgm:spPr/>
      <dgm:t>
        <a:bodyPr/>
        <a:lstStyle/>
        <a:p>
          <a:endParaRPr lang="en-US"/>
        </a:p>
      </dgm:t>
    </dgm:pt>
    <dgm:pt modelId="{D3260928-4AF7-4784-9C97-FFC6AEA2CBC0}">
      <dgm:prSet phldrT="[Text]" custT="1"/>
      <dgm:spPr/>
      <dgm:t>
        <a:bodyPr lIns="0" rIns="0"/>
        <a:lstStyle/>
        <a:p>
          <a:r>
            <a:rPr lang="en-US" sz="1500" b="1"/>
            <a:t>Smart</a:t>
          </a:r>
          <a:br>
            <a:rPr lang="en-US" sz="1500" b="1"/>
          </a:br>
          <a:r>
            <a:rPr lang="en-US" sz="1500" b="1"/>
            <a:t>phone</a:t>
          </a:r>
          <a:endParaRPr lang="en-US" sz="1500" b="1" dirty="0"/>
        </a:p>
      </dgm:t>
    </dgm:pt>
    <dgm:pt modelId="{2571A993-E740-4886-BCA6-DE925B27EA85}" type="parTrans" cxnId="{2A9B35DF-20C9-40EE-95D0-8892E4C92219}">
      <dgm:prSet custT="1"/>
      <dgm:spPr/>
      <dgm:t>
        <a:bodyPr/>
        <a:lstStyle/>
        <a:p>
          <a:endParaRPr lang="en-US" sz="1500"/>
        </a:p>
      </dgm:t>
    </dgm:pt>
    <dgm:pt modelId="{2AA6486C-9D18-4B2A-983A-822989D92FC6}" type="sibTrans" cxnId="{2A9B35DF-20C9-40EE-95D0-8892E4C92219}">
      <dgm:prSet/>
      <dgm:spPr/>
      <dgm:t>
        <a:bodyPr/>
        <a:lstStyle/>
        <a:p>
          <a:endParaRPr lang="en-US"/>
        </a:p>
      </dgm:t>
    </dgm:pt>
    <dgm:pt modelId="{BF3BAC0A-7A5A-404A-B1A3-0F11FFAEB379}">
      <dgm:prSet phldrT="[Text]" custT="1"/>
      <dgm:spPr/>
      <dgm:t>
        <a:bodyPr lIns="36000" rIns="36000"/>
        <a:lstStyle/>
        <a:p>
          <a:r>
            <a:rPr lang="en-US" sz="1500" b="1"/>
            <a:t>Audio player</a:t>
          </a:r>
          <a:endParaRPr lang="en-US" sz="1500" b="1" dirty="0"/>
        </a:p>
      </dgm:t>
    </dgm:pt>
    <dgm:pt modelId="{1DF59E9C-3B06-4158-89FC-4E5A297FC0BB}" type="parTrans" cxnId="{012D4285-FAFD-432A-AAA3-973DD89AB34F}">
      <dgm:prSet custT="1"/>
      <dgm:spPr/>
      <dgm:t>
        <a:bodyPr/>
        <a:lstStyle/>
        <a:p>
          <a:endParaRPr lang="en-US" sz="1500"/>
        </a:p>
      </dgm:t>
    </dgm:pt>
    <dgm:pt modelId="{6244064C-D432-4F6C-8303-71F6A725E083}" type="sibTrans" cxnId="{012D4285-FAFD-432A-AAA3-973DD89AB34F}">
      <dgm:prSet/>
      <dgm:spPr/>
      <dgm:t>
        <a:bodyPr/>
        <a:lstStyle/>
        <a:p>
          <a:endParaRPr lang="en-US"/>
        </a:p>
      </dgm:t>
    </dgm:pt>
    <dgm:pt modelId="{10EE5652-6313-40AE-A0DA-56A8FCE96008}">
      <dgm:prSet phldrT="[Text]" custT="1"/>
      <dgm:spPr/>
      <dgm:t>
        <a:bodyPr lIns="36000" rIns="36000"/>
        <a:lstStyle/>
        <a:p>
          <a:r>
            <a:rPr lang="en-US" sz="1500" b="1"/>
            <a:t>Video player</a:t>
          </a:r>
          <a:endParaRPr lang="en-US" sz="1500" b="1" dirty="0"/>
        </a:p>
      </dgm:t>
    </dgm:pt>
    <dgm:pt modelId="{28FAE83F-90E2-4628-83A7-1BDBA54ECA0B}" type="parTrans" cxnId="{3A1A6A34-35E1-4AEB-A94E-2D923ED8CEB8}">
      <dgm:prSet custT="1"/>
      <dgm:spPr/>
      <dgm:t>
        <a:bodyPr/>
        <a:lstStyle/>
        <a:p>
          <a:endParaRPr lang="en-US" sz="1500"/>
        </a:p>
      </dgm:t>
    </dgm:pt>
    <dgm:pt modelId="{1C80C9FA-D28B-474D-8C2F-27EF98812E63}" type="sibTrans" cxnId="{3A1A6A34-35E1-4AEB-A94E-2D923ED8CEB8}">
      <dgm:prSet/>
      <dgm:spPr/>
      <dgm:t>
        <a:bodyPr/>
        <a:lstStyle/>
        <a:p>
          <a:endParaRPr lang="en-US"/>
        </a:p>
      </dgm:t>
    </dgm:pt>
    <dgm:pt modelId="{3B7A55C9-936F-4FF8-90D8-303E978ABAC8}">
      <dgm:prSet phldrT="[Text]" custT="1"/>
      <dgm:spPr/>
      <dgm:t>
        <a:bodyPr lIns="0" rIns="0"/>
        <a:lstStyle/>
        <a:p>
          <a:r>
            <a:rPr lang="en-US" sz="1500" b="1"/>
            <a:t>Digital Camera</a:t>
          </a:r>
          <a:endParaRPr lang="en-US" sz="1500" b="1" dirty="0"/>
        </a:p>
      </dgm:t>
    </dgm:pt>
    <dgm:pt modelId="{B0513C83-CECC-44E7-93F0-BAA55A14718B}" type="parTrans" cxnId="{27AA04B7-A0EA-475E-9224-6B7B6B398CAB}">
      <dgm:prSet custT="1"/>
      <dgm:spPr/>
      <dgm:t>
        <a:bodyPr/>
        <a:lstStyle/>
        <a:p>
          <a:endParaRPr lang="en-US" sz="1500"/>
        </a:p>
      </dgm:t>
    </dgm:pt>
    <dgm:pt modelId="{1B61576A-182E-4D31-9D30-659693FC3B55}" type="sibTrans" cxnId="{27AA04B7-A0EA-475E-9224-6B7B6B398CAB}">
      <dgm:prSet/>
      <dgm:spPr/>
      <dgm:t>
        <a:bodyPr/>
        <a:lstStyle/>
        <a:p>
          <a:endParaRPr lang="en-US"/>
        </a:p>
      </dgm:t>
    </dgm:pt>
    <dgm:pt modelId="{8FF45DAE-78B2-4CC0-808C-6E7FFE31FCA0}">
      <dgm:prSet phldrT="[Text]" custT="1"/>
      <dgm:spPr/>
      <dgm:t>
        <a:bodyPr/>
        <a:lstStyle/>
        <a:p>
          <a:r>
            <a:rPr lang="en-US" sz="1500" b="1"/>
            <a:t>Tablet PC</a:t>
          </a:r>
          <a:endParaRPr lang="en-US" sz="1500" b="1" dirty="0"/>
        </a:p>
      </dgm:t>
    </dgm:pt>
    <dgm:pt modelId="{23C9B871-276F-48E1-BEFB-AA39BDC799C6}" type="parTrans" cxnId="{2C237183-C59A-4A7D-8087-0E23A3FFAF74}">
      <dgm:prSet custT="1"/>
      <dgm:spPr/>
      <dgm:t>
        <a:bodyPr/>
        <a:lstStyle/>
        <a:p>
          <a:endParaRPr lang="en-US" sz="1500"/>
        </a:p>
      </dgm:t>
    </dgm:pt>
    <dgm:pt modelId="{B6B494F1-3B3C-423D-A860-B495D759B096}" type="sibTrans" cxnId="{2C237183-C59A-4A7D-8087-0E23A3FFAF74}">
      <dgm:prSet/>
      <dgm:spPr/>
      <dgm:t>
        <a:bodyPr/>
        <a:lstStyle/>
        <a:p>
          <a:endParaRPr lang="en-US"/>
        </a:p>
      </dgm:t>
    </dgm:pt>
    <dgm:pt modelId="{CCC8F90E-62FD-49A6-B90C-C125255BF2D3}">
      <dgm:prSet phldrT="[Text]" custT="1"/>
      <dgm:spPr/>
      <dgm:t>
        <a:bodyPr lIns="0" rIns="0"/>
        <a:lstStyle/>
        <a:p>
          <a:r>
            <a:rPr lang="en-US" sz="1500" b="1"/>
            <a:t>Laptop</a:t>
          </a:r>
          <a:endParaRPr lang="en-US" sz="1500" b="1" dirty="0"/>
        </a:p>
      </dgm:t>
    </dgm:pt>
    <dgm:pt modelId="{2F771FCD-5F55-449B-B230-9A88F43E68BA}" type="parTrans" cxnId="{5993D756-2781-4780-9EFB-52FBF7CCB8BE}">
      <dgm:prSet custT="1"/>
      <dgm:spPr/>
      <dgm:t>
        <a:bodyPr/>
        <a:lstStyle/>
        <a:p>
          <a:endParaRPr lang="en-US" sz="1500"/>
        </a:p>
      </dgm:t>
    </dgm:pt>
    <dgm:pt modelId="{C69BA725-FF60-4B8C-8F22-2CE003B89A42}" type="sibTrans" cxnId="{5993D756-2781-4780-9EFB-52FBF7CCB8BE}">
      <dgm:prSet/>
      <dgm:spPr/>
      <dgm:t>
        <a:bodyPr/>
        <a:lstStyle/>
        <a:p>
          <a:endParaRPr lang="en-US"/>
        </a:p>
      </dgm:t>
    </dgm:pt>
    <dgm:pt modelId="{12156565-D9F6-4BA8-A201-C50DFCE97FF8}">
      <dgm:prSet phldrT="[Text]" custT="1"/>
      <dgm:spPr/>
      <dgm:t>
        <a:bodyPr lIns="0" rIns="0"/>
        <a:lstStyle/>
        <a:p>
          <a:r>
            <a:rPr lang="en-US" sz="1500" b="1" dirty="0"/>
            <a:t>Game Console</a:t>
          </a:r>
        </a:p>
      </dgm:t>
    </dgm:pt>
    <dgm:pt modelId="{0072AE38-5963-4A84-BD8D-1B544FEB4038}" type="parTrans" cxnId="{FB242D08-17A6-4E4F-9ED7-5F3E16D278B3}">
      <dgm:prSet custT="1"/>
      <dgm:spPr/>
      <dgm:t>
        <a:bodyPr/>
        <a:lstStyle/>
        <a:p>
          <a:endParaRPr lang="en-US" sz="1500"/>
        </a:p>
      </dgm:t>
    </dgm:pt>
    <dgm:pt modelId="{BF495F7B-C639-4CAB-939C-7C6E35BC0ADB}" type="sibTrans" cxnId="{FB242D08-17A6-4E4F-9ED7-5F3E16D278B3}">
      <dgm:prSet/>
      <dgm:spPr/>
      <dgm:t>
        <a:bodyPr/>
        <a:lstStyle/>
        <a:p>
          <a:endParaRPr lang="en-US"/>
        </a:p>
      </dgm:t>
    </dgm:pt>
    <dgm:pt modelId="{6F685552-5D89-884E-883C-8D582B966FED}">
      <dgm:prSet phldrT="[Text]" custT="1"/>
      <dgm:spPr/>
      <dgm:t>
        <a:bodyPr lIns="0" rIns="0"/>
        <a:lstStyle/>
        <a:p>
          <a:r>
            <a:rPr lang="en-US" sz="1500" b="1" dirty="0"/>
            <a:t>In Car Navigation</a:t>
          </a:r>
        </a:p>
      </dgm:t>
    </dgm:pt>
    <dgm:pt modelId="{447F44EA-8086-AD46-B08F-50AD1900AF51}" type="parTrans" cxnId="{84529269-FC00-C045-9CE7-94317BF29A5D}">
      <dgm:prSet custT="1"/>
      <dgm:spPr/>
      <dgm:t>
        <a:bodyPr/>
        <a:lstStyle/>
        <a:p>
          <a:endParaRPr lang="en-US" sz="1500"/>
        </a:p>
      </dgm:t>
    </dgm:pt>
    <dgm:pt modelId="{0A76F2BD-4D4A-044F-BA4E-9606FDA5A59A}" type="sibTrans" cxnId="{84529269-FC00-C045-9CE7-94317BF29A5D}">
      <dgm:prSet/>
      <dgm:spPr/>
      <dgm:t>
        <a:bodyPr/>
        <a:lstStyle/>
        <a:p>
          <a:endParaRPr lang="en-US"/>
        </a:p>
      </dgm:t>
    </dgm:pt>
    <dgm:pt modelId="{BC820347-20FE-4CF2-ADD1-CC601A353D03}" type="pres">
      <dgm:prSet presAssocID="{4DAD45BA-443E-4CB4-8E18-D2C3A0461D0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77D7E6C-D130-4303-8EC8-B057C424ED05}" type="pres">
      <dgm:prSet presAssocID="{D55535E9-A042-4BC8-A005-235703809FD3}" presName="centerShape" presStyleLbl="node0" presStyleIdx="0" presStyleCnt="1"/>
      <dgm:spPr/>
    </dgm:pt>
    <dgm:pt modelId="{1BC949EE-CE13-41EB-ABDC-6472289771CD}" type="pres">
      <dgm:prSet presAssocID="{38650CF9-191D-424A-A6E3-FC9C272250A3}" presName="parTrans" presStyleLbl="sibTrans2D1" presStyleIdx="0" presStyleCnt="10"/>
      <dgm:spPr/>
    </dgm:pt>
    <dgm:pt modelId="{DEABA5F7-87B5-4F9D-B785-BCACD79FC913}" type="pres">
      <dgm:prSet presAssocID="{38650CF9-191D-424A-A6E3-FC9C272250A3}" presName="connectorText" presStyleLbl="sibTrans2D1" presStyleIdx="0" presStyleCnt="10"/>
      <dgm:spPr/>
    </dgm:pt>
    <dgm:pt modelId="{039849D3-FA8E-4B8A-ABCF-442C0AC0D989}" type="pres">
      <dgm:prSet presAssocID="{FBA40F05-8517-48E1-93D8-F2B82BBF2CE5}" presName="node" presStyleLbl="node1" presStyleIdx="0" presStyleCnt="10">
        <dgm:presLayoutVars>
          <dgm:bulletEnabled val="1"/>
        </dgm:presLayoutVars>
      </dgm:prSet>
      <dgm:spPr/>
    </dgm:pt>
    <dgm:pt modelId="{3ABEC702-2A04-42E0-BC3D-DA6F9172EB72}" type="pres">
      <dgm:prSet presAssocID="{FFB99CD2-9B1D-4868-B4B5-F01366F21794}" presName="parTrans" presStyleLbl="sibTrans2D1" presStyleIdx="1" presStyleCnt="10"/>
      <dgm:spPr/>
    </dgm:pt>
    <dgm:pt modelId="{329196E0-04D2-4E67-B48E-745CED316736}" type="pres">
      <dgm:prSet presAssocID="{FFB99CD2-9B1D-4868-B4B5-F01366F21794}" presName="connectorText" presStyleLbl="sibTrans2D1" presStyleIdx="1" presStyleCnt="10"/>
      <dgm:spPr/>
    </dgm:pt>
    <dgm:pt modelId="{9BB466C4-EF3A-473B-A03D-11BFEDDD9F8C}" type="pres">
      <dgm:prSet presAssocID="{F59D0003-E8CA-4596-8458-E0585F217148}" presName="node" presStyleLbl="node1" presStyleIdx="1" presStyleCnt="10">
        <dgm:presLayoutVars>
          <dgm:bulletEnabled val="1"/>
        </dgm:presLayoutVars>
      </dgm:prSet>
      <dgm:spPr/>
    </dgm:pt>
    <dgm:pt modelId="{C8F0ECEC-3CAF-452E-B971-00C44C0BBE81}" type="pres">
      <dgm:prSet presAssocID="{2571A993-E740-4886-BCA6-DE925B27EA85}" presName="parTrans" presStyleLbl="sibTrans2D1" presStyleIdx="2" presStyleCnt="10"/>
      <dgm:spPr/>
    </dgm:pt>
    <dgm:pt modelId="{FCF2FA25-2515-48C2-85AD-AB46E1BBDCA3}" type="pres">
      <dgm:prSet presAssocID="{2571A993-E740-4886-BCA6-DE925B27EA85}" presName="connectorText" presStyleLbl="sibTrans2D1" presStyleIdx="2" presStyleCnt="10"/>
      <dgm:spPr/>
    </dgm:pt>
    <dgm:pt modelId="{57EB325D-5F32-4931-9136-F69928CB3483}" type="pres">
      <dgm:prSet presAssocID="{D3260928-4AF7-4784-9C97-FFC6AEA2CBC0}" presName="node" presStyleLbl="node1" presStyleIdx="2" presStyleCnt="10">
        <dgm:presLayoutVars>
          <dgm:bulletEnabled val="1"/>
        </dgm:presLayoutVars>
      </dgm:prSet>
      <dgm:spPr/>
    </dgm:pt>
    <dgm:pt modelId="{F0B10704-7E2F-4C33-A45D-E44F874E5D3E}" type="pres">
      <dgm:prSet presAssocID="{1DF59E9C-3B06-4158-89FC-4E5A297FC0BB}" presName="parTrans" presStyleLbl="sibTrans2D1" presStyleIdx="3" presStyleCnt="10"/>
      <dgm:spPr/>
    </dgm:pt>
    <dgm:pt modelId="{CDF6E936-AC87-46A5-8E74-17CB1635D817}" type="pres">
      <dgm:prSet presAssocID="{1DF59E9C-3B06-4158-89FC-4E5A297FC0BB}" presName="connectorText" presStyleLbl="sibTrans2D1" presStyleIdx="3" presStyleCnt="10"/>
      <dgm:spPr/>
    </dgm:pt>
    <dgm:pt modelId="{0878F863-94DC-46CC-BEA0-681AEA639178}" type="pres">
      <dgm:prSet presAssocID="{BF3BAC0A-7A5A-404A-B1A3-0F11FFAEB379}" presName="node" presStyleLbl="node1" presStyleIdx="3" presStyleCnt="10">
        <dgm:presLayoutVars>
          <dgm:bulletEnabled val="1"/>
        </dgm:presLayoutVars>
      </dgm:prSet>
      <dgm:spPr/>
    </dgm:pt>
    <dgm:pt modelId="{50E29C9D-5EFF-4F26-A857-B6C37B52F7DE}" type="pres">
      <dgm:prSet presAssocID="{28FAE83F-90E2-4628-83A7-1BDBA54ECA0B}" presName="parTrans" presStyleLbl="sibTrans2D1" presStyleIdx="4" presStyleCnt="10"/>
      <dgm:spPr/>
    </dgm:pt>
    <dgm:pt modelId="{B059A5DE-7136-41FD-981A-DB6DA91946E4}" type="pres">
      <dgm:prSet presAssocID="{28FAE83F-90E2-4628-83A7-1BDBA54ECA0B}" presName="connectorText" presStyleLbl="sibTrans2D1" presStyleIdx="4" presStyleCnt="10"/>
      <dgm:spPr/>
    </dgm:pt>
    <dgm:pt modelId="{9ECD0D35-5CCF-4041-AA35-4E6D8C4A94D0}" type="pres">
      <dgm:prSet presAssocID="{10EE5652-6313-40AE-A0DA-56A8FCE96008}" presName="node" presStyleLbl="node1" presStyleIdx="4" presStyleCnt="10">
        <dgm:presLayoutVars>
          <dgm:bulletEnabled val="1"/>
        </dgm:presLayoutVars>
      </dgm:prSet>
      <dgm:spPr/>
    </dgm:pt>
    <dgm:pt modelId="{DB1026B3-860F-4A57-BED5-EB605844A1F7}" type="pres">
      <dgm:prSet presAssocID="{B0513C83-CECC-44E7-93F0-BAA55A14718B}" presName="parTrans" presStyleLbl="sibTrans2D1" presStyleIdx="5" presStyleCnt="10"/>
      <dgm:spPr/>
    </dgm:pt>
    <dgm:pt modelId="{53E682A7-CF2A-469F-AFAE-5E7761CBF345}" type="pres">
      <dgm:prSet presAssocID="{B0513C83-CECC-44E7-93F0-BAA55A14718B}" presName="connectorText" presStyleLbl="sibTrans2D1" presStyleIdx="5" presStyleCnt="10"/>
      <dgm:spPr/>
    </dgm:pt>
    <dgm:pt modelId="{887122D0-2CA8-4A12-88EE-5C04EE2ED02D}" type="pres">
      <dgm:prSet presAssocID="{3B7A55C9-936F-4FF8-90D8-303E978ABAC8}" presName="node" presStyleLbl="node1" presStyleIdx="5" presStyleCnt="10">
        <dgm:presLayoutVars>
          <dgm:bulletEnabled val="1"/>
        </dgm:presLayoutVars>
      </dgm:prSet>
      <dgm:spPr/>
    </dgm:pt>
    <dgm:pt modelId="{A15BD8E3-DB20-4154-8072-206F5C72D123}" type="pres">
      <dgm:prSet presAssocID="{23C9B871-276F-48E1-BEFB-AA39BDC799C6}" presName="parTrans" presStyleLbl="sibTrans2D1" presStyleIdx="6" presStyleCnt="10"/>
      <dgm:spPr/>
    </dgm:pt>
    <dgm:pt modelId="{B7C499C1-76DC-4742-BFA0-BC3F601BA0C7}" type="pres">
      <dgm:prSet presAssocID="{23C9B871-276F-48E1-BEFB-AA39BDC799C6}" presName="connectorText" presStyleLbl="sibTrans2D1" presStyleIdx="6" presStyleCnt="10"/>
      <dgm:spPr/>
    </dgm:pt>
    <dgm:pt modelId="{556D65A7-5942-4CA4-9F66-04EC33959C5B}" type="pres">
      <dgm:prSet presAssocID="{8FF45DAE-78B2-4CC0-808C-6E7FFE31FCA0}" presName="node" presStyleLbl="node1" presStyleIdx="6" presStyleCnt="10">
        <dgm:presLayoutVars>
          <dgm:bulletEnabled val="1"/>
        </dgm:presLayoutVars>
      </dgm:prSet>
      <dgm:spPr/>
    </dgm:pt>
    <dgm:pt modelId="{C4112741-682C-4F4C-B2D6-44D237B52038}" type="pres">
      <dgm:prSet presAssocID="{2F771FCD-5F55-449B-B230-9A88F43E68BA}" presName="parTrans" presStyleLbl="sibTrans2D1" presStyleIdx="7" presStyleCnt="10"/>
      <dgm:spPr/>
    </dgm:pt>
    <dgm:pt modelId="{DE1E25E9-FBE8-4613-A53E-0CEE11C21B0C}" type="pres">
      <dgm:prSet presAssocID="{2F771FCD-5F55-449B-B230-9A88F43E68BA}" presName="connectorText" presStyleLbl="sibTrans2D1" presStyleIdx="7" presStyleCnt="10"/>
      <dgm:spPr/>
    </dgm:pt>
    <dgm:pt modelId="{17D7A28C-2307-47EF-88F8-97E297B48F17}" type="pres">
      <dgm:prSet presAssocID="{CCC8F90E-62FD-49A6-B90C-C125255BF2D3}" presName="node" presStyleLbl="node1" presStyleIdx="7" presStyleCnt="10">
        <dgm:presLayoutVars>
          <dgm:bulletEnabled val="1"/>
        </dgm:presLayoutVars>
      </dgm:prSet>
      <dgm:spPr/>
    </dgm:pt>
    <dgm:pt modelId="{63DB02CC-5D55-41E2-8D84-6409C62AC7E0}" type="pres">
      <dgm:prSet presAssocID="{0072AE38-5963-4A84-BD8D-1B544FEB4038}" presName="parTrans" presStyleLbl="sibTrans2D1" presStyleIdx="8" presStyleCnt="10"/>
      <dgm:spPr/>
    </dgm:pt>
    <dgm:pt modelId="{A328A9D3-0FE4-4759-8BAB-D80A2D7FC4C2}" type="pres">
      <dgm:prSet presAssocID="{0072AE38-5963-4A84-BD8D-1B544FEB4038}" presName="connectorText" presStyleLbl="sibTrans2D1" presStyleIdx="8" presStyleCnt="10"/>
      <dgm:spPr/>
    </dgm:pt>
    <dgm:pt modelId="{91F1D7BE-4583-493B-8D01-369B1F8B8375}" type="pres">
      <dgm:prSet presAssocID="{12156565-D9F6-4BA8-A201-C50DFCE97FF8}" presName="node" presStyleLbl="node1" presStyleIdx="8" presStyleCnt="10">
        <dgm:presLayoutVars>
          <dgm:bulletEnabled val="1"/>
        </dgm:presLayoutVars>
      </dgm:prSet>
      <dgm:spPr/>
    </dgm:pt>
    <dgm:pt modelId="{CB1FD244-CF4C-214A-9A5F-B74718FB740A}" type="pres">
      <dgm:prSet presAssocID="{447F44EA-8086-AD46-B08F-50AD1900AF51}" presName="parTrans" presStyleLbl="sibTrans2D1" presStyleIdx="9" presStyleCnt="10"/>
      <dgm:spPr/>
    </dgm:pt>
    <dgm:pt modelId="{A080A0EA-1D4A-364D-90A5-770DC9BAD853}" type="pres">
      <dgm:prSet presAssocID="{447F44EA-8086-AD46-B08F-50AD1900AF51}" presName="connectorText" presStyleLbl="sibTrans2D1" presStyleIdx="9" presStyleCnt="10"/>
      <dgm:spPr/>
    </dgm:pt>
    <dgm:pt modelId="{088071FA-3F4F-2F4A-AA6D-3605B3F2A73C}" type="pres">
      <dgm:prSet presAssocID="{6F685552-5D89-884E-883C-8D582B966FED}" presName="node" presStyleLbl="node1" presStyleIdx="9" presStyleCnt="10">
        <dgm:presLayoutVars>
          <dgm:bulletEnabled val="1"/>
        </dgm:presLayoutVars>
      </dgm:prSet>
      <dgm:spPr/>
    </dgm:pt>
  </dgm:ptLst>
  <dgm:cxnLst>
    <dgm:cxn modelId="{FB242D08-17A6-4E4F-9ED7-5F3E16D278B3}" srcId="{D55535E9-A042-4BC8-A005-235703809FD3}" destId="{12156565-D9F6-4BA8-A201-C50DFCE97FF8}" srcOrd="8" destOrd="0" parTransId="{0072AE38-5963-4A84-BD8D-1B544FEB4038}" sibTransId="{BF495F7B-C639-4CAB-939C-7C6E35BC0ADB}"/>
    <dgm:cxn modelId="{B5C4F609-B9A9-5242-B4DC-377C4E9FC8FC}" type="presOf" srcId="{FFB99CD2-9B1D-4868-B4B5-F01366F21794}" destId="{329196E0-04D2-4E67-B48E-745CED316736}" srcOrd="1" destOrd="0" presId="urn:microsoft.com/office/officeart/2005/8/layout/radial5"/>
    <dgm:cxn modelId="{FF01DE0B-53F4-4E33-8EFD-96A5E424A1AA}" srcId="{D55535E9-A042-4BC8-A005-235703809FD3}" destId="{F59D0003-E8CA-4596-8458-E0585F217148}" srcOrd="1" destOrd="0" parTransId="{FFB99CD2-9B1D-4868-B4B5-F01366F21794}" sibTransId="{D6993CB7-C2E6-4A38-9BE9-E59A569EAA09}"/>
    <dgm:cxn modelId="{65915110-D657-DE4F-A34A-357544B1A0DC}" type="presOf" srcId="{447F44EA-8086-AD46-B08F-50AD1900AF51}" destId="{A080A0EA-1D4A-364D-90A5-770DC9BAD853}" srcOrd="1" destOrd="0" presId="urn:microsoft.com/office/officeart/2005/8/layout/radial5"/>
    <dgm:cxn modelId="{02DF261E-70FC-2B4E-9D9B-1533D3F174B3}" type="presOf" srcId="{FBA40F05-8517-48E1-93D8-F2B82BBF2CE5}" destId="{039849D3-FA8E-4B8A-ABCF-442C0AC0D989}" srcOrd="0" destOrd="0" presId="urn:microsoft.com/office/officeart/2005/8/layout/radial5"/>
    <dgm:cxn modelId="{5327FF1F-4F7E-BA42-ABCD-D0BE4B6E9D66}" type="presOf" srcId="{38650CF9-191D-424A-A6E3-FC9C272250A3}" destId="{1BC949EE-CE13-41EB-ABDC-6472289771CD}" srcOrd="0" destOrd="0" presId="urn:microsoft.com/office/officeart/2005/8/layout/radial5"/>
    <dgm:cxn modelId="{48988B24-7FAC-7045-B366-E8EA4F781A71}" type="presOf" srcId="{2571A993-E740-4886-BCA6-DE925B27EA85}" destId="{C8F0ECEC-3CAF-452E-B971-00C44C0BBE81}" srcOrd="0" destOrd="0" presId="urn:microsoft.com/office/officeart/2005/8/layout/radial5"/>
    <dgm:cxn modelId="{D2424425-6833-5A4C-A95C-515F85CBDE4A}" type="presOf" srcId="{FFB99CD2-9B1D-4868-B4B5-F01366F21794}" destId="{3ABEC702-2A04-42E0-BC3D-DA6F9172EB72}" srcOrd="0" destOrd="0" presId="urn:microsoft.com/office/officeart/2005/8/layout/radial5"/>
    <dgm:cxn modelId="{89F4AF26-3697-324A-B90D-81E6D9BFAE3C}" type="presOf" srcId="{4DAD45BA-443E-4CB4-8E18-D2C3A0461D0B}" destId="{BC820347-20FE-4CF2-ADD1-CC601A353D03}" srcOrd="0" destOrd="0" presId="urn:microsoft.com/office/officeart/2005/8/layout/radial5"/>
    <dgm:cxn modelId="{56795527-80DF-8D45-B2E4-E8DB758FAC5E}" type="presOf" srcId="{23C9B871-276F-48E1-BEFB-AA39BDC799C6}" destId="{A15BD8E3-DB20-4154-8072-206F5C72D123}" srcOrd="0" destOrd="0" presId="urn:microsoft.com/office/officeart/2005/8/layout/radial5"/>
    <dgm:cxn modelId="{3A1A6A34-35E1-4AEB-A94E-2D923ED8CEB8}" srcId="{D55535E9-A042-4BC8-A005-235703809FD3}" destId="{10EE5652-6313-40AE-A0DA-56A8FCE96008}" srcOrd="4" destOrd="0" parTransId="{28FAE83F-90E2-4628-83A7-1BDBA54ECA0B}" sibTransId="{1C80C9FA-D28B-474D-8C2F-27EF98812E63}"/>
    <dgm:cxn modelId="{9B2D143F-7E53-AB43-A089-9199045FB31F}" type="presOf" srcId="{F59D0003-E8CA-4596-8458-E0585F217148}" destId="{9BB466C4-EF3A-473B-A03D-11BFEDDD9F8C}" srcOrd="0" destOrd="0" presId="urn:microsoft.com/office/officeart/2005/8/layout/radial5"/>
    <dgm:cxn modelId="{461F8151-7847-4193-853D-36A7DF2B41DB}" srcId="{4DAD45BA-443E-4CB4-8E18-D2C3A0461D0B}" destId="{D55535E9-A042-4BC8-A005-235703809FD3}" srcOrd="0" destOrd="0" parTransId="{0F444142-1F65-4A9C-B104-5BDE39399F8C}" sibTransId="{1B4C1E79-A35F-4029-B3DF-789AE2FA6935}"/>
    <dgm:cxn modelId="{5511DE53-B339-8C4B-9EA8-C3E77D92CA02}" type="presOf" srcId="{10EE5652-6313-40AE-A0DA-56A8FCE96008}" destId="{9ECD0D35-5CCF-4041-AA35-4E6D8C4A94D0}" srcOrd="0" destOrd="0" presId="urn:microsoft.com/office/officeart/2005/8/layout/radial5"/>
    <dgm:cxn modelId="{5993D756-2781-4780-9EFB-52FBF7CCB8BE}" srcId="{D55535E9-A042-4BC8-A005-235703809FD3}" destId="{CCC8F90E-62FD-49A6-B90C-C125255BF2D3}" srcOrd="7" destOrd="0" parTransId="{2F771FCD-5F55-449B-B230-9A88F43E68BA}" sibTransId="{C69BA725-FF60-4B8C-8F22-2CE003B89A42}"/>
    <dgm:cxn modelId="{CE188157-2FA4-1C48-BA2D-CAA5D8B22A59}" type="presOf" srcId="{3B7A55C9-936F-4FF8-90D8-303E978ABAC8}" destId="{887122D0-2CA8-4A12-88EE-5C04EE2ED02D}" srcOrd="0" destOrd="0" presId="urn:microsoft.com/office/officeart/2005/8/layout/radial5"/>
    <dgm:cxn modelId="{24FCE45C-4B62-6D40-8DEF-30C22EDAB028}" type="presOf" srcId="{8FF45DAE-78B2-4CC0-808C-6E7FFE31FCA0}" destId="{556D65A7-5942-4CA4-9F66-04EC33959C5B}" srcOrd="0" destOrd="0" presId="urn:microsoft.com/office/officeart/2005/8/layout/radial5"/>
    <dgm:cxn modelId="{65F24663-9043-CD4F-8596-B2F3E3B146C8}" type="presOf" srcId="{28FAE83F-90E2-4628-83A7-1BDBA54ECA0B}" destId="{50E29C9D-5EFF-4F26-A857-B6C37B52F7DE}" srcOrd="0" destOrd="0" presId="urn:microsoft.com/office/officeart/2005/8/layout/radial5"/>
    <dgm:cxn modelId="{953A7F66-4F5B-7F44-8F56-EA66534CA19D}" type="presOf" srcId="{D55535E9-A042-4BC8-A005-235703809FD3}" destId="{277D7E6C-D130-4303-8EC8-B057C424ED05}" srcOrd="0" destOrd="0" presId="urn:microsoft.com/office/officeart/2005/8/layout/radial5"/>
    <dgm:cxn modelId="{84529269-FC00-C045-9CE7-94317BF29A5D}" srcId="{D55535E9-A042-4BC8-A005-235703809FD3}" destId="{6F685552-5D89-884E-883C-8D582B966FED}" srcOrd="9" destOrd="0" parTransId="{447F44EA-8086-AD46-B08F-50AD1900AF51}" sibTransId="{0A76F2BD-4D4A-044F-BA4E-9606FDA5A59A}"/>
    <dgm:cxn modelId="{20191171-7F9C-EC45-8FF0-729576C0FBEE}" type="presOf" srcId="{2F771FCD-5F55-449B-B230-9A88F43E68BA}" destId="{DE1E25E9-FBE8-4613-A53E-0CEE11C21B0C}" srcOrd="1" destOrd="0" presId="urn:microsoft.com/office/officeart/2005/8/layout/radial5"/>
    <dgm:cxn modelId="{32543D73-D127-5C40-8EAB-DB892B5F744B}" type="presOf" srcId="{6F685552-5D89-884E-883C-8D582B966FED}" destId="{088071FA-3F4F-2F4A-AA6D-3605B3F2A73C}" srcOrd="0" destOrd="0" presId="urn:microsoft.com/office/officeart/2005/8/layout/radial5"/>
    <dgm:cxn modelId="{CC33E87C-FF4E-9647-9524-C55D425E5484}" type="presOf" srcId="{BF3BAC0A-7A5A-404A-B1A3-0F11FFAEB379}" destId="{0878F863-94DC-46CC-BEA0-681AEA639178}" srcOrd="0" destOrd="0" presId="urn:microsoft.com/office/officeart/2005/8/layout/radial5"/>
    <dgm:cxn modelId="{47EEF97C-ECBB-DC45-AE42-6CAC53979645}" type="presOf" srcId="{1DF59E9C-3B06-4158-89FC-4E5A297FC0BB}" destId="{CDF6E936-AC87-46A5-8E74-17CB1635D817}" srcOrd="1" destOrd="0" presId="urn:microsoft.com/office/officeart/2005/8/layout/radial5"/>
    <dgm:cxn modelId="{2C237183-C59A-4A7D-8087-0E23A3FFAF74}" srcId="{D55535E9-A042-4BC8-A005-235703809FD3}" destId="{8FF45DAE-78B2-4CC0-808C-6E7FFE31FCA0}" srcOrd="6" destOrd="0" parTransId="{23C9B871-276F-48E1-BEFB-AA39BDC799C6}" sibTransId="{B6B494F1-3B3C-423D-A860-B495D759B096}"/>
    <dgm:cxn modelId="{012D4285-FAFD-432A-AAA3-973DD89AB34F}" srcId="{D55535E9-A042-4BC8-A005-235703809FD3}" destId="{BF3BAC0A-7A5A-404A-B1A3-0F11FFAEB379}" srcOrd="3" destOrd="0" parTransId="{1DF59E9C-3B06-4158-89FC-4E5A297FC0BB}" sibTransId="{6244064C-D432-4F6C-8303-71F6A725E083}"/>
    <dgm:cxn modelId="{E35CA087-7265-864C-A4E7-F94CC72524E1}" type="presOf" srcId="{CCC8F90E-62FD-49A6-B90C-C125255BF2D3}" destId="{17D7A28C-2307-47EF-88F8-97E297B48F17}" srcOrd="0" destOrd="0" presId="urn:microsoft.com/office/officeart/2005/8/layout/radial5"/>
    <dgm:cxn modelId="{AF75999F-9A68-B146-90A7-592CEB9A0356}" type="presOf" srcId="{2F771FCD-5F55-449B-B230-9A88F43E68BA}" destId="{C4112741-682C-4F4C-B2D6-44D237B52038}" srcOrd="0" destOrd="0" presId="urn:microsoft.com/office/officeart/2005/8/layout/radial5"/>
    <dgm:cxn modelId="{9D0F99A3-8844-064A-A5DD-6F3CE1E8F396}" type="presOf" srcId="{447F44EA-8086-AD46-B08F-50AD1900AF51}" destId="{CB1FD244-CF4C-214A-9A5F-B74718FB740A}" srcOrd="0" destOrd="0" presId="urn:microsoft.com/office/officeart/2005/8/layout/radial5"/>
    <dgm:cxn modelId="{A813C6A8-5A55-0240-AF95-2815C54A1700}" type="presOf" srcId="{0072AE38-5963-4A84-BD8D-1B544FEB4038}" destId="{63DB02CC-5D55-41E2-8D84-6409C62AC7E0}" srcOrd="0" destOrd="0" presId="urn:microsoft.com/office/officeart/2005/8/layout/radial5"/>
    <dgm:cxn modelId="{84F95FAD-E735-6747-9B3D-4F523BF47BAB}" type="presOf" srcId="{2571A993-E740-4886-BCA6-DE925B27EA85}" destId="{FCF2FA25-2515-48C2-85AD-AB46E1BBDCA3}" srcOrd="1" destOrd="0" presId="urn:microsoft.com/office/officeart/2005/8/layout/radial5"/>
    <dgm:cxn modelId="{27AA04B7-A0EA-475E-9224-6B7B6B398CAB}" srcId="{D55535E9-A042-4BC8-A005-235703809FD3}" destId="{3B7A55C9-936F-4FF8-90D8-303E978ABAC8}" srcOrd="5" destOrd="0" parTransId="{B0513C83-CECC-44E7-93F0-BAA55A14718B}" sibTransId="{1B61576A-182E-4D31-9D30-659693FC3B55}"/>
    <dgm:cxn modelId="{854753B8-94EB-DD43-BCD4-6A76ECC17148}" type="presOf" srcId="{1DF59E9C-3B06-4158-89FC-4E5A297FC0BB}" destId="{F0B10704-7E2F-4C33-A45D-E44F874E5D3E}" srcOrd="0" destOrd="0" presId="urn:microsoft.com/office/officeart/2005/8/layout/radial5"/>
    <dgm:cxn modelId="{746EE2B8-17E4-8645-896C-DE4835E3C14F}" type="presOf" srcId="{12156565-D9F6-4BA8-A201-C50DFCE97FF8}" destId="{91F1D7BE-4583-493B-8D01-369B1F8B8375}" srcOrd="0" destOrd="0" presId="urn:microsoft.com/office/officeart/2005/8/layout/radial5"/>
    <dgm:cxn modelId="{F15DC0B9-E0CC-A749-9FF6-C1958A0D715E}" type="presOf" srcId="{0072AE38-5963-4A84-BD8D-1B544FEB4038}" destId="{A328A9D3-0FE4-4759-8BAB-D80A2D7FC4C2}" srcOrd="1" destOrd="0" presId="urn:microsoft.com/office/officeart/2005/8/layout/radial5"/>
    <dgm:cxn modelId="{F54FF4CA-27EA-D441-AF7F-D4B964B09ABE}" type="presOf" srcId="{B0513C83-CECC-44E7-93F0-BAA55A14718B}" destId="{DB1026B3-860F-4A57-BED5-EB605844A1F7}" srcOrd="0" destOrd="0" presId="urn:microsoft.com/office/officeart/2005/8/layout/radial5"/>
    <dgm:cxn modelId="{3D38F1D5-3002-3A4B-8322-0048E943443D}" type="presOf" srcId="{23C9B871-276F-48E1-BEFB-AA39BDC799C6}" destId="{B7C499C1-76DC-4742-BFA0-BC3F601BA0C7}" srcOrd="1" destOrd="0" presId="urn:microsoft.com/office/officeart/2005/8/layout/radial5"/>
    <dgm:cxn modelId="{2A9B35DF-20C9-40EE-95D0-8892E4C92219}" srcId="{D55535E9-A042-4BC8-A005-235703809FD3}" destId="{D3260928-4AF7-4784-9C97-FFC6AEA2CBC0}" srcOrd="2" destOrd="0" parTransId="{2571A993-E740-4886-BCA6-DE925B27EA85}" sibTransId="{2AA6486C-9D18-4B2A-983A-822989D92FC6}"/>
    <dgm:cxn modelId="{05B3C0E6-EAE5-7542-A90E-1AE73E5D337F}" type="presOf" srcId="{D3260928-4AF7-4784-9C97-FFC6AEA2CBC0}" destId="{57EB325D-5F32-4931-9136-F69928CB3483}" srcOrd="0" destOrd="0" presId="urn:microsoft.com/office/officeart/2005/8/layout/radial5"/>
    <dgm:cxn modelId="{0FDD86E7-B00D-4FA0-A9CE-A31E3C58CAFC}" srcId="{D55535E9-A042-4BC8-A005-235703809FD3}" destId="{FBA40F05-8517-48E1-93D8-F2B82BBF2CE5}" srcOrd="0" destOrd="0" parTransId="{38650CF9-191D-424A-A6E3-FC9C272250A3}" sibTransId="{C86F0EFF-C55B-436A-A36C-603AA0BDCAAE}"/>
    <dgm:cxn modelId="{F35077EB-84D9-4C43-9931-4E68EAC64828}" type="presOf" srcId="{38650CF9-191D-424A-A6E3-FC9C272250A3}" destId="{DEABA5F7-87B5-4F9D-B785-BCACD79FC913}" srcOrd="1" destOrd="0" presId="urn:microsoft.com/office/officeart/2005/8/layout/radial5"/>
    <dgm:cxn modelId="{55DC1CF1-CD34-C449-8FD6-97CB14F89B79}" type="presOf" srcId="{B0513C83-CECC-44E7-93F0-BAA55A14718B}" destId="{53E682A7-CF2A-469F-AFAE-5E7761CBF345}" srcOrd="1" destOrd="0" presId="urn:microsoft.com/office/officeart/2005/8/layout/radial5"/>
    <dgm:cxn modelId="{0019D5FB-DA5B-3446-A1B8-A49191145940}" type="presOf" srcId="{28FAE83F-90E2-4628-83A7-1BDBA54ECA0B}" destId="{B059A5DE-7136-41FD-981A-DB6DA91946E4}" srcOrd="1" destOrd="0" presId="urn:microsoft.com/office/officeart/2005/8/layout/radial5"/>
    <dgm:cxn modelId="{8A7B94A3-5D54-5349-82F7-0D42A4C5B2CF}" type="presParOf" srcId="{BC820347-20FE-4CF2-ADD1-CC601A353D03}" destId="{277D7E6C-D130-4303-8EC8-B057C424ED05}" srcOrd="0" destOrd="0" presId="urn:microsoft.com/office/officeart/2005/8/layout/radial5"/>
    <dgm:cxn modelId="{3F81C7A8-E9C0-9C4A-BED3-66AA926DC956}" type="presParOf" srcId="{BC820347-20FE-4CF2-ADD1-CC601A353D03}" destId="{1BC949EE-CE13-41EB-ABDC-6472289771CD}" srcOrd="1" destOrd="0" presId="urn:microsoft.com/office/officeart/2005/8/layout/radial5"/>
    <dgm:cxn modelId="{A19FEE52-78E4-234F-9FB5-7FA85F56343A}" type="presParOf" srcId="{1BC949EE-CE13-41EB-ABDC-6472289771CD}" destId="{DEABA5F7-87B5-4F9D-B785-BCACD79FC913}" srcOrd="0" destOrd="0" presId="urn:microsoft.com/office/officeart/2005/8/layout/radial5"/>
    <dgm:cxn modelId="{769295A6-0140-EB43-B091-1CC9E129295C}" type="presParOf" srcId="{BC820347-20FE-4CF2-ADD1-CC601A353D03}" destId="{039849D3-FA8E-4B8A-ABCF-442C0AC0D989}" srcOrd="2" destOrd="0" presId="urn:microsoft.com/office/officeart/2005/8/layout/radial5"/>
    <dgm:cxn modelId="{A13B641C-5C00-554A-A0B1-49EBB648EFA4}" type="presParOf" srcId="{BC820347-20FE-4CF2-ADD1-CC601A353D03}" destId="{3ABEC702-2A04-42E0-BC3D-DA6F9172EB72}" srcOrd="3" destOrd="0" presId="urn:microsoft.com/office/officeart/2005/8/layout/radial5"/>
    <dgm:cxn modelId="{205C2E6B-8C93-FB43-95C3-CDEF6F2A1B6A}" type="presParOf" srcId="{3ABEC702-2A04-42E0-BC3D-DA6F9172EB72}" destId="{329196E0-04D2-4E67-B48E-745CED316736}" srcOrd="0" destOrd="0" presId="urn:microsoft.com/office/officeart/2005/8/layout/radial5"/>
    <dgm:cxn modelId="{D4C26D5D-420A-594E-8C2A-7E2335BBC8D3}" type="presParOf" srcId="{BC820347-20FE-4CF2-ADD1-CC601A353D03}" destId="{9BB466C4-EF3A-473B-A03D-11BFEDDD9F8C}" srcOrd="4" destOrd="0" presId="urn:microsoft.com/office/officeart/2005/8/layout/radial5"/>
    <dgm:cxn modelId="{EBFC2A0F-C2A1-7442-8862-90B881CF9C8D}" type="presParOf" srcId="{BC820347-20FE-4CF2-ADD1-CC601A353D03}" destId="{C8F0ECEC-3CAF-452E-B971-00C44C0BBE81}" srcOrd="5" destOrd="0" presId="urn:microsoft.com/office/officeart/2005/8/layout/radial5"/>
    <dgm:cxn modelId="{67A97391-91EE-9744-9DA9-4D3AE52DFAC7}" type="presParOf" srcId="{C8F0ECEC-3CAF-452E-B971-00C44C0BBE81}" destId="{FCF2FA25-2515-48C2-85AD-AB46E1BBDCA3}" srcOrd="0" destOrd="0" presId="urn:microsoft.com/office/officeart/2005/8/layout/radial5"/>
    <dgm:cxn modelId="{A8E664AA-4F6B-D94A-980B-3B6056F779A3}" type="presParOf" srcId="{BC820347-20FE-4CF2-ADD1-CC601A353D03}" destId="{57EB325D-5F32-4931-9136-F69928CB3483}" srcOrd="6" destOrd="0" presId="urn:microsoft.com/office/officeart/2005/8/layout/radial5"/>
    <dgm:cxn modelId="{23CC005D-3D71-4B49-A758-A90D54B8D705}" type="presParOf" srcId="{BC820347-20FE-4CF2-ADD1-CC601A353D03}" destId="{F0B10704-7E2F-4C33-A45D-E44F874E5D3E}" srcOrd="7" destOrd="0" presId="urn:microsoft.com/office/officeart/2005/8/layout/radial5"/>
    <dgm:cxn modelId="{B46EB7F3-9B47-9F42-B7A0-8E5BE73666EF}" type="presParOf" srcId="{F0B10704-7E2F-4C33-A45D-E44F874E5D3E}" destId="{CDF6E936-AC87-46A5-8E74-17CB1635D817}" srcOrd="0" destOrd="0" presId="urn:microsoft.com/office/officeart/2005/8/layout/radial5"/>
    <dgm:cxn modelId="{57156910-8A3C-2B42-AFA1-5181F16AAF7F}" type="presParOf" srcId="{BC820347-20FE-4CF2-ADD1-CC601A353D03}" destId="{0878F863-94DC-46CC-BEA0-681AEA639178}" srcOrd="8" destOrd="0" presId="urn:microsoft.com/office/officeart/2005/8/layout/radial5"/>
    <dgm:cxn modelId="{68CDD219-F2E3-4C48-84C2-B9C0B6855532}" type="presParOf" srcId="{BC820347-20FE-4CF2-ADD1-CC601A353D03}" destId="{50E29C9D-5EFF-4F26-A857-B6C37B52F7DE}" srcOrd="9" destOrd="0" presId="urn:microsoft.com/office/officeart/2005/8/layout/radial5"/>
    <dgm:cxn modelId="{783E9907-6AA9-9841-8053-E664C829C966}" type="presParOf" srcId="{50E29C9D-5EFF-4F26-A857-B6C37B52F7DE}" destId="{B059A5DE-7136-41FD-981A-DB6DA91946E4}" srcOrd="0" destOrd="0" presId="urn:microsoft.com/office/officeart/2005/8/layout/radial5"/>
    <dgm:cxn modelId="{8E268E51-7B42-6549-955A-50CAF6CEFEE5}" type="presParOf" srcId="{BC820347-20FE-4CF2-ADD1-CC601A353D03}" destId="{9ECD0D35-5CCF-4041-AA35-4E6D8C4A94D0}" srcOrd="10" destOrd="0" presId="urn:microsoft.com/office/officeart/2005/8/layout/radial5"/>
    <dgm:cxn modelId="{E0B75297-0B37-D343-9DC6-BD1C494B2E38}" type="presParOf" srcId="{BC820347-20FE-4CF2-ADD1-CC601A353D03}" destId="{DB1026B3-860F-4A57-BED5-EB605844A1F7}" srcOrd="11" destOrd="0" presId="urn:microsoft.com/office/officeart/2005/8/layout/radial5"/>
    <dgm:cxn modelId="{A609C491-A5D0-E542-A92E-56DB0B5AE4E5}" type="presParOf" srcId="{DB1026B3-860F-4A57-BED5-EB605844A1F7}" destId="{53E682A7-CF2A-469F-AFAE-5E7761CBF345}" srcOrd="0" destOrd="0" presId="urn:microsoft.com/office/officeart/2005/8/layout/radial5"/>
    <dgm:cxn modelId="{736777AA-1B66-AA42-8C76-9A1B6DE95DAE}" type="presParOf" srcId="{BC820347-20FE-4CF2-ADD1-CC601A353D03}" destId="{887122D0-2CA8-4A12-88EE-5C04EE2ED02D}" srcOrd="12" destOrd="0" presId="urn:microsoft.com/office/officeart/2005/8/layout/radial5"/>
    <dgm:cxn modelId="{A957CE7F-E49B-F74C-A573-FE9391CC82FB}" type="presParOf" srcId="{BC820347-20FE-4CF2-ADD1-CC601A353D03}" destId="{A15BD8E3-DB20-4154-8072-206F5C72D123}" srcOrd="13" destOrd="0" presId="urn:microsoft.com/office/officeart/2005/8/layout/radial5"/>
    <dgm:cxn modelId="{1DE70944-FE80-C941-AC49-E2B825EC9A75}" type="presParOf" srcId="{A15BD8E3-DB20-4154-8072-206F5C72D123}" destId="{B7C499C1-76DC-4742-BFA0-BC3F601BA0C7}" srcOrd="0" destOrd="0" presId="urn:microsoft.com/office/officeart/2005/8/layout/radial5"/>
    <dgm:cxn modelId="{67E4368D-3E30-8442-8113-FF9884514BB6}" type="presParOf" srcId="{BC820347-20FE-4CF2-ADD1-CC601A353D03}" destId="{556D65A7-5942-4CA4-9F66-04EC33959C5B}" srcOrd="14" destOrd="0" presId="urn:microsoft.com/office/officeart/2005/8/layout/radial5"/>
    <dgm:cxn modelId="{36FC4368-04A6-AC47-819F-605C89B3BBE5}" type="presParOf" srcId="{BC820347-20FE-4CF2-ADD1-CC601A353D03}" destId="{C4112741-682C-4F4C-B2D6-44D237B52038}" srcOrd="15" destOrd="0" presId="urn:microsoft.com/office/officeart/2005/8/layout/radial5"/>
    <dgm:cxn modelId="{F2D80275-DAB8-1B42-9383-21A7E61BF95C}" type="presParOf" srcId="{C4112741-682C-4F4C-B2D6-44D237B52038}" destId="{DE1E25E9-FBE8-4613-A53E-0CEE11C21B0C}" srcOrd="0" destOrd="0" presId="urn:microsoft.com/office/officeart/2005/8/layout/radial5"/>
    <dgm:cxn modelId="{52F94532-2CED-B142-A3C6-F5A4E1109DE2}" type="presParOf" srcId="{BC820347-20FE-4CF2-ADD1-CC601A353D03}" destId="{17D7A28C-2307-47EF-88F8-97E297B48F17}" srcOrd="16" destOrd="0" presId="urn:microsoft.com/office/officeart/2005/8/layout/radial5"/>
    <dgm:cxn modelId="{8283BC47-980A-034D-AEFE-96211A0ACD45}" type="presParOf" srcId="{BC820347-20FE-4CF2-ADD1-CC601A353D03}" destId="{63DB02CC-5D55-41E2-8D84-6409C62AC7E0}" srcOrd="17" destOrd="0" presId="urn:microsoft.com/office/officeart/2005/8/layout/radial5"/>
    <dgm:cxn modelId="{973DF2B1-5F88-3543-828B-F6493D995575}" type="presParOf" srcId="{63DB02CC-5D55-41E2-8D84-6409C62AC7E0}" destId="{A328A9D3-0FE4-4759-8BAB-D80A2D7FC4C2}" srcOrd="0" destOrd="0" presId="urn:microsoft.com/office/officeart/2005/8/layout/radial5"/>
    <dgm:cxn modelId="{AE402EE2-0A31-C840-954B-CF32D0CE5F46}" type="presParOf" srcId="{BC820347-20FE-4CF2-ADD1-CC601A353D03}" destId="{91F1D7BE-4583-493B-8D01-369B1F8B8375}" srcOrd="18" destOrd="0" presId="urn:microsoft.com/office/officeart/2005/8/layout/radial5"/>
    <dgm:cxn modelId="{F2FD0BEB-0A9E-784F-8837-A8497E0E64E0}" type="presParOf" srcId="{BC820347-20FE-4CF2-ADD1-CC601A353D03}" destId="{CB1FD244-CF4C-214A-9A5F-B74718FB740A}" srcOrd="19" destOrd="0" presId="urn:microsoft.com/office/officeart/2005/8/layout/radial5"/>
    <dgm:cxn modelId="{2CA215B3-97F3-184B-B36F-7CFDFA47209C}" type="presParOf" srcId="{CB1FD244-CF4C-214A-9A5F-B74718FB740A}" destId="{A080A0EA-1D4A-364D-90A5-770DC9BAD853}" srcOrd="0" destOrd="0" presId="urn:microsoft.com/office/officeart/2005/8/layout/radial5"/>
    <dgm:cxn modelId="{36F835B8-C498-B846-A0F0-9BF4FDCBE31C}" type="presParOf" srcId="{BC820347-20FE-4CF2-ADD1-CC601A353D03}" destId="{088071FA-3F4F-2F4A-AA6D-3605B3F2A73C}" srcOrd="2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46BA3A-ECE4-4374-BD11-AD436E88EE1F}" type="doc">
      <dgm:prSet loTypeId="urn:microsoft.com/office/officeart/2005/8/layout/radial3" loCatId="cycle" qsTypeId="urn:microsoft.com/office/officeart/2005/8/quickstyle/3D1" qsCatId="3D" csTypeId="urn:microsoft.com/office/officeart/2005/8/colors/accent0_2" csCatId="mainScheme" phldr="1"/>
      <dgm:spPr/>
    </dgm:pt>
    <dgm:pt modelId="{018B2C80-5C2C-4824-9B1B-2EFE843C2355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2400" b="1" dirty="0"/>
            <a:t>Smart</a:t>
          </a:r>
          <a:br>
            <a:rPr lang="en-US" sz="2400" b="1" dirty="0"/>
          </a:br>
          <a:r>
            <a:rPr lang="en-US" sz="2400" b="1" dirty="0"/>
            <a:t>phones</a:t>
          </a:r>
        </a:p>
      </dgm:t>
    </dgm:pt>
    <dgm:pt modelId="{E9F7A0A0-0A56-4759-A458-93EBC17AF092}" type="parTrans" cxnId="{38F34105-CACF-45D7-B9DB-29B51DE23920}">
      <dgm:prSet/>
      <dgm:spPr/>
      <dgm:t>
        <a:bodyPr/>
        <a:lstStyle/>
        <a:p>
          <a:endParaRPr lang="en-US"/>
        </a:p>
      </dgm:t>
    </dgm:pt>
    <dgm:pt modelId="{D26265D8-BD00-4071-B081-E199B3603B92}" type="sibTrans" cxnId="{38F34105-CACF-45D7-B9DB-29B51DE23920}">
      <dgm:prSet/>
      <dgm:spPr/>
      <dgm:t>
        <a:bodyPr/>
        <a:lstStyle/>
        <a:p>
          <a:endParaRPr lang="en-US"/>
        </a:p>
      </dgm:t>
    </dgm:pt>
    <dgm:pt modelId="{A49968AE-4D01-431F-A036-96D779AD5E6C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800" b="1"/>
            <a:t>PDAs</a:t>
          </a:r>
          <a:endParaRPr lang="en-US" sz="1800" b="1" dirty="0"/>
        </a:p>
      </dgm:t>
    </dgm:pt>
    <dgm:pt modelId="{9434DB84-88B3-4387-B697-5EF50F2E254E}" type="parTrans" cxnId="{32F0BADA-6483-44CE-87F4-690B7F3DD725}">
      <dgm:prSet/>
      <dgm:spPr/>
      <dgm:t>
        <a:bodyPr/>
        <a:lstStyle/>
        <a:p>
          <a:endParaRPr lang="en-US" dirty="0"/>
        </a:p>
      </dgm:t>
    </dgm:pt>
    <dgm:pt modelId="{1998676B-D1C8-4A24-A073-CF27C1CF91F8}" type="sibTrans" cxnId="{32F0BADA-6483-44CE-87F4-690B7F3DD725}">
      <dgm:prSet/>
      <dgm:spPr/>
      <dgm:t>
        <a:bodyPr/>
        <a:lstStyle/>
        <a:p>
          <a:endParaRPr lang="en-US"/>
        </a:p>
      </dgm:t>
    </dgm:pt>
    <dgm:pt modelId="{669AA70B-CF52-4313-9882-91B687F083CA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800" b="1"/>
            <a:t>Audio player</a:t>
          </a:r>
          <a:endParaRPr lang="en-US" sz="1800" b="1" dirty="0"/>
        </a:p>
      </dgm:t>
    </dgm:pt>
    <dgm:pt modelId="{B565EF6A-38E0-4A93-A67F-5FC50BC69051}" type="parTrans" cxnId="{7FF9B0AA-07E5-42CB-B4BE-516BC67A0B06}">
      <dgm:prSet/>
      <dgm:spPr/>
      <dgm:t>
        <a:bodyPr/>
        <a:lstStyle/>
        <a:p>
          <a:endParaRPr lang="en-US" dirty="0"/>
        </a:p>
      </dgm:t>
    </dgm:pt>
    <dgm:pt modelId="{BA4E2388-9101-4857-8607-3874E064D653}" type="sibTrans" cxnId="{7FF9B0AA-07E5-42CB-B4BE-516BC67A0B06}">
      <dgm:prSet/>
      <dgm:spPr/>
      <dgm:t>
        <a:bodyPr/>
        <a:lstStyle/>
        <a:p>
          <a:endParaRPr lang="en-AU"/>
        </a:p>
      </dgm:t>
    </dgm:pt>
    <dgm:pt modelId="{33422E27-D5FE-4120-BC27-B0CDCADA1942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800" b="1"/>
            <a:t>Video player</a:t>
          </a:r>
          <a:endParaRPr lang="en-US" sz="1800" b="1" dirty="0"/>
        </a:p>
      </dgm:t>
    </dgm:pt>
    <dgm:pt modelId="{2E0ABA77-B52E-4184-ACCC-DCE3F8AEA199}" type="parTrans" cxnId="{003FDDAE-1B53-4A2C-B052-97118182A162}">
      <dgm:prSet/>
      <dgm:spPr/>
      <dgm:t>
        <a:bodyPr/>
        <a:lstStyle/>
        <a:p>
          <a:endParaRPr lang="en-US" dirty="0"/>
        </a:p>
      </dgm:t>
    </dgm:pt>
    <dgm:pt modelId="{C94D4156-AD9E-41FA-BA8D-01106AD6DB9C}" type="sibTrans" cxnId="{003FDDAE-1B53-4A2C-B052-97118182A162}">
      <dgm:prSet/>
      <dgm:spPr/>
      <dgm:t>
        <a:bodyPr/>
        <a:lstStyle/>
        <a:p>
          <a:endParaRPr lang="en-AU"/>
        </a:p>
      </dgm:t>
    </dgm:pt>
    <dgm:pt modelId="{7916D5BE-BBA4-4BF4-87A6-8F8B20BB44B3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800" b="1"/>
            <a:t>Digital Camera</a:t>
          </a:r>
          <a:endParaRPr lang="en-US" sz="1800" b="1" dirty="0"/>
        </a:p>
      </dgm:t>
    </dgm:pt>
    <dgm:pt modelId="{26F5B850-1E61-437B-A4B8-27D3367113E3}" type="parTrans" cxnId="{5D068FEB-1DCB-4BBA-A253-B21516A361EA}">
      <dgm:prSet/>
      <dgm:spPr/>
      <dgm:t>
        <a:bodyPr/>
        <a:lstStyle/>
        <a:p>
          <a:endParaRPr lang="en-US" dirty="0"/>
        </a:p>
      </dgm:t>
    </dgm:pt>
    <dgm:pt modelId="{94F6809E-15FA-4F2B-81DF-12A86511D96F}" type="sibTrans" cxnId="{5D068FEB-1DCB-4BBA-A253-B21516A361EA}">
      <dgm:prSet/>
      <dgm:spPr/>
      <dgm:t>
        <a:bodyPr/>
        <a:lstStyle/>
        <a:p>
          <a:endParaRPr lang="en-AU"/>
        </a:p>
      </dgm:t>
    </dgm:pt>
    <dgm:pt modelId="{6B7022E5-DE08-4CF0-BDD6-8E1EB000AB12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800" b="1"/>
            <a:t>Mobile phone</a:t>
          </a:r>
          <a:endParaRPr lang="en-US" sz="1800" b="1" dirty="0"/>
        </a:p>
      </dgm:t>
    </dgm:pt>
    <dgm:pt modelId="{9D3C3045-4A35-4550-BF90-5272719B32D6}" type="parTrans" cxnId="{A3134AAD-345B-42E6-AD2A-4F5DB32B76AB}">
      <dgm:prSet/>
      <dgm:spPr/>
      <dgm:t>
        <a:bodyPr/>
        <a:lstStyle/>
        <a:p>
          <a:endParaRPr lang="en-AU"/>
        </a:p>
      </dgm:t>
    </dgm:pt>
    <dgm:pt modelId="{F79B107E-5615-4FBC-81A1-B822167473BF}" type="sibTrans" cxnId="{A3134AAD-345B-42E6-AD2A-4F5DB32B76AB}">
      <dgm:prSet/>
      <dgm:spPr/>
      <dgm:t>
        <a:bodyPr/>
        <a:lstStyle/>
        <a:p>
          <a:endParaRPr lang="en-AU"/>
        </a:p>
      </dgm:t>
    </dgm:pt>
    <dgm:pt modelId="{A9AAF4F5-F9DB-4472-9DE2-83C896266BD4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800" b="1"/>
            <a:t>Game Console</a:t>
          </a:r>
          <a:endParaRPr lang="en-US" sz="1800" b="1" dirty="0"/>
        </a:p>
      </dgm:t>
    </dgm:pt>
    <dgm:pt modelId="{539CF2B1-EE9F-4FC7-B55F-EDB05E13B7CF}" type="parTrans" cxnId="{377F7E11-9489-4B24-9CDE-39FC5EA59F72}">
      <dgm:prSet/>
      <dgm:spPr/>
      <dgm:t>
        <a:bodyPr/>
        <a:lstStyle/>
        <a:p>
          <a:endParaRPr lang="en-AU"/>
        </a:p>
      </dgm:t>
    </dgm:pt>
    <dgm:pt modelId="{AB678FA9-7542-424B-BD30-6A4775041D61}" type="sibTrans" cxnId="{377F7E11-9489-4B24-9CDE-39FC5EA59F72}">
      <dgm:prSet/>
      <dgm:spPr/>
      <dgm:t>
        <a:bodyPr/>
        <a:lstStyle/>
        <a:p>
          <a:endParaRPr lang="en-AU"/>
        </a:p>
      </dgm:t>
    </dgm:pt>
    <dgm:pt modelId="{3C6C6087-A3DD-43A0-8B66-E54280474BBE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 lIns="0" rIns="0"/>
        <a:lstStyle/>
        <a:p>
          <a:r>
            <a:rPr lang="en-US" sz="1800" b="1" dirty="0"/>
            <a:t>Navigation</a:t>
          </a:r>
        </a:p>
      </dgm:t>
    </dgm:pt>
    <dgm:pt modelId="{DF9F9E33-C45F-401E-AC05-39B4F4119AF1}" type="parTrans" cxnId="{31BA0B80-A1A9-40C0-A74B-3BC30531DD84}">
      <dgm:prSet/>
      <dgm:spPr/>
      <dgm:t>
        <a:bodyPr/>
        <a:lstStyle/>
        <a:p>
          <a:endParaRPr lang="en-AU"/>
        </a:p>
      </dgm:t>
    </dgm:pt>
    <dgm:pt modelId="{A7962B24-6FF8-4E73-85D9-62CFD3264D6D}" type="sibTrans" cxnId="{31BA0B80-A1A9-40C0-A74B-3BC30531DD84}">
      <dgm:prSet/>
      <dgm:spPr/>
      <dgm:t>
        <a:bodyPr/>
        <a:lstStyle/>
        <a:p>
          <a:endParaRPr lang="en-AU"/>
        </a:p>
      </dgm:t>
    </dgm:pt>
    <dgm:pt modelId="{1207C0BE-9E7C-DF47-A0B6-5D3DDD9E140B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800" b="1" dirty="0"/>
            <a:t>Fitness Tracking</a:t>
          </a:r>
        </a:p>
      </dgm:t>
    </dgm:pt>
    <dgm:pt modelId="{443F7715-5173-CB44-88E9-66716AE6B47B}" type="parTrans" cxnId="{B03232BD-DE66-0F4C-9A34-EEBAFC515608}">
      <dgm:prSet/>
      <dgm:spPr/>
      <dgm:t>
        <a:bodyPr/>
        <a:lstStyle/>
        <a:p>
          <a:endParaRPr lang="en-US"/>
        </a:p>
      </dgm:t>
    </dgm:pt>
    <dgm:pt modelId="{421B02FB-3685-5A48-AB66-F5876E4E041E}" type="sibTrans" cxnId="{B03232BD-DE66-0F4C-9A34-EEBAFC515608}">
      <dgm:prSet/>
      <dgm:spPr/>
      <dgm:t>
        <a:bodyPr/>
        <a:lstStyle/>
        <a:p>
          <a:endParaRPr lang="en-US"/>
        </a:p>
      </dgm:t>
    </dgm:pt>
    <dgm:pt modelId="{54FE9716-1BFB-1E45-B706-A7AD5B5986D6}">
      <dgm:prSet phldrT="[Text]" custT="1"/>
      <dgm:spPr>
        <a:solidFill>
          <a:schemeClr val="bg2">
            <a:lumMod val="90000"/>
          </a:schemeClr>
        </a:solidFill>
      </dgm:spPr>
      <dgm:t>
        <a:bodyPr lIns="0" rIns="0"/>
        <a:lstStyle/>
        <a:p>
          <a:r>
            <a:rPr lang="en-US" sz="1800" b="1" dirty="0"/>
            <a:t>Payment</a:t>
          </a:r>
        </a:p>
      </dgm:t>
    </dgm:pt>
    <dgm:pt modelId="{52CDADF4-006D-8C47-8C2E-CA802E78A6A1}" type="parTrans" cxnId="{5EA8F568-96F4-C544-8C8D-D8838AA7B2C0}">
      <dgm:prSet/>
      <dgm:spPr/>
      <dgm:t>
        <a:bodyPr/>
        <a:lstStyle/>
        <a:p>
          <a:endParaRPr lang="en-US"/>
        </a:p>
      </dgm:t>
    </dgm:pt>
    <dgm:pt modelId="{3C4AA7E2-DD71-1B4E-97E4-D38EC66E444B}" type="sibTrans" cxnId="{5EA8F568-96F4-C544-8C8D-D8838AA7B2C0}">
      <dgm:prSet/>
      <dgm:spPr/>
      <dgm:t>
        <a:bodyPr/>
        <a:lstStyle/>
        <a:p>
          <a:endParaRPr lang="en-US"/>
        </a:p>
      </dgm:t>
    </dgm:pt>
    <dgm:pt modelId="{B7AC8FBB-8FC8-674C-9EA1-D51221729E58}" type="pres">
      <dgm:prSet presAssocID="{6B46BA3A-ECE4-4374-BD11-AD436E88EE1F}" presName="composite" presStyleCnt="0">
        <dgm:presLayoutVars>
          <dgm:chMax val="1"/>
          <dgm:dir/>
          <dgm:resizeHandles val="exact"/>
        </dgm:presLayoutVars>
      </dgm:prSet>
      <dgm:spPr/>
    </dgm:pt>
    <dgm:pt modelId="{B6D48B6D-6855-0244-8649-24158ECC2215}" type="pres">
      <dgm:prSet presAssocID="{6B46BA3A-ECE4-4374-BD11-AD436E88EE1F}" presName="radial" presStyleCnt="0">
        <dgm:presLayoutVars>
          <dgm:animLvl val="ctr"/>
        </dgm:presLayoutVars>
      </dgm:prSet>
      <dgm:spPr/>
    </dgm:pt>
    <dgm:pt modelId="{3A79D1E0-085A-EA4F-9EB6-A6E8A043B339}" type="pres">
      <dgm:prSet presAssocID="{018B2C80-5C2C-4824-9B1B-2EFE843C2355}" presName="centerShape" presStyleLbl="vennNode1" presStyleIdx="0" presStyleCnt="10"/>
      <dgm:spPr/>
    </dgm:pt>
    <dgm:pt modelId="{4E925A2B-A803-8241-BCA9-9E4916A0DB8F}" type="pres">
      <dgm:prSet presAssocID="{6B7022E5-DE08-4CF0-BDD6-8E1EB000AB12}" presName="node" presStyleLbl="vennNode1" presStyleIdx="1" presStyleCnt="10">
        <dgm:presLayoutVars>
          <dgm:bulletEnabled val="1"/>
        </dgm:presLayoutVars>
      </dgm:prSet>
      <dgm:spPr/>
    </dgm:pt>
    <dgm:pt modelId="{A8132810-DD50-2449-8BB0-116F69F1E391}" type="pres">
      <dgm:prSet presAssocID="{A49968AE-4D01-431F-A036-96D779AD5E6C}" presName="node" presStyleLbl="vennNode1" presStyleIdx="2" presStyleCnt="10">
        <dgm:presLayoutVars>
          <dgm:bulletEnabled val="1"/>
        </dgm:presLayoutVars>
      </dgm:prSet>
      <dgm:spPr/>
    </dgm:pt>
    <dgm:pt modelId="{0A08915C-B246-604B-9E41-F2FDE079F99B}" type="pres">
      <dgm:prSet presAssocID="{669AA70B-CF52-4313-9882-91B687F083CA}" presName="node" presStyleLbl="vennNode1" presStyleIdx="3" presStyleCnt="10">
        <dgm:presLayoutVars>
          <dgm:bulletEnabled val="1"/>
        </dgm:presLayoutVars>
      </dgm:prSet>
      <dgm:spPr/>
    </dgm:pt>
    <dgm:pt modelId="{01140CB6-D6B7-DE4E-B69D-5119D29872F9}" type="pres">
      <dgm:prSet presAssocID="{33422E27-D5FE-4120-BC27-B0CDCADA1942}" presName="node" presStyleLbl="vennNode1" presStyleIdx="4" presStyleCnt="10">
        <dgm:presLayoutVars>
          <dgm:bulletEnabled val="1"/>
        </dgm:presLayoutVars>
      </dgm:prSet>
      <dgm:spPr/>
    </dgm:pt>
    <dgm:pt modelId="{C0531927-DCA8-9249-9E23-218840A34E45}" type="pres">
      <dgm:prSet presAssocID="{7916D5BE-BBA4-4BF4-87A6-8F8B20BB44B3}" presName="node" presStyleLbl="vennNode1" presStyleIdx="5" presStyleCnt="10">
        <dgm:presLayoutVars>
          <dgm:bulletEnabled val="1"/>
        </dgm:presLayoutVars>
      </dgm:prSet>
      <dgm:spPr/>
    </dgm:pt>
    <dgm:pt modelId="{DE39AE1F-FB21-3248-BF7D-5CD2B27C2B39}" type="pres">
      <dgm:prSet presAssocID="{A9AAF4F5-F9DB-4472-9DE2-83C896266BD4}" presName="node" presStyleLbl="vennNode1" presStyleIdx="6" presStyleCnt="10">
        <dgm:presLayoutVars>
          <dgm:bulletEnabled val="1"/>
        </dgm:presLayoutVars>
      </dgm:prSet>
      <dgm:spPr/>
    </dgm:pt>
    <dgm:pt modelId="{6724FC94-EDFD-BC49-AF23-6AE56CB734C0}" type="pres">
      <dgm:prSet presAssocID="{3C6C6087-A3DD-43A0-8B66-E54280474BBE}" presName="node" presStyleLbl="vennNode1" presStyleIdx="7" presStyleCnt="10">
        <dgm:presLayoutVars>
          <dgm:bulletEnabled val="1"/>
        </dgm:presLayoutVars>
      </dgm:prSet>
      <dgm:spPr/>
    </dgm:pt>
    <dgm:pt modelId="{807CAC8D-00DF-E844-B7AD-7253F7D25261}" type="pres">
      <dgm:prSet presAssocID="{1207C0BE-9E7C-DF47-A0B6-5D3DDD9E140B}" presName="node" presStyleLbl="vennNode1" presStyleIdx="8" presStyleCnt="10">
        <dgm:presLayoutVars>
          <dgm:bulletEnabled val="1"/>
        </dgm:presLayoutVars>
      </dgm:prSet>
      <dgm:spPr/>
    </dgm:pt>
    <dgm:pt modelId="{9AE54D65-0CEF-544E-B6CA-B36D52ED3FB7}" type="pres">
      <dgm:prSet presAssocID="{54FE9716-1BFB-1E45-B706-A7AD5B5986D6}" presName="node" presStyleLbl="vennNode1" presStyleIdx="9" presStyleCnt="10">
        <dgm:presLayoutVars>
          <dgm:bulletEnabled val="1"/>
        </dgm:presLayoutVars>
      </dgm:prSet>
      <dgm:spPr/>
    </dgm:pt>
  </dgm:ptLst>
  <dgm:cxnLst>
    <dgm:cxn modelId="{38F34105-CACF-45D7-B9DB-29B51DE23920}" srcId="{6B46BA3A-ECE4-4374-BD11-AD436E88EE1F}" destId="{018B2C80-5C2C-4824-9B1B-2EFE843C2355}" srcOrd="0" destOrd="0" parTransId="{E9F7A0A0-0A56-4759-A458-93EBC17AF092}" sibTransId="{D26265D8-BD00-4071-B081-E199B3603B92}"/>
    <dgm:cxn modelId="{A6E48409-594A-8A44-AF71-66D0FF54C8E4}" type="presOf" srcId="{33422E27-D5FE-4120-BC27-B0CDCADA1942}" destId="{01140CB6-D6B7-DE4E-B69D-5119D29872F9}" srcOrd="0" destOrd="0" presId="urn:microsoft.com/office/officeart/2005/8/layout/radial3"/>
    <dgm:cxn modelId="{377F7E11-9489-4B24-9CDE-39FC5EA59F72}" srcId="{018B2C80-5C2C-4824-9B1B-2EFE843C2355}" destId="{A9AAF4F5-F9DB-4472-9DE2-83C896266BD4}" srcOrd="5" destOrd="0" parTransId="{539CF2B1-EE9F-4FC7-B55F-EDB05E13B7CF}" sibTransId="{AB678FA9-7542-424B-BD30-6A4775041D61}"/>
    <dgm:cxn modelId="{87750033-89CA-0C4D-A0AC-F067A53F4E93}" type="presOf" srcId="{018B2C80-5C2C-4824-9B1B-2EFE843C2355}" destId="{3A79D1E0-085A-EA4F-9EB6-A6E8A043B339}" srcOrd="0" destOrd="0" presId="urn:microsoft.com/office/officeart/2005/8/layout/radial3"/>
    <dgm:cxn modelId="{36D5C948-F1BB-0540-A803-F607C5485BC4}" type="presOf" srcId="{A49968AE-4D01-431F-A036-96D779AD5E6C}" destId="{A8132810-DD50-2449-8BB0-116F69F1E391}" srcOrd="0" destOrd="0" presId="urn:microsoft.com/office/officeart/2005/8/layout/radial3"/>
    <dgm:cxn modelId="{6EF14358-F87E-324C-880E-D0CE9DB62BE4}" type="presOf" srcId="{A9AAF4F5-F9DB-4472-9DE2-83C896266BD4}" destId="{DE39AE1F-FB21-3248-BF7D-5CD2B27C2B39}" srcOrd="0" destOrd="0" presId="urn:microsoft.com/office/officeart/2005/8/layout/radial3"/>
    <dgm:cxn modelId="{87909C60-FE68-784F-975A-94C64A0B8883}" type="presOf" srcId="{1207C0BE-9E7C-DF47-A0B6-5D3DDD9E140B}" destId="{807CAC8D-00DF-E844-B7AD-7253F7D25261}" srcOrd="0" destOrd="0" presId="urn:microsoft.com/office/officeart/2005/8/layout/radial3"/>
    <dgm:cxn modelId="{BEBD4C66-1AE1-2D49-8BDF-6B1B16C02E4A}" type="presOf" srcId="{6B7022E5-DE08-4CF0-BDD6-8E1EB000AB12}" destId="{4E925A2B-A803-8241-BCA9-9E4916A0DB8F}" srcOrd="0" destOrd="0" presId="urn:microsoft.com/office/officeart/2005/8/layout/radial3"/>
    <dgm:cxn modelId="{5EA8F568-96F4-C544-8C8D-D8838AA7B2C0}" srcId="{018B2C80-5C2C-4824-9B1B-2EFE843C2355}" destId="{54FE9716-1BFB-1E45-B706-A7AD5B5986D6}" srcOrd="8" destOrd="0" parTransId="{52CDADF4-006D-8C47-8C2E-CA802E78A6A1}" sibTransId="{3C4AA7E2-DD71-1B4E-97E4-D38EC66E444B}"/>
    <dgm:cxn modelId="{31BA0B80-A1A9-40C0-A74B-3BC30531DD84}" srcId="{018B2C80-5C2C-4824-9B1B-2EFE843C2355}" destId="{3C6C6087-A3DD-43A0-8B66-E54280474BBE}" srcOrd="6" destOrd="0" parTransId="{DF9F9E33-C45F-401E-AC05-39B4F4119AF1}" sibTransId="{A7962B24-6FF8-4E73-85D9-62CFD3264D6D}"/>
    <dgm:cxn modelId="{7E594E80-E1C2-204D-BF74-A027CFD8B876}" type="presOf" srcId="{7916D5BE-BBA4-4BF4-87A6-8F8B20BB44B3}" destId="{C0531927-DCA8-9249-9E23-218840A34E45}" srcOrd="0" destOrd="0" presId="urn:microsoft.com/office/officeart/2005/8/layout/radial3"/>
    <dgm:cxn modelId="{FE31C99B-25B4-2740-895B-B54D13C2FF0F}" type="presOf" srcId="{6B46BA3A-ECE4-4374-BD11-AD436E88EE1F}" destId="{B7AC8FBB-8FC8-674C-9EA1-D51221729E58}" srcOrd="0" destOrd="0" presId="urn:microsoft.com/office/officeart/2005/8/layout/radial3"/>
    <dgm:cxn modelId="{0AD7189E-DB3E-864F-8BD5-3D514479FC2A}" type="presOf" srcId="{669AA70B-CF52-4313-9882-91B687F083CA}" destId="{0A08915C-B246-604B-9E41-F2FDE079F99B}" srcOrd="0" destOrd="0" presId="urn:microsoft.com/office/officeart/2005/8/layout/radial3"/>
    <dgm:cxn modelId="{7FF9B0AA-07E5-42CB-B4BE-516BC67A0B06}" srcId="{018B2C80-5C2C-4824-9B1B-2EFE843C2355}" destId="{669AA70B-CF52-4313-9882-91B687F083CA}" srcOrd="2" destOrd="0" parTransId="{B565EF6A-38E0-4A93-A67F-5FC50BC69051}" sibTransId="{BA4E2388-9101-4857-8607-3874E064D653}"/>
    <dgm:cxn modelId="{A3134AAD-345B-42E6-AD2A-4F5DB32B76AB}" srcId="{018B2C80-5C2C-4824-9B1B-2EFE843C2355}" destId="{6B7022E5-DE08-4CF0-BDD6-8E1EB000AB12}" srcOrd="0" destOrd="0" parTransId="{9D3C3045-4A35-4550-BF90-5272719B32D6}" sibTransId="{F79B107E-5615-4FBC-81A1-B822167473BF}"/>
    <dgm:cxn modelId="{003FDDAE-1B53-4A2C-B052-97118182A162}" srcId="{018B2C80-5C2C-4824-9B1B-2EFE843C2355}" destId="{33422E27-D5FE-4120-BC27-B0CDCADA1942}" srcOrd="3" destOrd="0" parTransId="{2E0ABA77-B52E-4184-ACCC-DCE3F8AEA199}" sibTransId="{C94D4156-AD9E-41FA-BA8D-01106AD6DB9C}"/>
    <dgm:cxn modelId="{B03232BD-DE66-0F4C-9A34-EEBAFC515608}" srcId="{018B2C80-5C2C-4824-9B1B-2EFE843C2355}" destId="{1207C0BE-9E7C-DF47-A0B6-5D3DDD9E140B}" srcOrd="7" destOrd="0" parTransId="{443F7715-5173-CB44-88E9-66716AE6B47B}" sibTransId="{421B02FB-3685-5A48-AB66-F5876E4E041E}"/>
    <dgm:cxn modelId="{62435FD7-EA6C-3D4C-B692-FDA10A6C0250}" type="presOf" srcId="{3C6C6087-A3DD-43A0-8B66-E54280474BBE}" destId="{6724FC94-EDFD-BC49-AF23-6AE56CB734C0}" srcOrd="0" destOrd="0" presId="urn:microsoft.com/office/officeart/2005/8/layout/radial3"/>
    <dgm:cxn modelId="{32F0BADA-6483-44CE-87F4-690B7F3DD725}" srcId="{018B2C80-5C2C-4824-9B1B-2EFE843C2355}" destId="{A49968AE-4D01-431F-A036-96D779AD5E6C}" srcOrd="1" destOrd="0" parTransId="{9434DB84-88B3-4387-B697-5EF50F2E254E}" sibTransId="{1998676B-D1C8-4A24-A073-CF27C1CF91F8}"/>
    <dgm:cxn modelId="{5D068FEB-1DCB-4BBA-A253-B21516A361EA}" srcId="{018B2C80-5C2C-4824-9B1B-2EFE843C2355}" destId="{7916D5BE-BBA4-4BF4-87A6-8F8B20BB44B3}" srcOrd="4" destOrd="0" parTransId="{26F5B850-1E61-437B-A4B8-27D3367113E3}" sibTransId="{94F6809E-15FA-4F2B-81DF-12A86511D96F}"/>
    <dgm:cxn modelId="{E3D038ED-11FE-314D-A2D4-818D1DDE5611}" type="presOf" srcId="{54FE9716-1BFB-1E45-B706-A7AD5B5986D6}" destId="{9AE54D65-0CEF-544E-B6CA-B36D52ED3FB7}" srcOrd="0" destOrd="0" presId="urn:microsoft.com/office/officeart/2005/8/layout/radial3"/>
    <dgm:cxn modelId="{F3C65316-5BA4-F641-9A6D-3CDDF078E15A}" type="presParOf" srcId="{B7AC8FBB-8FC8-674C-9EA1-D51221729E58}" destId="{B6D48B6D-6855-0244-8649-24158ECC2215}" srcOrd="0" destOrd="0" presId="urn:microsoft.com/office/officeart/2005/8/layout/radial3"/>
    <dgm:cxn modelId="{5FF8A965-7D08-4A4C-9FA6-D18101BCF78F}" type="presParOf" srcId="{B6D48B6D-6855-0244-8649-24158ECC2215}" destId="{3A79D1E0-085A-EA4F-9EB6-A6E8A043B339}" srcOrd="0" destOrd="0" presId="urn:microsoft.com/office/officeart/2005/8/layout/radial3"/>
    <dgm:cxn modelId="{5E1FD7EC-611D-9E4D-BAF5-7B9D0535C994}" type="presParOf" srcId="{B6D48B6D-6855-0244-8649-24158ECC2215}" destId="{4E925A2B-A803-8241-BCA9-9E4916A0DB8F}" srcOrd="1" destOrd="0" presId="urn:microsoft.com/office/officeart/2005/8/layout/radial3"/>
    <dgm:cxn modelId="{E607B352-EA0F-244B-A329-63466B675684}" type="presParOf" srcId="{B6D48B6D-6855-0244-8649-24158ECC2215}" destId="{A8132810-DD50-2449-8BB0-116F69F1E391}" srcOrd="2" destOrd="0" presId="urn:microsoft.com/office/officeart/2005/8/layout/radial3"/>
    <dgm:cxn modelId="{FAF52A22-5E87-394C-B9B3-022768E34979}" type="presParOf" srcId="{B6D48B6D-6855-0244-8649-24158ECC2215}" destId="{0A08915C-B246-604B-9E41-F2FDE079F99B}" srcOrd="3" destOrd="0" presId="urn:microsoft.com/office/officeart/2005/8/layout/radial3"/>
    <dgm:cxn modelId="{1E2D1A32-6135-C348-BE51-C40D5893CAB7}" type="presParOf" srcId="{B6D48B6D-6855-0244-8649-24158ECC2215}" destId="{01140CB6-D6B7-DE4E-B69D-5119D29872F9}" srcOrd="4" destOrd="0" presId="urn:microsoft.com/office/officeart/2005/8/layout/radial3"/>
    <dgm:cxn modelId="{97814A38-4236-2144-A1E1-1B21A48CED34}" type="presParOf" srcId="{B6D48B6D-6855-0244-8649-24158ECC2215}" destId="{C0531927-DCA8-9249-9E23-218840A34E45}" srcOrd="5" destOrd="0" presId="urn:microsoft.com/office/officeart/2005/8/layout/radial3"/>
    <dgm:cxn modelId="{CEE953B6-30F4-A547-A59D-B3B41D08A2BE}" type="presParOf" srcId="{B6D48B6D-6855-0244-8649-24158ECC2215}" destId="{DE39AE1F-FB21-3248-BF7D-5CD2B27C2B39}" srcOrd="6" destOrd="0" presId="urn:microsoft.com/office/officeart/2005/8/layout/radial3"/>
    <dgm:cxn modelId="{5D57B925-0055-2244-8E5B-703C88D879B2}" type="presParOf" srcId="{B6D48B6D-6855-0244-8649-24158ECC2215}" destId="{6724FC94-EDFD-BC49-AF23-6AE56CB734C0}" srcOrd="7" destOrd="0" presId="urn:microsoft.com/office/officeart/2005/8/layout/radial3"/>
    <dgm:cxn modelId="{27CD7E14-6795-444F-90D6-8F37C3031832}" type="presParOf" srcId="{B6D48B6D-6855-0244-8649-24158ECC2215}" destId="{807CAC8D-00DF-E844-B7AD-7253F7D25261}" srcOrd="8" destOrd="0" presId="urn:microsoft.com/office/officeart/2005/8/layout/radial3"/>
    <dgm:cxn modelId="{6A309310-436C-A94E-B327-DAFD039642D3}" type="presParOf" srcId="{B6D48B6D-6855-0244-8649-24158ECC2215}" destId="{9AE54D65-0CEF-544E-B6CA-B36D52ED3FB7}" srcOrd="9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B91ED-24B1-4F54-B90A-66D72574583B}">
      <dsp:nvSpPr>
        <dsp:cNvPr id="0" name=""/>
        <dsp:cNvSpPr/>
      </dsp:nvSpPr>
      <dsp:spPr>
        <a:xfrm>
          <a:off x="4080" y="0"/>
          <a:ext cx="3925416" cy="472439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Wired Networks</a:t>
          </a:r>
          <a:endParaRPr lang="en-AU" sz="3600" kern="1200" dirty="0"/>
        </a:p>
      </dsp:txBody>
      <dsp:txXfrm>
        <a:off x="4080" y="0"/>
        <a:ext cx="3925416" cy="1417320"/>
      </dsp:txXfrm>
    </dsp:sp>
    <dsp:sp modelId="{19770989-D1C5-4959-A3C1-820907C1DFC9}">
      <dsp:nvSpPr>
        <dsp:cNvPr id="0" name=""/>
        <dsp:cNvSpPr/>
      </dsp:nvSpPr>
      <dsp:spPr>
        <a:xfrm>
          <a:off x="396622" y="1417550"/>
          <a:ext cx="3140332" cy="45358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cs typeface="Arial" charset="0"/>
            </a:rPr>
            <a:t>High bandwidth</a:t>
          </a:r>
        </a:p>
      </dsp:txBody>
      <dsp:txXfrm>
        <a:off x="409907" y="1430835"/>
        <a:ext cx="3113762" cy="427011"/>
      </dsp:txXfrm>
    </dsp:sp>
    <dsp:sp modelId="{41F395C8-20EE-44D4-A93F-6B1CB533FCE1}">
      <dsp:nvSpPr>
        <dsp:cNvPr id="0" name=""/>
        <dsp:cNvSpPr/>
      </dsp:nvSpPr>
      <dsp:spPr>
        <a:xfrm>
          <a:off x="396622" y="1940914"/>
          <a:ext cx="3140332" cy="45358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cs typeface="Arial" charset="0"/>
            </a:rPr>
            <a:t>Low bandwidth variability</a:t>
          </a:r>
          <a:endParaRPr lang="en-US" sz="2100" b="1" kern="1200" dirty="0">
            <a:solidFill>
              <a:schemeClr val="tx1"/>
            </a:solidFill>
            <a:cs typeface="Times New Roman" pitchFamily="18" charset="0"/>
          </a:endParaRPr>
        </a:p>
      </dsp:txBody>
      <dsp:txXfrm>
        <a:off x="409907" y="1954199"/>
        <a:ext cx="3113762" cy="427011"/>
      </dsp:txXfrm>
    </dsp:sp>
    <dsp:sp modelId="{25751B8C-D61E-4CAB-AD69-EC7682A798A9}">
      <dsp:nvSpPr>
        <dsp:cNvPr id="0" name=""/>
        <dsp:cNvSpPr/>
      </dsp:nvSpPr>
      <dsp:spPr>
        <a:xfrm>
          <a:off x="396622" y="2464277"/>
          <a:ext cx="3140332" cy="45358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cs typeface="Arial" charset="0"/>
            </a:rPr>
            <a:t>Possibility to listen on wire</a:t>
          </a:r>
          <a:endParaRPr lang="en-US" sz="2100" b="1" kern="1200" dirty="0">
            <a:solidFill>
              <a:schemeClr val="tx1"/>
            </a:solidFill>
            <a:cs typeface="Times New Roman" pitchFamily="18" charset="0"/>
          </a:endParaRPr>
        </a:p>
      </dsp:txBody>
      <dsp:txXfrm>
        <a:off x="409907" y="2477562"/>
        <a:ext cx="3113762" cy="427011"/>
      </dsp:txXfrm>
    </dsp:sp>
    <dsp:sp modelId="{799C8EC3-79FF-4DF9-8621-7FCFEE3648A3}">
      <dsp:nvSpPr>
        <dsp:cNvPr id="0" name=""/>
        <dsp:cNvSpPr/>
      </dsp:nvSpPr>
      <dsp:spPr>
        <a:xfrm>
          <a:off x="396622" y="2987640"/>
          <a:ext cx="3140332" cy="45358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cs typeface="Arial" charset="0"/>
            </a:rPr>
            <a:t>Physical access (security)</a:t>
          </a:r>
          <a:endParaRPr lang="en-US" sz="2100" b="1" kern="1200" dirty="0">
            <a:solidFill>
              <a:schemeClr val="tx1"/>
            </a:solidFill>
            <a:cs typeface="Times New Roman" pitchFamily="18" charset="0"/>
          </a:endParaRPr>
        </a:p>
      </dsp:txBody>
      <dsp:txXfrm>
        <a:off x="409907" y="3000925"/>
        <a:ext cx="3113762" cy="427011"/>
      </dsp:txXfrm>
    </dsp:sp>
    <dsp:sp modelId="{01F8F766-E651-4B96-B70A-A21FEE3E6873}">
      <dsp:nvSpPr>
        <dsp:cNvPr id="0" name=""/>
        <dsp:cNvSpPr/>
      </dsp:nvSpPr>
      <dsp:spPr>
        <a:xfrm>
          <a:off x="396622" y="3511004"/>
          <a:ext cx="3140332" cy="45358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cs typeface="Arial" charset="0"/>
            </a:rPr>
            <a:t>Low delay</a:t>
          </a:r>
          <a:endParaRPr lang="en-US" sz="2100" b="1" kern="1200" dirty="0">
            <a:solidFill>
              <a:schemeClr val="tx1"/>
            </a:solidFill>
            <a:cs typeface="Times New Roman" pitchFamily="18" charset="0"/>
          </a:endParaRPr>
        </a:p>
      </dsp:txBody>
      <dsp:txXfrm>
        <a:off x="409907" y="3524289"/>
        <a:ext cx="3113762" cy="427011"/>
      </dsp:txXfrm>
    </dsp:sp>
    <dsp:sp modelId="{FC993743-5D55-45A0-86F7-ACE34D7C6C99}">
      <dsp:nvSpPr>
        <dsp:cNvPr id="0" name=""/>
        <dsp:cNvSpPr/>
      </dsp:nvSpPr>
      <dsp:spPr>
        <a:xfrm>
          <a:off x="396622" y="4034367"/>
          <a:ext cx="3140332" cy="45358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cs typeface="Times New Roman" pitchFamily="18" charset="0"/>
            </a:rPr>
            <a:t>Connected operation</a:t>
          </a:r>
          <a:r>
            <a:rPr lang="en-US" sz="2100" b="1" kern="1200" dirty="0">
              <a:solidFill>
                <a:schemeClr val="tx1"/>
              </a:solidFill>
            </a:rPr>
            <a:t> </a:t>
          </a:r>
        </a:p>
      </dsp:txBody>
      <dsp:txXfrm>
        <a:off x="409907" y="4047652"/>
        <a:ext cx="3113762" cy="427011"/>
      </dsp:txXfrm>
    </dsp:sp>
    <dsp:sp modelId="{B2AF2B58-6234-442B-9737-66FC241C2CC8}">
      <dsp:nvSpPr>
        <dsp:cNvPr id="0" name=""/>
        <dsp:cNvSpPr/>
      </dsp:nvSpPr>
      <dsp:spPr>
        <a:xfrm>
          <a:off x="4223903" y="0"/>
          <a:ext cx="3925416" cy="472439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b="1" kern="1200" dirty="0"/>
            <a:t>Wireless Networks</a:t>
          </a:r>
        </a:p>
      </dsp:txBody>
      <dsp:txXfrm>
        <a:off x="4223903" y="0"/>
        <a:ext cx="3925416" cy="1417320"/>
      </dsp:txXfrm>
    </dsp:sp>
    <dsp:sp modelId="{54B23FE0-FB4F-4CA3-B639-C9A0A990EA56}">
      <dsp:nvSpPr>
        <dsp:cNvPr id="0" name=""/>
        <dsp:cNvSpPr/>
      </dsp:nvSpPr>
      <dsp:spPr>
        <a:xfrm>
          <a:off x="4616444" y="1417550"/>
          <a:ext cx="3140332" cy="45358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cs typeface="Arial" charset="0"/>
            </a:rPr>
            <a:t>Low bandwidth</a:t>
          </a:r>
          <a:endParaRPr lang="en-AU" sz="2100" b="1" kern="1200" dirty="0">
            <a:solidFill>
              <a:schemeClr val="tx1"/>
            </a:solidFill>
          </a:endParaRPr>
        </a:p>
      </dsp:txBody>
      <dsp:txXfrm>
        <a:off x="4629729" y="1430835"/>
        <a:ext cx="3113762" cy="427011"/>
      </dsp:txXfrm>
    </dsp:sp>
    <dsp:sp modelId="{4914DFD9-4CFE-43B8-8999-BD7E81924087}">
      <dsp:nvSpPr>
        <dsp:cNvPr id="0" name=""/>
        <dsp:cNvSpPr/>
      </dsp:nvSpPr>
      <dsp:spPr>
        <a:xfrm>
          <a:off x="4616444" y="1940914"/>
          <a:ext cx="3140332" cy="45358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cs typeface="Arial" charset="0"/>
            </a:rPr>
            <a:t>High bandwidth variability</a:t>
          </a:r>
        </a:p>
      </dsp:txBody>
      <dsp:txXfrm>
        <a:off x="4629729" y="1954199"/>
        <a:ext cx="3113762" cy="427011"/>
      </dsp:txXfrm>
    </dsp:sp>
    <dsp:sp modelId="{B6975EA1-B17D-4E1F-B2AD-778C7768B7E3}">
      <dsp:nvSpPr>
        <dsp:cNvPr id="0" name=""/>
        <dsp:cNvSpPr/>
      </dsp:nvSpPr>
      <dsp:spPr>
        <a:xfrm>
          <a:off x="4616444" y="2464277"/>
          <a:ext cx="3140332" cy="45358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cs typeface="Arial" charset="0"/>
            </a:rPr>
            <a:t>Hidden terminal problem</a:t>
          </a:r>
          <a:endParaRPr lang="en-US" sz="2100" b="1" kern="1200" dirty="0">
            <a:solidFill>
              <a:schemeClr val="tx1"/>
            </a:solidFill>
            <a:cs typeface="Times New Roman" pitchFamily="18" charset="0"/>
          </a:endParaRPr>
        </a:p>
      </dsp:txBody>
      <dsp:txXfrm>
        <a:off x="4629729" y="2477562"/>
        <a:ext cx="3113762" cy="427011"/>
      </dsp:txXfrm>
    </dsp:sp>
    <dsp:sp modelId="{27139283-C012-4034-9924-B82E4EE650D5}">
      <dsp:nvSpPr>
        <dsp:cNvPr id="0" name=""/>
        <dsp:cNvSpPr/>
      </dsp:nvSpPr>
      <dsp:spPr>
        <a:xfrm>
          <a:off x="4616444" y="2987640"/>
          <a:ext cx="3140332" cy="45358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cs typeface="Arial" charset="0"/>
            </a:rPr>
            <a:t>Requires proximity</a:t>
          </a:r>
        </a:p>
      </dsp:txBody>
      <dsp:txXfrm>
        <a:off x="4629729" y="3000925"/>
        <a:ext cx="3113762" cy="427011"/>
      </dsp:txXfrm>
    </dsp:sp>
    <dsp:sp modelId="{CFC04E7B-FD17-4C66-AA43-977848467CCD}">
      <dsp:nvSpPr>
        <dsp:cNvPr id="0" name=""/>
        <dsp:cNvSpPr/>
      </dsp:nvSpPr>
      <dsp:spPr>
        <a:xfrm>
          <a:off x="4616444" y="3511004"/>
          <a:ext cx="3140332" cy="45358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cs typeface="Arial" charset="0"/>
            </a:rPr>
            <a:t>High delay</a:t>
          </a:r>
          <a:endParaRPr lang="en-US" sz="2100" b="1" kern="1200" dirty="0">
            <a:solidFill>
              <a:schemeClr val="tx1"/>
            </a:solidFill>
            <a:cs typeface="Times New Roman" pitchFamily="18" charset="0"/>
          </a:endParaRPr>
        </a:p>
      </dsp:txBody>
      <dsp:txXfrm>
        <a:off x="4629729" y="3524289"/>
        <a:ext cx="3113762" cy="427011"/>
      </dsp:txXfrm>
    </dsp:sp>
    <dsp:sp modelId="{1C9B6F9E-09A2-4DD1-9FF0-E95BFC3D2122}">
      <dsp:nvSpPr>
        <dsp:cNvPr id="0" name=""/>
        <dsp:cNvSpPr/>
      </dsp:nvSpPr>
      <dsp:spPr>
        <a:xfrm>
          <a:off x="4616444" y="4034367"/>
          <a:ext cx="3140332" cy="45358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cs typeface="Times New Roman" pitchFamily="18" charset="0"/>
            </a:rPr>
            <a:t>Disconnected operation</a:t>
          </a:r>
          <a:r>
            <a:rPr lang="en-US" sz="2100" b="1" kern="1200" dirty="0">
              <a:solidFill>
                <a:schemeClr val="tx1"/>
              </a:solidFill>
            </a:rPr>
            <a:t> </a:t>
          </a:r>
        </a:p>
      </dsp:txBody>
      <dsp:txXfrm>
        <a:off x="4629729" y="4047652"/>
        <a:ext cx="3113762" cy="427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D7E6C-D130-4303-8EC8-B057C424ED05}">
      <dsp:nvSpPr>
        <dsp:cNvPr id="0" name=""/>
        <dsp:cNvSpPr/>
      </dsp:nvSpPr>
      <dsp:spPr>
        <a:xfrm>
          <a:off x="3514805" y="1800305"/>
          <a:ext cx="1123789" cy="112378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Mobile Devices</a:t>
          </a:r>
          <a:endParaRPr lang="en-US" sz="1500" b="1" kern="1200" dirty="0"/>
        </a:p>
      </dsp:txBody>
      <dsp:txXfrm>
        <a:off x="3679380" y="1964880"/>
        <a:ext cx="794639" cy="794639"/>
      </dsp:txXfrm>
    </dsp:sp>
    <dsp:sp modelId="{1BC949EE-CE13-41EB-ABDC-6472289771CD}">
      <dsp:nvSpPr>
        <dsp:cNvPr id="0" name=""/>
        <dsp:cNvSpPr/>
      </dsp:nvSpPr>
      <dsp:spPr>
        <a:xfrm rot="16200000">
          <a:off x="3842935" y="1181427"/>
          <a:ext cx="467529" cy="3820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00248" y="1315158"/>
        <a:ext cx="352903" cy="229252"/>
      </dsp:txXfrm>
    </dsp:sp>
    <dsp:sp modelId="{039849D3-FA8E-4B8A-ABCF-442C0AC0D989}">
      <dsp:nvSpPr>
        <dsp:cNvPr id="0" name=""/>
        <dsp:cNvSpPr/>
      </dsp:nvSpPr>
      <dsp:spPr>
        <a:xfrm>
          <a:off x="3627184" y="19142"/>
          <a:ext cx="899031" cy="8990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Mobile Phone</a:t>
          </a:r>
          <a:endParaRPr lang="en-US" sz="1500" b="1" kern="1200" dirty="0"/>
        </a:p>
      </dsp:txBody>
      <dsp:txXfrm>
        <a:off x="3758844" y="150802"/>
        <a:ext cx="635711" cy="635711"/>
      </dsp:txXfrm>
    </dsp:sp>
    <dsp:sp modelId="{3ABEC702-2A04-42E0-BC3D-DA6F9172EB72}">
      <dsp:nvSpPr>
        <dsp:cNvPr id="0" name=""/>
        <dsp:cNvSpPr/>
      </dsp:nvSpPr>
      <dsp:spPr>
        <a:xfrm rot="18360000">
          <a:off x="4424682" y="1370448"/>
          <a:ext cx="467529" cy="3820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448307" y="1493233"/>
        <a:ext cx="352903" cy="229252"/>
      </dsp:txXfrm>
    </dsp:sp>
    <dsp:sp modelId="{9BB466C4-EF3A-473B-A03D-11BFEDDD9F8C}">
      <dsp:nvSpPr>
        <dsp:cNvPr id="0" name=""/>
        <dsp:cNvSpPr/>
      </dsp:nvSpPr>
      <dsp:spPr>
        <a:xfrm>
          <a:off x="4740180" y="380776"/>
          <a:ext cx="899031" cy="8990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PDA</a:t>
          </a:r>
          <a:endParaRPr lang="en-US" sz="1500" b="1" kern="1200" dirty="0"/>
        </a:p>
      </dsp:txBody>
      <dsp:txXfrm>
        <a:off x="4871840" y="512436"/>
        <a:ext cx="635711" cy="635711"/>
      </dsp:txXfrm>
    </dsp:sp>
    <dsp:sp modelId="{C8F0ECEC-3CAF-452E-B971-00C44C0BBE81}">
      <dsp:nvSpPr>
        <dsp:cNvPr id="0" name=""/>
        <dsp:cNvSpPr/>
      </dsp:nvSpPr>
      <dsp:spPr>
        <a:xfrm rot="20520000">
          <a:off x="4784222" y="1865312"/>
          <a:ext cx="467529" cy="3820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787027" y="1959441"/>
        <a:ext cx="352903" cy="229252"/>
      </dsp:txXfrm>
    </dsp:sp>
    <dsp:sp modelId="{57EB325D-5F32-4931-9136-F69928CB3483}">
      <dsp:nvSpPr>
        <dsp:cNvPr id="0" name=""/>
        <dsp:cNvSpPr/>
      </dsp:nvSpPr>
      <dsp:spPr>
        <a:xfrm>
          <a:off x="5428050" y="1327547"/>
          <a:ext cx="899031" cy="8990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Smart</a:t>
          </a:r>
          <a:br>
            <a:rPr lang="en-US" sz="1500" b="1" kern="1200"/>
          </a:br>
          <a:r>
            <a:rPr lang="en-US" sz="1500" b="1" kern="1200"/>
            <a:t>phone</a:t>
          </a:r>
          <a:endParaRPr lang="en-US" sz="1500" b="1" kern="1200" dirty="0"/>
        </a:p>
      </dsp:txBody>
      <dsp:txXfrm>
        <a:off x="5559710" y="1459207"/>
        <a:ext cx="635711" cy="635711"/>
      </dsp:txXfrm>
    </dsp:sp>
    <dsp:sp modelId="{F0B10704-7E2F-4C33-A45D-E44F874E5D3E}">
      <dsp:nvSpPr>
        <dsp:cNvPr id="0" name=""/>
        <dsp:cNvSpPr/>
      </dsp:nvSpPr>
      <dsp:spPr>
        <a:xfrm rot="1080000">
          <a:off x="4784222" y="2476998"/>
          <a:ext cx="467529" cy="3820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787027" y="2535705"/>
        <a:ext cx="352903" cy="229252"/>
      </dsp:txXfrm>
    </dsp:sp>
    <dsp:sp modelId="{0878F863-94DC-46CC-BEA0-681AEA639178}">
      <dsp:nvSpPr>
        <dsp:cNvPr id="0" name=""/>
        <dsp:cNvSpPr/>
      </dsp:nvSpPr>
      <dsp:spPr>
        <a:xfrm>
          <a:off x="5428050" y="2497821"/>
          <a:ext cx="899031" cy="8990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0" tIns="19050" rIns="3600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Audio player</a:t>
          </a:r>
          <a:endParaRPr lang="en-US" sz="1500" b="1" kern="1200" dirty="0"/>
        </a:p>
      </dsp:txBody>
      <dsp:txXfrm>
        <a:off x="5559710" y="2629481"/>
        <a:ext cx="635711" cy="635711"/>
      </dsp:txXfrm>
    </dsp:sp>
    <dsp:sp modelId="{50E29C9D-5EFF-4F26-A857-B6C37B52F7DE}">
      <dsp:nvSpPr>
        <dsp:cNvPr id="0" name=""/>
        <dsp:cNvSpPr/>
      </dsp:nvSpPr>
      <dsp:spPr>
        <a:xfrm rot="3240000">
          <a:off x="4424682" y="2971863"/>
          <a:ext cx="467529" cy="3820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448307" y="3001914"/>
        <a:ext cx="352903" cy="229252"/>
      </dsp:txXfrm>
    </dsp:sp>
    <dsp:sp modelId="{9ECD0D35-5CCF-4041-AA35-4E6D8C4A94D0}">
      <dsp:nvSpPr>
        <dsp:cNvPr id="0" name=""/>
        <dsp:cNvSpPr/>
      </dsp:nvSpPr>
      <dsp:spPr>
        <a:xfrm>
          <a:off x="4740180" y="3444592"/>
          <a:ext cx="899031" cy="8990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0" tIns="19050" rIns="3600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Video player</a:t>
          </a:r>
          <a:endParaRPr lang="en-US" sz="1500" b="1" kern="1200" dirty="0"/>
        </a:p>
      </dsp:txBody>
      <dsp:txXfrm>
        <a:off x="4871840" y="3576252"/>
        <a:ext cx="635711" cy="635711"/>
      </dsp:txXfrm>
    </dsp:sp>
    <dsp:sp modelId="{DB1026B3-860F-4A57-BED5-EB605844A1F7}">
      <dsp:nvSpPr>
        <dsp:cNvPr id="0" name=""/>
        <dsp:cNvSpPr/>
      </dsp:nvSpPr>
      <dsp:spPr>
        <a:xfrm rot="5400000">
          <a:off x="3842935" y="3160884"/>
          <a:ext cx="467529" cy="3820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00248" y="3179989"/>
        <a:ext cx="352903" cy="229252"/>
      </dsp:txXfrm>
    </dsp:sp>
    <dsp:sp modelId="{887122D0-2CA8-4A12-88EE-5C04EE2ED02D}">
      <dsp:nvSpPr>
        <dsp:cNvPr id="0" name=""/>
        <dsp:cNvSpPr/>
      </dsp:nvSpPr>
      <dsp:spPr>
        <a:xfrm>
          <a:off x="3627184" y="3806226"/>
          <a:ext cx="899031" cy="8990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Digital Camera</a:t>
          </a:r>
          <a:endParaRPr lang="en-US" sz="1500" b="1" kern="1200" dirty="0"/>
        </a:p>
      </dsp:txBody>
      <dsp:txXfrm>
        <a:off x="3758844" y="3937886"/>
        <a:ext cx="635711" cy="635711"/>
      </dsp:txXfrm>
    </dsp:sp>
    <dsp:sp modelId="{A15BD8E3-DB20-4154-8072-206F5C72D123}">
      <dsp:nvSpPr>
        <dsp:cNvPr id="0" name=""/>
        <dsp:cNvSpPr/>
      </dsp:nvSpPr>
      <dsp:spPr>
        <a:xfrm rot="7560000">
          <a:off x="3261187" y="2971863"/>
          <a:ext cx="467529" cy="3820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352188" y="3001914"/>
        <a:ext cx="352903" cy="229252"/>
      </dsp:txXfrm>
    </dsp:sp>
    <dsp:sp modelId="{556D65A7-5942-4CA4-9F66-04EC33959C5B}">
      <dsp:nvSpPr>
        <dsp:cNvPr id="0" name=""/>
        <dsp:cNvSpPr/>
      </dsp:nvSpPr>
      <dsp:spPr>
        <a:xfrm>
          <a:off x="2514188" y="3444592"/>
          <a:ext cx="899031" cy="8990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Tablet PC</a:t>
          </a:r>
          <a:endParaRPr lang="en-US" sz="1500" b="1" kern="1200" dirty="0"/>
        </a:p>
      </dsp:txBody>
      <dsp:txXfrm>
        <a:off x="2645848" y="3576252"/>
        <a:ext cx="635711" cy="635711"/>
      </dsp:txXfrm>
    </dsp:sp>
    <dsp:sp modelId="{C4112741-682C-4F4C-B2D6-44D237B52038}">
      <dsp:nvSpPr>
        <dsp:cNvPr id="0" name=""/>
        <dsp:cNvSpPr/>
      </dsp:nvSpPr>
      <dsp:spPr>
        <a:xfrm rot="9720000">
          <a:off x="2901647" y="2476998"/>
          <a:ext cx="467529" cy="3820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013468" y="2535705"/>
        <a:ext cx="352903" cy="229252"/>
      </dsp:txXfrm>
    </dsp:sp>
    <dsp:sp modelId="{17D7A28C-2307-47EF-88F8-97E297B48F17}">
      <dsp:nvSpPr>
        <dsp:cNvPr id="0" name=""/>
        <dsp:cNvSpPr/>
      </dsp:nvSpPr>
      <dsp:spPr>
        <a:xfrm>
          <a:off x="1826318" y="2497821"/>
          <a:ext cx="899031" cy="8990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Laptop</a:t>
          </a:r>
          <a:endParaRPr lang="en-US" sz="1500" b="1" kern="1200" dirty="0"/>
        </a:p>
      </dsp:txBody>
      <dsp:txXfrm>
        <a:off x="1957978" y="2629481"/>
        <a:ext cx="635711" cy="635711"/>
      </dsp:txXfrm>
    </dsp:sp>
    <dsp:sp modelId="{63DB02CC-5D55-41E2-8D84-6409C62AC7E0}">
      <dsp:nvSpPr>
        <dsp:cNvPr id="0" name=""/>
        <dsp:cNvSpPr/>
      </dsp:nvSpPr>
      <dsp:spPr>
        <a:xfrm rot="11880000">
          <a:off x="2901647" y="1865312"/>
          <a:ext cx="467529" cy="3820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013468" y="1959441"/>
        <a:ext cx="352903" cy="229252"/>
      </dsp:txXfrm>
    </dsp:sp>
    <dsp:sp modelId="{91F1D7BE-4583-493B-8D01-369B1F8B8375}">
      <dsp:nvSpPr>
        <dsp:cNvPr id="0" name=""/>
        <dsp:cNvSpPr/>
      </dsp:nvSpPr>
      <dsp:spPr>
        <a:xfrm>
          <a:off x="1826318" y="1327547"/>
          <a:ext cx="899031" cy="8990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Game Console</a:t>
          </a:r>
        </a:p>
      </dsp:txBody>
      <dsp:txXfrm>
        <a:off x="1957978" y="1459207"/>
        <a:ext cx="635711" cy="635711"/>
      </dsp:txXfrm>
    </dsp:sp>
    <dsp:sp modelId="{CB1FD244-CF4C-214A-9A5F-B74718FB740A}">
      <dsp:nvSpPr>
        <dsp:cNvPr id="0" name=""/>
        <dsp:cNvSpPr/>
      </dsp:nvSpPr>
      <dsp:spPr>
        <a:xfrm rot="14040000">
          <a:off x="3261187" y="1370448"/>
          <a:ext cx="467529" cy="3820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352188" y="1493233"/>
        <a:ext cx="352903" cy="229252"/>
      </dsp:txXfrm>
    </dsp:sp>
    <dsp:sp modelId="{088071FA-3F4F-2F4A-AA6D-3605B3F2A73C}">
      <dsp:nvSpPr>
        <dsp:cNvPr id="0" name=""/>
        <dsp:cNvSpPr/>
      </dsp:nvSpPr>
      <dsp:spPr>
        <a:xfrm>
          <a:off x="2514188" y="380776"/>
          <a:ext cx="899031" cy="89903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In Car Navigation</a:t>
          </a:r>
        </a:p>
      </dsp:txBody>
      <dsp:txXfrm>
        <a:off x="2645848" y="512436"/>
        <a:ext cx="635711" cy="635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9D1E0-085A-EA4F-9EB6-A6E8A043B339}">
      <dsp:nvSpPr>
        <dsp:cNvPr id="0" name=""/>
        <dsp:cNvSpPr/>
      </dsp:nvSpPr>
      <dsp:spPr>
        <a:xfrm>
          <a:off x="2871209" y="1023820"/>
          <a:ext cx="2487181" cy="2487181"/>
        </a:xfrm>
        <a:prstGeom prst="ellipse">
          <a:avLst/>
        </a:prstGeom>
        <a:solidFill>
          <a:schemeClr val="bg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Smart</a:t>
          </a:r>
          <a:br>
            <a:rPr lang="en-US" sz="2400" b="1" kern="1200" dirty="0"/>
          </a:br>
          <a:r>
            <a:rPr lang="en-US" sz="2400" b="1" kern="1200" dirty="0"/>
            <a:t>phones</a:t>
          </a:r>
        </a:p>
      </dsp:txBody>
      <dsp:txXfrm>
        <a:off x="3235448" y="1388059"/>
        <a:ext cx="1758703" cy="1758703"/>
      </dsp:txXfrm>
    </dsp:sp>
    <dsp:sp modelId="{4E925A2B-A803-8241-BCA9-9E4916A0DB8F}">
      <dsp:nvSpPr>
        <dsp:cNvPr id="0" name=""/>
        <dsp:cNvSpPr/>
      </dsp:nvSpPr>
      <dsp:spPr>
        <a:xfrm>
          <a:off x="3493004" y="24592"/>
          <a:ext cx="1243590" cy="124359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Mobile phone</a:t>
          </a:r>
          <a:endParaRPr lang="en-US" sz="1800" b="1" kern="1200" dirty="0"/>
        </a:p>
      </dsp:txBody>
      <dsp:txXfrm>
        <a:off x="3675124" y="206712"/>
        <a:ext cx="879350" cy="879350"/>
      </dsp:txXfrm>
    </dsp:sp>
    <dsp:sp modelId="{A8132810-DD50-2449-8BB0-116F69F1E391}">
      <dsp:nvSpPr>
        <dsp:cNvPr id="0" name=""/>
        <dsp:cNvSpPr/>
      </dsp:nvSpPr>
      <dsp:spPr>
        <a:xfrm>
          <a:off x="4534978" y="403839"/>
          <a:ext cx="1243590" cy="124359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PDAs</a:t>
          </a:r>
          <a:endParaRPr lang="en-US" sz="1800" b="1" kern="1200" dirty="0"/>
        </a:p>
      </dsp:txBody>
      <dsp:txXfrm>
        <a:off x="4717098" y="585959"/>
        <a:ext cx="879350" cy="879350"/>
      </dsp:txXfrm>
    </dsp:sp>
    <dsp:sp modelId="{0A08915C-B246-604B-9E41-F2FDE079F99B}">
      <dsp:nvSpPr>
        <dsp:cNvPr id="0" name=""/>
        <dsp:cNvSpPr/>
      </dsp:nvSpPr>
      <dsp:spPr>
        <a:xfrm>
          <a:off x="5089400" y="1364128"/>
          <a:ext cx="1243590" cy="124359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Audio player</a:t>
          </a:r>
          <a:endParaRPr lang="en-US" sz="1800" b="1" kern="1200" dirty="0"/>
        </a:p>
      </dsp:txBody>
      <dsp:txXfrm>
        <a:off x="5271520" y="1546248"/>
        <a:ext cx="879350" cy="879350"/>
      </dsp:txXfrm>
    </dsp:sp>
    <dsp:sp modelId="{01140CB6-D6B7-DE4E-B69D-5119D29872F9}">
      <dsp:nvSpPr>
        <dsp:cNvPr id="0" name=""/>
        <dsp:cNvSpPr/>
      </dsp:nvSpPr>
      <dsp:spPr>
        <a:xfrm>
          <a:off x="4896851" y="2456127"/>
          <a:ext cx="1243590" cy="124359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Video player</a:t>
          </a:r>
          <a:endParaRPr lang="en-US" sz="1800" b="1" kern="1200" dirty="0"/>
        </a:p>
      </dsp:txBody>
      <dsp:txXfrm>
        <a:off x="5078971" y="2638247"/>
        <a:ext cx="879350" cy="879350"/>
      </dsp:txXfrm>
    </dsp:sp>
    <dsp:sp modelId="{C0531927-DCA8-9249-9E23-218840A34E45}">
      <dsp:nvSpPr>
        <dsp:cNvPr id="0" name=""/>
        <dsp:cNvSpPr/>
      </dsp:nvSpPr>
      <dsp:spPr>
        <a:xfrm>
          <a:off x="4047427" y="3168879"/>
          <a:ext cx="1243590" cy="124359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Digital Camera</a:t>
          </a:r>
          <a:endParaRPr lang="en-US" sz="1800" b="1" kern="1200" dirty="0"/>
        </a:p>
      </dsp:txBody>
      <dsp:txXfrm>
        <a:off x="4229547" y="3350999"/>
        <a:ext cx="879350" cy="879350"/>
      </dsp:txXfrm>
    </dsp:sp>
    <dsp:sp modelId="{DE39AE1F-FB21-3248-BF7D-5CD2B27C2B39}">
      <dsp:nvSpPr>
        <dsp:cNvPr id="0" name=""/>
        <dsp:cNvSpPr/>
      </dsp:nvSpPr>
      <dsp:spPr>
        <a:xfrm>
          <a:off x="2938581" y="3168879"/>
          <a:ext cx="1243590" cy="124359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Game Console</a:t>
          </a:r>
          <a:endParaRPr lang="en-US" sz="1800" b="1" kern="1200" dirty="0"/>
        </a:p>
      </dsp:txBody>
      <dsp:txXfrm>
        <a:off x="3120701" y="3350999"/>
        <a:ext cx="879350" cy="879350"/>
      </dsp:txXfrm>
    </dsp:sp>
    <dsp:sp modelId="{6724FC94-EDFD-BC49-AF23-6AE56CB734C0}">
      <dsp:nvSpPr>
        <dsp:cNvPr id="0" name=""/>
        <dsp:cNvSpPr/>
      </dsp:nvSpPr>
      <dsp:spPr>
        <a:xfrm>
          <a:off x="2089157" y="2456127"/>
          <a:ext cx="1243590" cy="124359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Navigation</a:t>
          </a:r>
        </a:p>
      </dsp:txBody>
      <dsp:txXfrm>
        <a:off x="2271277" y="2638247"/>
        <a:ext cx="879350" cy="879350"/>
      </dsp:txXfrm>
    </dsp:sp>
    <dsp:sp modelId="{807CAC8D-00DF-E844-B7AD-7253F7D25261}">
      <dsp:nvSpPr>
        <dsp:cNvPr id="0" name=""/>
        <dsp:cNvSpPr/>
      </dsp:nvSpPr>
      <dsp:spPr>
        <a:xfrm>
          <a:off x="1896608" y="1364128"/>
          <a:ext cx="1243590" cy="1243590"/>
        </a:xfrm>
        <a:prstGeom prst="ellipse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Fitness Tracking</a:t>
          </a:r>
        </a:p>
      </dsp:txBody>
      <dsp:txXfrm>
        <a:off x="2078728" y="1546248"/>
        <a:ext cx="879350" cy="879350"/>
      </dsp:txXfrm>
    </dsp:sp>
    <dsp:sp modelId="{9AE54D65-0CEF-544E-B6CA-B36D52ED3FB7}">
      <dsp:nvSpPr>
        <dsp:cNvPr id="0" name=""/>
        <dsp:cNvSpPr/>
      </dsp:nvSpPr>
      <dsp:spPr>
        <a:xfrm>
          <a:off x="2451030" y="403839"/>
          <a:ext cx="1243590" cy="1243590"/>
        </a:xfrm>
        <a:prstGeom prst="ellipse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Payment</a:t>
          </a:r>
        </a:p>
      </dsp:txBody>
      <dsp:txXfrm>
        <a:off x="2633150" y="585959"/>
        <a:ext cx="879350" cy="879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06DAD-5C6A-3546-9C1C-B27E6BA870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1B8E1-A46D-EF4C-9778-D1976E35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5E3E2C5-77A6-234C-93AD-F45E10DDE291}" type="slidenum">
              <a:rPr lang="en-US" sz="1200">
                <a:latin typeface="Tahoma" charset="0"/>
              </a:rPr>
              <a:pPr eaLnBrk="1" hangingPunct="1"/>
              <a:t>44</a:t>
            </a:fld>
            <a:endParaRPr lang="en-US" sz="1200">
              <a:latin typeface="Tahoma" charset="0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prstGeom prst="rect">
            <a:avLst/>
          </a:prstGeom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6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B5FC134-3C85-544B-B1EA-2AD36F1B3F67}" type="slidenum">
              <a:rPr lang="en-US" sz="1200">
                <a:latin typeface="Tahoma" charset="0"/>
              </a:rPr>
              <a:pPr eaLnBrk="1" hangingPunct="1"/>
              <a:t>45</a:t>
            </a:fld>
            <a:endParaRPr lang="en-US" sz="1200">
              <a:latin typeface="Tahoma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prstGeom prst="rect">
            <a:avLst/>
          </a:prstGeom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06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B0BE7A7-9EAA-D44D-A239-7760D02F62C7}" type="slidenum">
              <a:rPr lang="en-US" sz="1200">
                <a:latin typeface="Tahoma" charset="0"/>
              </a:rPr>
              <a:pPr eaLnBrk="1" hangingPunct="1"/>
              <a:t>46</a:t>
            </a:fld>
            <a:endParaRPr lang="en-US" sz="1200">
              <a:latin typeface="Tahoma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prstGeom prst="rect">
            <a:avLst/>
          </a:prstGeom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63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240AAF3-83BC-E04E-A03F-10E45F1CC270}" type="slidenum">
              <a:rPr lang="en-US" sz="1200">
                <a:latin typeface="Tahoma" charset="0"/>
              </a:rPr>
              <a:pPr eaLnBrk="1" hangingPunct="1"/>
              <a:t>47</a:t>
            </a:fld>
            <a:endParaRPr lang="en-US" sz="1200">
              <a:latin typeface="Tahoma" charset="0"/>
            </a:endParaRPr>
          </a:p>
        </p:txBody>
      </p:sp>
      <p:sp>
        <p:nvSpPr>
          <p:cNvPr id="18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prstGeom prst="rect">
            <a:avLst/>
          </a:prstGeom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21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BDD4BAD-A190-A340-ADE9-11D075B32A5C}" type="slidenum">
              <a:rPr lang="en-US" sz="1200">
                <a:latin typeface="Tahoma" charset="0"/>
              </a:rPr>
              <a:pPr eaLnBrk="1" hangingPunct="1"/>
              <a:t>49</a:t>
            </a:fld>
            <a:endParaRPr lang="en-US" sz="1200">
              <a:latin typeface="Tahoma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prstGeom prst="rect">
            <a:avLst/>
          </a:prstGeom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/>
            <a:r>
              <a:rPr lang="en-US">
                <a:latin typeface="Times New Roman" charset="0"/>
              </a:rPr>
              <a:t>Didn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ja-JP">
                <a:latin typeface="Times New Roman" charset="0"/>
              </a:rPr>
              <a:t>t talk about figure</a:t>
            </a: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9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A3B2A-2F41-3C4E-9AC5-9A6D361BA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C26A4-6E7B-284B-A40B-FA1E248ADE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CDC86-EA77-AE40-82B0-7A1DAEA5A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EB912-E887-D840-95B8-E2043C79D5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220E1-9B1D-6C40-A3D5-157A7421E4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1FE84-05C8-A640-BF6C-E1D912ADD3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71914-410D-A641-B177-CC823AE3E7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035D-51AF-B84C-9210-0A1379EAAD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3A5B3-40FC-4F43-9552-B7D06E0FD3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804E9-C059-8A4F-B6DA-90EB2767D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D205-51A3-BB47-8AFD-CF7E9BA96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3A73-AE21-F546-9D11-7AC6C229FD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F97BA0-3EB9-FB40-8C09-58AE5942C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8227DA-93D2-2345-AC56-4BB61F1CE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1005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F332-ACD7-9947-85AD-DF50D3FA04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AFE43-0191-6347-A153-1A80D4AF8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5943F-794D-164A-8946-0FFACC84B1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7F398-9DCF-FD45-9648-C6C294B014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87C2-A73D-AF40-9222-0BEC844830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9089-C580-8548-ABE7-89E947CD3F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5A7E-71F2-7749-A7F1-39B6A25D9F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7D60-A64B-8940-91BA-ACEBDCDF1F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176963"/>
              <a:ext cx="9144000" cy="681036"/>
            </a:xfrm>
            <a:prstGeom prst="rect">
              <a:avLst/>
            </a:prstGeom>
            <a:solidFill>
              <a:srgbClr val="003A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249382"/>
            </a:xfrm>
            <a:prstGeom prst="rect">
              <a:avLst/>
            </a:prstGeom>
            <a:solidFill>
              <a:srgbClr val="003A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1" y="6228301"/>
              <a:ext cx="1771650" cy="586626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93FC4587-010D-0B47-B3D8-3450472F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1A5690B-9738-C148-86F7-63C26ADC5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1" y="6356350"/>
            <a:ext cx="405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o.unimelb.edu.au/jb8r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COMP90018</a:t>
            </a:r>
            <a:br>
              <a:rPr lang="en-US" dirty="0"/>
            </a:br>
            <a:r>
              <a:rPr lang="en-US" dirty="0"/>
              <a:t>Mobile Computing Systems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Vassilis Kostakos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864E42-323D-254B-B60E-673D47EFB50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6A96A-FCBF-704D-8C89-E5EC36F9AD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7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cap="none" dirty="0"/>
              <a:t>What is Mobile Computing?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DD8CA3-4F91-1847-B1A2-AA9091CFBF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BF64C-5C91-6D40-89C2-9BE67FA01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0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Mobile Computing?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Who is mobile?</a:t>
            </a:r>
          </a:p>
          <a:p>
            <a:pPr lvl="1"/>
            <a:r>
              <a:rPr lang="en-AU"/>
              <a:t>The user</a:t>
            </a:r>
          </a:p>
          <a:p>
            <a:r>
              <a:rPr lang="en-AU"/>
              <a:t>What is mobile?</a:t>
            </a:r>
          </a:p>
          <a:p>
            <a:pPr lvl="1"/>
            <a:r>
              <a:rPr lang="en-AU"/>
              <a:t>The device</a:t>
            </a:r>
          </a:p>
          <a:p>
            <a:pPr lvl="1"/>
            <a:r>
              <a:rPr lang="en-AU"/>
              <a:t>The software agent (or process)</a:t>
            </a:r>
          </a:p>
          <a:p>
            <a:r>
              <a:rPr lang="en-AU"/>
              <a:t>Assumption</a:t>
            </a:r>
          </a:p>
          <a:p>
            <a:pPr lvl="1"/>
            <a:r>
              <a:rPr lang="en-AU"/>
              <a:t>Network access is availabe (not necessarily always and from anywhere)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93128-1E27-6C4B-BA89-8AE45C46DF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19272-C47B-5E41-A04D-BD6C0C6A7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2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Mobile Computing?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Vijay Kumar</a:t>
            </a:r>
          </a:p>
          <a:p>
            <a:pPr lvl="1"/>
            <a:r>
              <a:rPr lang="en-AU"/>
              <a:t>Information management platform free from spatial and temporal constraints</a:t>
            </a:r>
          </a:p>
          <a:p>
            <a:r>
              <a:rPr lang="en-US"/>
              <a:t>Sandeep Jain</a:t>
            </a:r>
            <a:endParaRPr lang="en-AU"/>
          </a:p>
          <a:p>
            <a:pPr lvl="1"/>
            <a:r>
              <a:rPr lang="en-US"/>
              <a:t>Technologies that enable people to access network services anyplace, anytime, and anywhere</a:t>
            </a:r>
          </a:p>
          <a:p>
            <a:r>
              <a:rPr lang="en-US"/>
              <a:t>Lata Narayanan</a:t>
            </a:r>
          </a:p>
          <a:p>
            <a:pPr lvl="1"/>
            <a:r>
              <a:rPr lang="en-AU"/>
              <a:t>Computing paradigm that permits users with portable computers to retain their (wireless) network connection even when mobile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1B0CB-56FD-AC41-8ECE-304DFFD9F0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BFC3C-7458-4242-B089-713C2289D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7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Topics in Mobile Computing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Information management</a:t>
            </a:r>
          </a:p>
          <a:p>
            <a:pPr lvl="1"/>
            <a:r>
              <a:rPr lang="en-AU"/>
              <a:t>Location-based services</a:t>
            </a:r>
          </a:p>
          <a:p>
            <a:pPr lvl="1"/>
            <a:r>
              <a:rPr lang="en-AU"/>
              <a:t>Mobile data management</a:t>
            </a:r>
          </a:p>
          <a:p>
            <a:r>
              <a:rPr lang="en-AU"/>
              <a:t>Technologies</a:t>
            </a:r>
          </a:p>
          <a:p>
            <a:pPr lvl="1"/>
            <a:r>
              <a:rPr lang="en-AU"/>
              <a:t>WPANs (Bluetooth), WLANs, WANs, RFID, GPS, ...</a:t>
            </a:r>
          </a:p>
          <a:p>
            <a:pPr lvl="1"/>
            <a:r>
              <a:rPr lang="en-AU"/>
              <a:t>Routing in MANETs, mobile IP, ...</a:t>
            </a:r>
          </a:p>
          <a:p>
            <a:r>
              <a:rPr lang="en-AU"/>
              <a:t>Computing paradigm</a:t>
            </a:r>
          </a:p>
          <a:p>
            <a:pPr lvl="1"/>
            <a:r>
              <a:rPr lang="en-AU"/>
              <a:t>Developing software for mobile devices</a:t>
            </a:r>
          </a:p>
          <a:p>
            <a:pPr lvl="1"/>
            <a:r>
              <a:rPr lang="en-AU"/>
              <a:t>UI design, thin/fat client, ...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EB577-1112-5F40-ABB3-A0CCB71F8D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005CC-5168-234D-9516-F1D89E39FF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1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86754" cy="1325563"/>
          </a:xfrm>
        </p:spPr>
        <p:txBody>
          <a:bodyPr/>
          <a:lstStyle/>
          <a:p>
            <a:r>
              <a:rPr lang="en-AU" dirty="0"/>
              <a:t>4 Challenges of Mobile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George H. Forman and John </a:t>
            </a:r>
            <a:r>
              <a:rPr lang="en-AU" dirty="0" err="1"/>
              <a:t>Zahorjan</a:t>
            </a:r>
            <a:endParaRPr lang="en-AU" dirty="0"/>
          </a:p>
          <a:p>
            <a:pPr lvl="1"/>
            <a:r>
              <a:rPr lang="en-AU" dirty="0"/>
              <a:t>Communication</a:t>
            </a:r>
          </a:p>
          <a:p>
            <a:pPr lvl="1"/>
            <a:r>
              <a:rPr lang="en-AU" dirty="0"/>
              <a:t>Mobility</a:t>
            </a:r>
          </a:p>
          <a:p>
            <a:pPr lvl="1"/>
            <a:r>
              <a:rPr lang="en-AU" dirty="0"/>
              <a:t>Portability</a:t>
            </a:r>
          </a:p>
          <a:p>
            <a:pPr lvl="1"/>
            <a:r>
              <a:rPr lang="en-AU" dirty="0"/>
              <a:t>Social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0561" y="6500835"/>
            <a:ext cx="4214843" cy="215440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r"/>
            <a:r>
              <a:rPr lang="en-US" sz="800" b="1" dirty="0">
                <a:effectLst/>
                <a:latin typeface="Calibri"/>
                <a:cs typeface="Calibri"/>
              </a:rPr>
              <a:t>Source: </a:t>
            </a:r>
            <a:r>
              <a:rPr lang="en-AU" sz="800" b="1" dirty="0">
                <a:effectLst/>
                <a:latin typeface="Calibri"/>
                <a:cs typeface="Calibri"/>
              </a:rPr>
              <a:t>Forman and </a:t>
            </a:r>
            <a:r>
              <a:rPr lang="en-AU" sz="800" b="1" dirty="0" err="1">
                <a:effectLst/>
                <a:latin typeface="Calibri"/>
                <a:cs typeface="Calibri"/>
              </a:rPr>
              <a:t>Zahorjan</a:t>
            </a:r>
            <a:r>
              <a:rPr lang="en-AU" sz="800" b="1" dirty="0">
                <a:effectLst/>
                <a:latin typeface="Calibri"/>
                <a:cs typeface="Calibri"/>
              </a:rPr>
              <a:t> (1994). The Challenges of Mobile Computing, </a:t>
            </a:r>
            <a:r>
              <a:rPr lang="en-AU" sz="800" b="1" i="1" dirty="0">
                <a:effectLst/>
                <a:latin typeface="Calibri"/>
                <a:cs typeface="Calibri"/>
              </a:rPr>
              <a:t>Computer</a:t>
            </a:r>
            <a:r>
              <a:rPr lang="en-AU" sz="800" b="1" dirty="0">
                <a:effectLst/>
                <a:latin typeface="Calibri"/>
                <a:cs typeface="Calibri"/>
              </a:rPr>
              <a:t>, 27(4)</a:t>
            </a:r>
            <a:endParaRPr lang="en-US" sz="800" b="1" dirty="0">
              <a:effectLst/>
              <a:latin typeface="Calibri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B356C-3512-AA47-8307-E21FD3FE24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08006-2442-BC4B-901F-C00193B09C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Wireless Communication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More frequent disconnections</a:t>
            </a:r>
          </a:p>
          <a:p>
            <a:r>
              <a:rPr lang="en-AU"/>
              <a:t>Lower bandwidth</a:t>
            </a:r>
          </a:p>
          <a:p>
            <a:r>
              <a:rPr lang="en-AU"/>
              <a:t>Higher latency</a:t>
            </a:r>
          </a:p>
          <a:p>
            <a:r>
              <a:rPr lang="en-AU"/>
              <a:t>Variation in available bandwidth</a:t>
            </a:r>
          </a:p>
          <a:p>
            <a:r>
              <a:rPr lang="en-AU"/>
              <a:t>Greater network heterogeneity</a:t>
            </a:r>
          </a:p>
          <a:p>
            <a:r>
              <a:rPr lang="en-AU"/>
              <a:t>Increased security risks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FE148-CDB2-664C-B5F8-C35DC82267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A38EE-1FC5-2146-92B8-8D5CD9CC7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Mobility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Address migration</a:t>
            </a:r>
          </a:p>
          <a:p>
            <a:pPr lvl="1"/>
            <a:r>
              <a:rPr lang="en-AU"/>
              <a:t>Mobile devices used different (IP) addresses</a:t>
            </a:r>
          </a:p>
          <a:p>
            <a:pPr lvl="1"/>
            <a:r>
              <a:rPr lang="en-AU"/>
              <a:t>Selective broadcast, central services, home base, forwarding pointers</a:t>
            </a:r>
          </a:p>
          <a:p>
            <a:r>
              <a:rPr lang="en-AU"/>
              <a:t>Location dependent information</a:t>
            </a:r>
          </a:p>
          <a:p>
            <a:pPr lvl="1"/>
            <a:r>
              <a:rPr lang="en-AU"/>
              <a:t>Information request depends on the location of the device</a:t>
            </a:r>
          </a:p>
          <a:p>
            <a:r>
              <a:rPr lang="en-AU"/>
              <a:t>Migrating locality</a:t>
            </a:r>
          </a:p>
          <a:p>
            <a:pPr lvl="1"/>
            <a:r>
              <a:rPr lang="en-AU"/>
              <a:t>Connections should be dynamically transferred to servers that are (geographically) closer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9AAA4-CCEB-B84A-A0F3-68E0B3E8E0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87AB1-A843-1D48-867B-8D9103A493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Portability 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4949952" cy="4724400"/>
          </a:xfrm>
        </p:spPr>
        <p:txBody>
          <a:bodyPr>
            <a:normAutofit/>
          </a:bodyPr>
          <a:lstStyle/>
          <a:p>
            <a:r>
              <a:rPr lang="en-AU" dirty="0"/>
              <a:t>Energy usage</a:t>
            </a:r>
          </a:p>
          <a:p>
            <a:pPr lvl="1"/>
            <a:r>
              <a:rPr lang="en-AU" dirty="0"/>
              <a:t>Batteries are the most important source of weight (e.g., </a:t>
            </a:r>
            <a:r>
              <a:rPr lang="en-AU" dirty="0" err="1"/>
              <a:t>iPad</a:t>
            </a:r>
            <a:r>
              <a:rPr lang="en-AU" dirty="0"/>
              <a:t> more than 20% (148g),</a:t>
            </a:r>
          </a:p>
          <a:p>
            <a:pPr lvl="1"/>
            <a:r>
              <a:rPr lang="en-AU" dirty="0"/>
              <a:t>Power consumption is proportional to </a:t>
            </a:r>
            <a:r>
              <a:rPr lang="en-AU" i="1" dirty="0"/>
              <a:t>CV</a:t>
            </a:r>
            <a:r>
              <a:rPr lang="en-AU" baseline="30000" dirty="0"/>
              <a:t>2</a:t>
            </a:r>
            <a:r>
              <a:rPr lang="en-AU" i="1" dirty="0"/>
              <a:t>F</a:t>
            </a:r>
          </a:p>
          <a:p>
            <a:pPr lvl="1"/>
            <a:r>
              <a:rPr lang="en-AU" i="1" dirty="0"/>
              <a:t>C</a:t>
            </a:r>
            <a:r>
              <a:rPr lang="en-AU" dirty="0"/>
              <a:t>: capacitance can be reduced by VLSI design</a:t>
            </a:r>
          </a:p>
          <a:p>
            <a:pPr lvl="1"/>
            <a:r>
              <a:rPr lang="en-AU" i="1" dirty="0"/>
              <a:t>V</a:t>
            </a:r>
            <a:r>
              <a:rPr lang="en-AU" dirty="0"/>
              <a:t>: voltage can be reduced by smaller structures</a:t>
            </a:r>
          </a:p>
          <a:p>
            <a:pPr lvl="1"/>
            <a:r>
              <a:rPr lang="en-AU" i="1" dirty="0"/>
              <a:t>F</a:t>
            </a:r>
            <a:r>
              <a:rPr lang="en-AU" dirty="0"/>
              <a:t>: clock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1943100"/>
            <a:ext cx="2997200" cy="22479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1F3FD-7A4B-564E-946C-2D5CC5ABF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2EDFE-69EB-8941-8761-913BF2571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60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Portability II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Risk to data</a:t>
            </a:r>
          </a:p>
          <a:p>
            <a:pPr lvl="1"/>
            <a:r>
              <a:rPr lang="en-US"/>
              <a:t>Portable devices are more vulnerable to loss or damage</a:t>
            </a:r>
          </a:p>
          <a:p>
            <a:r>
              <a:rPr lang="en-US"/>
              <a:t>Resource-poor relative to static devices</a:t>
            </a:r>
          </a:p>
          <a:p>
            <a:pPr lvl="1"/>
            <a:r>
              <a:rPr lang="en-US"/>
              <a:t>Given a certain cost and level of technology, processor speed, memory size, and storage capacity are always smaller compared to their static counterparts</a:t>
            </a:r>
            <a:endParaRPr lang="en-AU"/>
          </a:p>
          <a:p>
            <a:r>
              <a:rPr lang="en-AU"/>
              <a:t>Small user interface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B05D7-7FC9-0A43-A1B9-76AEC6B8E6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32214-8935-D640-BD95-4F42CDE92F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06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Social Impact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Privacy</a:t>
            </a:r>
          </a:p>
          <a:p>
            <a:r>
              <a:rPr lang="en-AU"/>
              <a:t>Security</a:t>
            </a:r>
          </a:p>
          <a:p>
            <a:r>
              <a:rPr lang="en-AU"/>
              <a:t>Behaviour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EA46E-CAD5-3344-A658-2177BBBE5C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107C8-8582-5445-AD95-5D35EFC5C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Lecturers</a:t>
            </a:r>
          </a:p>
          <a:p>
            <a:pPr lvl="1"/>
            <a:r>
              <a:rPr lang="en-US" dirty="0" err="1"/>
              <a:t>Vassilis</a:t>
            </a:r>
            <a:r>
              <a:rPr lang="en-US" dirty="0"/>
              <a:t> </a:t>
            </a:r>
            <a:r>
              <a:rPr lang="en-US" dirty="0" err="1"/>
              <a:t>Kostakos</a:t>
            </a:r>
            <a:r>
              <a:rPr lang="en-US" dirty="0"/>
              <a:t> &lt;</a:t>
            </a:r>
            <a:r>
              <a:rPr lang="en-US" dirty="0" err="1"/>
              <a:t>vassilis.kostakos@unimelb.edu.au</a:t>
            </a:r>
            <a:r>
              <a:rPr lang="en-US" dirty="0"/>
              <a:t>&gt;</a:t>
            </a:r>
          </a:p>
          <a:p>
            <a:pPr lvl="1"/>
            <a:r>
              <a:rPr lang="en-GB" dirty="0"/>
              <a:t>Tilman </a:t>
            </a:r>
            <a:r>
              <a:rPr lang="en-GB" dirty="0" err="1"/>
              <a:t>Dingler</a:t>
            </a:r>
            <a:r>
              <a:rPr lang="en-GB" dirty="0"/>
              <a:t> &lt;</a:t>
            </a:r>
            <a:r>
              <a:rPr lang="en-GB" dirty="0" err="1"/>
              <a:t>tilman.dingler@unimelb.edu.au</a:t>
            </a:r>
            <a:r>
              <a:rPr lang="en-GB" dirty="0"/>
              <a:t>&gt;</a:t>
            </a:r>
            <a:endParaRPr lang="en-US" dirty="0"/>
          </a:p>
          <a:p>
            <a:r>
              <a:rPr lang="en-US" dirty="0"/>
              <a:t>Tutors</a:t>
            </a:r>
          </a:p>
          <a:p>
            <a:pPr lvl="1"/>
            <a:r>
              <a:rPr lang="en-US" dirty="0" err="1"/>
              <a:t>Guanli</a:t>
            </a:r>
            <a:r>
              <a:rPr lang="en-US" dirty="0"/>
              <a:t> Liu</a:t>
            </a:r>
          </a:p>
          <a:p>
            <a:pPr lvl="1"/>
            <a:r>
              <a:rPr lang="en-US" dirty="0"/>
              <a:t>Harshit </a:t>
            </a:r>
            <a:r>
              <a:rPr lang="en-US" dirty="0" err="1"/>
              <a:t>Sethi</a:t>
            </a:r>
            <a:endParaRPr lang="en-US" dirty="0"/>
          </a:p>
          <a:p>
            <a:pPr lvl="1"/>
            <a:r>
              <a:rPr lang="en-US" dirty="0" err="1"/>
              <a:t>Ransi</a:t>
            </a:r>
            <a:r>
              <a:rPr lang="en-US" dirty="0"/>
              <a:t> De Silva</a:t>
            </a:r>
          </a:p>
          <a:p>
            <a:pPr lvl="1"/>
            <a:r>
              <a:rPr lang="en-US" dirty="0" err="1"/>
              <a:t>Chaofan</a:t>
            </a:r>
            <a:r>
              <a:rPr lang="en-US" dirty="0"/>
              <a:t> Wang</a:t>
            </a:r>
          </a:p>
          <a:p>
            <a:pPr lvl="1"/>
            <a:r>
              <a:rPr lang="en-US" dirty="0" err="1"/>
              <a:t>Mohammet</a:t>
            </a:r>
            <a:r>
              <a:rPr lang="en-US" dirty="0"/>
              <a:t> </a:t>
            </a:r>
            <a:r>
              <a:rPr lang="en-US" dirty="0" err="1"/>
              <a:t>Atiq</a:t>
            </a:r>
            <a:endParaRPr lang="en-US" dirty="0"/>
          </a:p>
          <a:p>
            <a:pPr lvl="1"/>
            <a:r>
              <a:rPr lang="en-US" dirty="0"/>
              <a:t>Yuan Wang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C78D2-B3D8-5E4A-9BB2-7D81A856D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0ED2-9DDA-D04D-AC57-51914AD8DB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2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Wired versus Wireless Networks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2775" y="1600200"/>
          <a:ext cx="8153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59D3F-23F1-6A4C-B2C4-466FA434C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43ED7-9C9E-1041-B1CA-E649A5406D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8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Milestones for Mobile Systems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1928</a:t>
            </a:r>
          </a:p>
          <a:p>
            <a:pPr lvl="1"/>
            <a:r>
              <a:rPr lang="en-AU" dirty="0"/>
              <a:t>First mobile radio used by the Detroit Police Department</a:t>
            </a:r>
          </a:p>
          <a:p>
            <a:r>
              <a:rPr lang="en-AU" dirty="0"/>
              <a:t>1940s</a:t>
            </a:r>
          </a:p>
          <a:p>
            <a:pPr lvl="1"/>
            <a:r>
              <a:rPr lang="en-AU" dirty="0"/>
              <a:t>Limited cellular networks</a:t>
            </a:r>
          </a:p>
          <a:p>
            <a:pPr lvl="1"/>
            <a:r>
              <a:rPr lang="en-AU" dirty="0"/>
              <a:t>Implementation of the first mobile radio system to connect with a fixed telephone number</a:t>
            </a:r>
          </a:p>
          <a:p>
            <a:r>
              <a:rPr lang="en-AU" dirty="0"/>
              <a:t>1950s</a:t>
            </a:r>
          </a:p>
          <a:p>
            <a:pPr lvl="1"/>
            <a:r>
              <a:rPr lang="en-AU" dirty="0"/>
              <a:t>Bell Labs tests cellular techniques</a:t>
            </a:r>
          </a:p>
          <a:p>
            <a:r>
              <a:rPr lang="en-AU" dirty="0"/>
              <a:t>1970s</a:t>
            </a:r>
          </a:p>
          <a:p>
            <a:pPr lvl="1"/>
            <a:r>
              <a:rPr lang="en-AU" dirty="0"/>
              <a:t>Cellular service proposed by AT&amp;T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10C49-66B7-284C-9AF3-844A43534F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4DFF1-F6A9-7C4F-A625-4D51F51E68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2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Mobile Computing and ...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Context-awareness</a:t>
            </a:r>
          </a:p>
          <a:p>
            <a:pPr lvl="1"/>
            <a:r>
              <a:rPr lang="en-US" dirty="0"/>
              <a:t>Obtain information from the environment and dynamically configure services</a:t>
            </a:r>
            <a:endParaRPr lang="en-AU" dirty="0"/>
          </a:p>
          <a:p>
            <a:r>
              <a:rPr lang="en-AU" dirty="0"/>
              <a:t>Ubiquitous computing = ?</a:t>
            </a:r>
          </a:p>
          <a:p>
            <a:pPr lvl="1"/>
            <a:r>
              <a:rPr lang="en-AU" dirty="0"/>
              <a:t>Mobile computing + context awareness</a:t>
            </a:r>
          </a:p>
          <a:p>
            <a:r>
              <a:rPr lang="en-AU" dirty="0"/>
              <a:t>Wearable computing</a:t>
            </a:r>
          </a:p>
          <a:p>
            <a:r>
              <a:rPr lang="en-AU" dirty="0"/>
              <a:t>Mark Weiser’s vision of ubiquitous computing</a:t>
            </a:r>
          </a:p>
          <a:p>
            <a:pPr lvl="1"/>
            <a:r>
              <a:rPr lang="en-AU" i="1" dirty="0"/>
              <a:t>The most profound technologies are those that disappear. They weave themselves into the fabric of everyday life until they are indistinguishable from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9442F-5F3B-7B40-86D9-038E23E36E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7DA1E-05C3-2142-8AFF-19FAE40E2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42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Are we there yet ...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Digital mobile phone networks</a:t>
            </a:r>
          </a:p>
          <a:p>
            <a:r>
              <a:rPr lang="en-AU" dirty="0"/>
              <a:t>Handheld devices</a:t>
            </a:r>
          </a:p>
          <a:p>
            <a:r>
              <a:rPr lang="en-AU" dirty="0"/>
              <a:t>GPS</a:t>
            </a:r>
          </a:p>
          <a:p>
            <a:r>
              <a:rPr lang="en-AU" dirty="0"/>
              <a:t>WLAN</a:t>
            </a:r>
          </a:p>
          <a:p>
            <a:r>
              <a:rPr lang="en-AU" dirty="0"/>
              <a:t>To come</a:t>
            </a:r>
          </a:p>
          <a:p>
            <a:pPr lvl="1"/>
            <a:r>
              <a:rPr lang="en-AU" dirty="0"/>
              <a:t>RFID</a:t>
            </a:r>
          </a:p>
          <a:p>
            <a:pPr lvl="1"/>
            <a:r>
              <a:rPr lang="en-AU" dirty="0" err="1"/>
              <a:t>WiMaX</a:t>
            </a:r>
            <a:endParaRPr lang="en-AU" dirty="0"/>
          </a:p>
          <a:p>
            <a:pPr lvl="1"/>
            <a:r>
              <a:rPr lang="en-AU" dirty="0"/>
              <a:t>UWB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AC838-BB42-F24B-A4D8-760CD6BD70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567FD-5B77-B74E-BFB1-C249EEDEC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47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cap="none" dirty="0"/>
              <a:t>Smartphones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6270B4-A8CC-6145-A87C-72CF3A9BDD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3663D-15C7-F84C-A607-CD4C5D303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51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Computing Devices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457144"/>
              </p:ext>
            </p:extLst>
          </p:nvPr>
        </p:nvGraphicFramePr>
        <p:xfrm>
          <a:off x="612775" y="1350818"/>
          <a:ext cx="8153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23376-EC55-C348-8870-1631494B1D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D7171-1DD8-3241-9CEB-C975463BF5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93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Handheld Devices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Handheld (device)</a:t>
            </a:r>
          </a:p>
          <a:p>
            <a:pPr lvl="1"/>
            <a:r>
              <a:rPr lang="en-US" dirty="0"/>
              <a:t>Portable device that supports wireless communications or information management (or both)</a:t>
            </a:r>
          </a:p>
          <a:p>
            <a:r>
              <a:rPr lang="en-US" dirty="0"/>
              <a:t>Mobile phone</a:t>
            </a:r>
          </a:p>
          <a:p>
            <a:pPr lvl="1"/>
            <a:r>
              <a:rPr lang="en-US" dirty="0"/>
              <a:t>Portable telecommunication device</a:t>
            </a:r>
          </a:p>
          <a:p>
            <a:r>
              <a:rPr lang="en-US" dirty="0"/>
              <a:t>PDA (Personal Digital Assistant)</a:t>
            </a:r>
          </a:p>
          <a:p>
            <a:pPr lvl="1"/>
            <a:r>
              <a:rPr lang="en-US" dirty="0"/>
              <a:t>Handheld for personal information management (PIM)</a:t>
            </a:r>
          </a:p>
          <a:p>
            <a:r>
              <a:rPr lang="en-US" dirty="0"/>
              <a:t>Smartphone</a:t>
            </a:r>
          </a:p>
          <a:p>
            <a:pPr lvl="1"/>
            <a:r>
              <a:rPr lang="en-US" dirty="0"/>
              <a:t>Handheld combining mobile phone and PDA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78292-DA41-A544-B17E-3856D1ACC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8D911-7B4F-1449-85EB-77485C3FF1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34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503383"/>
              </p:ext>
            </p:extLst>
          </p:nvPr>
        </p:nvGraphicFramePr>
        <p:xfrm>
          <a:off x="457200" y="1635706"/>
          <a:ext cx="8229600" cy="443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2C3FD-5FB8-2F46-9E06-270AA4F77A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C9B6A-8A41-B447-9043-B929AD90A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80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Ubiquity of Mobile Phones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quo</a:t>
            </a:r>
          </a:p>
          <a:p>
            <a:pPr lvl="1"/>
            <a:r>
              <a:rPr lang="en-US" dirty="0"/>
              <a:t>4.8 billion mobile phone users*</a:t>
            </a:r>
          </a:p>
          <a:p>
            <a:pPr lvl="1"/>
            <a:r>
              <a:rPr lang="en-US" dirty="0"/>
              <a:t>Several million PDAs (no precise numbers)</a:t>
            </a:r>
          </a:p>
          <a:p>
            <a:r>
              <a:rPr lang="en-US" dirty="0"/>
              <a:t>Number of mobile phones ≫ number of PDAs</a:t>
            </a:r>
          </a:p>
          <a:p>
            <a:r>
              <a:rPr lang="en-US" dirty="0"/>
              <a:t>Number of mobile phones &gt; number of PCs!</a:t>
            </a:r>
          </a:p>
          <a:p>
            <a:r>
              <a:rPr lang="en-US" dirty="0" err="1"/>
              <a:t>Smartphones</a:t>
            </a:r>
            <a:r>
              <a:rPr lang="en-US" dirty="0"/>
              <a:t> integrate PDA functionality</a:t>
            </a:r>
          </a:p>
          <a:p>
            <a:pPr lvl="1"/>
            <a:r>
              <a:rPr lang="en-US" dirty="0"/>
              <a:t>Are likely to serve as a convergence device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5943496"/>
            <a:ext cx="3991005" cy="215440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r>
              <a:rPr lang="en-US" sz="800" b="1" dirty="0">
                <a:effectLst/>
                <a:latin typeface="Calibri"/>
                <a:cs typeface="Calibri"/>
              </a:rPr>
              <a:t>*http://</a:t>
            </a:r>
            <a:r>
              <a:rPr lang="en-US" sz="800" b="1" dirty="0" err="1">
                <a:effectLst/>
                <a:latin typeface="Calibri"/>
                <a:cs typeface="Calibri"/>
              </a:rPr>
              <a:t>www.statista.com</a:t>
            </a:r>
            <a:r>
              <a:rPr lang="en-US" sz="800" b="1" dirty="0">
                <a:effectLst/>
                <a:latin typeface="Calibri"/>
                <a:cs typeface="Calibri"/>
              </a:rPr>
              <a:t>/statistics/274774/forecast-of-mobile-phone-users-worldwide/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05E2C-9A07-3F40-AF32-61664F900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C6D19-2E3D-EF44-82B1-A934F67CE0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47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First Smartphone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12648" y="1600200"/>
            <a:ext cx="6397752" cy="4724400"/>
          </a:xfrm>
        </p:spPr>
        <p:txBody>
          <a:bodyPr>
            <a:normAutofit/>
          </a:bodyPr>
          <a:lstStyle/>
          <a:p>
            <a:r>
              <a:rPr lang="en-US" dirty="0"/>
              <a:t>Simon</a:t>
            </a:r>
          </a:p>
          <a:p>
            <a:pPr lvl="1"/>
            <a:r>
              <a:rPr lang="en-US" dirty="0"/>
              <a:t>Developed by IBM in 1992, distributed by BellSouth in 1993 (original price: USD 899)</a:t>
            </a:r>
          </a:p>
          <a:p>
            <a:pPr lvl="1"/>
            <a:r>
              <a:rPr lang="en-US" dirty="0"/>
              <a:t>Capabilities: address book, appointment calendar, calculator, sketchpad, world clock</a:t>
            </a:r>
          </a:p>
          <a:p>
            <a:pPr lvl="1"/>
            <a:r>
              <a:rPr lang="en-US" dirty="0"/>
              <a:t>Communication: email (no Internet),</a:t>
            </a:r>
            <a:br>
              <a:rPr lang="en-US" dirty="0"/>
            </a:br>
            <a:r>
              <a:rPr lang="en-US" dirty="0"/>
              <a:t>fax, phone</a:t>
            </a:r>
          </a:p>
          <a:p>
            <a:pPr lvl="1"/>
            <a:r>
              <a:rPr lang="en-US" dirty="0"/>
              <a:t>GUI: icons, background patterns,</a:t>
            </a:r>
            <a:br>
              <a:rPr lang="en-US" dirty="0"/>
            </a:br>
            <a:r>
              <a:rPr lang="en-US" dirty="0"/>
              <a:t>round rectangles</a:t>
            </a:r>
          </a:p>
          <a:p>
            <a:pPr lvl="1"/>
            <a:r>
              <a:rPr lang="en-US" dirty="0"/>
              <a:t>B&amp;W display (160 x 293)</a:t>
            </a:r>
          </a:p>
          <a:p>
            <a:pPr lvl="1"/>
            <a:r>
              <a:rPr lang="en-US" dirty="0"/>
              <a:t>Quite large and heavy</a:t>
            </a:r>
          </a:p>
        </p:txBody>
      </p:sp>
      <p:pic>
        <p:nvPicPr>
          <p:cNvPr id="4" name="simon.jpg"/>
          <p:cNvPicPr>
            <a:picLocks noChangeAspect="1"/>
          </p:cNvPicPr>
          <p:nvPr/>
        </p:nvPicPr>
        <p:blipFill>
          <a:blip r:embed="rId2">
            <a:lum/>
            <a:alphaModFix/>
          </a:blip>
          <a:stretch>
            <a:fillRect/>
          </a:stretch>
        </p:blipFill>
        <p:spPr>
          <a:xfrm>
            <a:off x="7239000" y="714357"/>
            <a:ext cx="1400197" cy="3070432"/>
          </a:xfrm>
          <a:prstGeom prst="rect">
            <a:avLst/>
          </a:prstGeom>
          <a:solidFill>
            <a:schemeClr val="bg1">
              <a:alpha val="62000"/>
            </a:schemeClr>
          </a:solidFill>
          <a:ln w="12700"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00761" y="6500835"/>
            <a:ext cx="2714644" cy="215444"/>
          </a:xfrm>
          <a:prstGeom prst="rect">
            <a:avLst/>
          </a:prstGeom>
          <a:noFill/>
          <a:effectLst/>
        </p:spPr>
        <p:txBody>
          <a:bodyPr wrap="square" lIns="91434" tIns="45718" rIns="91434" bIns="45718" rtlCol="0">
            <a:spAutoFit/>
          </a:bodyPr>
          <a:lstStyle/>
          <a:p>
            <a:pPr algn="r"/>
            <a:r>
              <a:rPr lang="en-US" sz="800" b="1" dirty="0">
                <a:effectLst/>
                <a:latin typeface="Calibri"/>
              </a:rPr>
              <a:t>Source http://cdecas.free.fr/computers/pocket/simon.php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4" y="4071942"/>
            <a:ext cx="2381251" cy="2038350"/>
          </a:xfrm>
          <a:prstGeom prst="roundRect">
            <a:avLst>
              <a:gd name="adj" fmla="val 563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CBF3F-E53A-F64E-9D1C-5DB618B447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0CAFA-899A-AF4A-8FC9-6FE0D9494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5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and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  <a:p>
            <a:pPr lvl="1"/>
            <a:r>
              <a:rPr lang="en-US" dirty="0"/>
              <a:t>Tuesdays 12:00 pm - 2:00 pm </a:t>
            </a:r>
          </a:p>
          <a:p>
            <a:pPr lvl="1"/>
            <a:r>
              <a:rPr lang="en-GB" dirty="0"/>
              <a:t>PAR-The Spot-B01 (Copland Theatre)</a:t>
            </a:r>
            <a:endParaRPr lang="en-US" dirty="0"/>
          </a:p>
          <a:p>
            <a:r>
              <a:rPr lang="en-US" dirty="0"/>
              <a:t>Workshops</a:t>
            </a:r>
          </a:p>
          <a:p>
            <a:pPr lvl="1"/>
            <a:r>
              <a:rPr lang="en-US" dirty="0"/>
              <a:t>Multiple days (see official timetable)</a:t>
            </a:r>
          </a:p>
          <a:p>
            <a:pPr lvl="1"/>
            <a:r>
              <a:rPr lang="en-US" dirty="0"/>
              <a:t>Hands on tutorials</a:t>
            </a:r>
          </a:p>
          <a:p>
            <a:pPr lvl="1"/>
            <a:r>
              <a:rPr lang="en-US" dirty="0"/>
              <a:t>Help with your project from mid-semester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030BF-D4DE-4443-A093-54FEE25A3F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08D17-EE75-B544-9AB5-FCCE89EA0A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08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Smartphone Applications I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Digital purchases</a:t>
            </a:r>
          </a:p>
          <a:p>
            <a:pPr lvl="1"/>
            <a:r>
              <a:rPr lang="en-US"/>
              <a:t>Download and use products immediately</a:t>
            </a:r>
          </a:p>
          <a:p>
            <a:pPr lvl="1"/>
            <a:r>
              <a:rPr lang="en-US"/>
              <a:t>Ringtones, games, …</a:t>
            </a:r>
          </a:p>
          <a:p>
            <a:r>
              <a:rPr lang="en-US"/>
              <a:t>Mobile shopping</a:t>
            </a:r>
          </a:p>
          <a:p>
            <a:pPr lvl="1"/>
            <a:r>
              <a:rPr lang="en-US"/>
              <a:t>Price comparison</a:t>
            </a:r>
          </a:p>
          <a:p>
            <a:pPr lvl="1"/>
            <a:r>
              <a:rPr lang="en-US"/>
              <a:t>Product information</a:t>
            </a:r>
          </a:p>
          <a:p>
            <a:r>
              <a:rPr lang="en-US"/>
              <a:t>Mobile advertising</a:t>
            </a:r>
          </a:p>
          <a:p>
            <a:pPr lvl="1"/>
            <a:r>
              <a:rPr lang="en-US"/>
              <a:t>User profiles </a:t>
            </a:r>
            <a:r>
              <a:rPr lang="en-US">
                <a:sym typeface="Wingdings 3"/>
              </a:rPr>
              <a:t> </a:t>
            </a:r>
            <a:r>
              <a:rPr lang="en-US"/>
              <a:t>personalized offers</a:t>
            </a:r>
          </a:p>
          <a:p>
            <a:pPr lvl="1"/>
            <a:r>
              <a:rPr lang="en-US"/>
              <a:t>But: unsolicited messages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DBB4A-BF4C-0B4A-95EF-5E5D0C828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D37E4-E08B-7F4B-B7AB-3F6D398CE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29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Smartphone Applications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Information services</a:t>
            </a:r>
          </a:p>
          <a:p>
            <a:pPr lvl="1"/>
            <a:r>
              <a:rPr lang="en-US"/>
              <a:t>Ubiquitous access to information</a:t>
            </a:r>
          </a:p>
          <a:p>
            <a:pPr lvl="1"/>
            <a:r>
              <a:rPr lang="en-US"/>
              <a:t>Stock quotes, weather information, news, …</a:t>
            </a:r>
          </a:p>
          <a:p>
            <a:r>
              <a:rPr lang="en-US"/>
              <a:t>Location-based services</a:t>
            </a:r>
          </a:p>
          <a:p>
            <a:pPr lvl="1"/>
            <a:r>
              <a:rPr lang="en-US"/>
              <a:t>Where am I, what is nearby, how do I get from A to B?</a:t>
            </a:r>
          </a:p>
          <a:p>
            <a:pPr lvl="1"/>
            <a:r>
              <a:rPr lang="en-US"/>
              <a:t>Context-aware applications</a:t>
            </a:r>
          </a:p>
          <a:p>
            <a:r>
              <a:rPr lang="en-US"/>
              <a:t>Advanced wireless and 3G services</a:t>
            </a:r>
          </a:p>
          <a:p>
            <a:pPr lvl="1"/>
            <a:r>
              <a:rPr lang="en-US"/>
              <a:t>Access to multimedia files (podcasting)</a:t>
            </a:r>
          </a:p>
          <a:p>
            <a:pPr lvl="1"/>
            <a:r>
              <a:rPr lang="en-US"/>
              <a:t>Mobile TV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EC11F-DD15-3D42-8FBF-5FF8F37C1D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86BA5-DA58-4D46-BBFE-A65F404D6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5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Future of Smartphones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Mobile banking</a:t>
            </a:r>
          </a:p>
          <a:p>
            <a:pPr lvl="1"/>
            <a:r>
              <a:rPr lang="en-US"/>
              <a:t>Access bank accounts from everywhere</a:t>
            </a:r>
            <a:br>
              <a:rPr lang="en-US"/>
            </a:br>
            <a:r>
              <a:rPr lang="en-US"/>
              <a:t>(Internet banking on the go)</a:t>
            </a:r>
          </a:p>
          <a:p>
            <a:pPr lvl="1"/>
            <a:r>
              <a:rPr lang="en-US"/>
              <a:t>Using a mobile for payments (digital cash)</a:t>
            </a:r>
          </a:p>
          <a:p>
            <a:r>
              <a:rPr lang="en-US"/>
              <a:t>Speech recognition</a:t>
            </a:r>
          </a:p>
          <a:p>
            <a:pPr lvl="1"/>
            <a:r>
              <a:rPr lang="en-US"/>
              <a:t>Voice dialing -&gt; verification, text input, translation, …</a:t>
            </a:r>
          </a:p>
          <a:p>
            <a:r>
              <a:rPr lang="en-US"/>
              <a:t>Barcode reader</a:t>
            </a:r>
          </a:p>
          <a:p>
            <a:pPr lvl="1"/>
            <a:r>
              <a:rPr lang="en-US"/>
              <a:t>Dedicated or integrated with the camera</a:t>
            </a:r>
          </a:p>
          <a:p>
            <a:pPr lvl="1"/>
            <a:r>
              <a:rPr lang="en-US"/>
              <a:t>Shopping, information, payment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AA784-81D0-D841-8F9C-3FD886E5D9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A115E-BB41-7F49-BF1E-758260251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7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Future of Smartphones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Increase range of wireless services</a:t>
            </a:r>
          </a:p>
          <a:p>
            <a:pPr lvl="1"/>
            <a:r>
              <a:rPr lang="en-US"/>
              <a:t>WiMax</a:t>
            </a:r>
          </a:p>
          <a:p>
            <a:pPr lvl="1"/>
            <a:r>
              <a:rPr lang="en-US"/>
              <a:t>Peer to peer phones</a:t>
            </a:r>
          </a:p>
          <a:p>
            <a:r>
              <a:rPr lang="en-US"/>
              <a:t>Integration with sensors</a:t>
            </a:r>
          </a:p>
          <a:p>
            <a:pPr lvl="1"/>
            <a:r>
              <a:rPr lang="en-US"/>
              <a:t>GPS, accelerometer, temperature, …</a:t>
            </a:r>
          </a:p>
          <a:p>
            <a:r>
              <a:rPr lang="en-US"/>
              <a:t>Overcome limitations in screen size</a:t>
            </a:r>
          </a:p>
          <a:p>
            <a:pPr lvl="1"/>
            <a:r>
              <a:rPr lang="en-US"/>
              <a:t>Folding e-paper</a:t>
            </a:r>
          </a:p>
          <a:p>
            <a:pPr lvl="1"/>
            <a:r>
              <a:rPr lang="en-US"/>
              <a:t>Built-in projectors</a:t>
            </a:r>
          </a:p>
          <a:p>
            <a:pPr lvl="1"/>
            <a:r>
              <a:rPr lang="en-US"/>
              <a:t>Smart walls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8971A-23D0-9F40-8964-1208CB66AC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6DFEC-38FA-C742-B62F-A99AB2B03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1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9500" lnSpcReduction="10000"/>
          </a:bodyPr>
          <a:lstStyle/>
          <a:p>
            <a:r>
              <a:rPr lang="en-US" dirty="0"/>
              <a:t>Symbian</a:t>
            </a:r>
          </a:p>
          <a:p>
            <a:pPr lvl="1"/>
            <a:r>
              <a:rPr lang="en-US" dirty="0"/>
              <a:t>Nokia, Panasonic, Siemens AG, Sony Ericsson</a:t>
            </a:r>
          </a:p>
          <a:p>
            <a:pPr lvl="1"/>
            <a:r>
              <a:rPr lang="en-US" dirty="0"/>
              <a:t>Predecessor: EPOC</a:t>
            </a:r>
          </a:p>
          <a:p>
            <a:pPr lvl="1"/>
            <a:r>
              <a:rPr lang="en-US" dirty="0"/>
              <a:t>Pre-emptive multitasking, multithreading, memory protection</a:t>
            </a:r>
          </a:p>
          <a:p>
            <a:pPr lvl="1"/>
            <a:r>
              <a:rPr lang="en-US" dirty="0"/>
              <a:t>Support for C++, Java, Python, …</a:t>
            </a:r>
          </a:p>
          <a:p>
            <a:r>
              <a:rPr lang="en-US" dirty="0"/>
              <a:t>Windows Mobile</a:t>
            </a:r>
          </a:p>
          <a:p>
            <a:pPr lvl="1"/>
            <a:r>
              <a:rPr lang="en-US" dirty="0"/>
              <a:t>Compact OS based on Microsoft’s Win32 API</a:t>
            </a:r>
          </a:p>
          <a:p>
            <a:pPr lvl="1"/>
            <a:r>
              <a:rPr lang="en-US" dirty="0"/>
              <a:t>Pre-emptive multitasking, multithreading, memory protection</a:t>
            </a:r>
          </a:p>
          <a:p>
            <a:pPr lvl="1"/>
            <a:r>
              <a:rPr lang="en-US" dirty="0"/>
              <a:t>Support for C#, Visual Basic, C++,…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8F91D-4C2C-C546-A270-0C421B2BE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A7F2-583B-4F4D-B94A-8728F6F83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64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000" lnSpcReduction="10000"/>
          </a:bodyPr>
          <a:lstStyle/>
          <a:p>
            <a:r>
              <a:rPr lang="en-US" dirty="0"/>
              <a:t>Linux</a:t>
            </a:r>
          </a:p>
          <a:p>
            <a:pPr lvl="1"/>
            <a:r>
              <a:rPr lang="en-US" dirty="0"/>
              <a:t>Major player (Android)</a:t>
            </a:r>
          </a:p>
          <a:p>
            <a:pPr lvl="1"/>
            <a:r>
              <a:rPr lang="en-US" dirty="0"/>
              <a:t>Pre-emptive multitasking, multithreading,</a:t>
            </a:r>
            <a:br>
              <a:rPr lang="en-US" dirty="0"/>
            </a:br>
            <a:r>
              <a:rPr lang="en-US" dirty="0"/>
              <a:t>memory protection</a:t>
            </a:r>
          </a:p>
          <a:p>
            <a:pPr lvl="1"/>
            <a:r>
              <a:rPr lang="en-US" dirty="0"/>
              <a:t>Many programming languages</a:t>
            </a:r>
          </a:p>
          <a:p>
            <a:r>
              <a:rPr lang="en-US" dirty="0"/>
              <a:t>Palm OS</a:t>
            </a:r>
          </a:p>
          <a:p>
            <a:pPr lvl="1"/>
            <a:r>
              <a:rPr lang="en-US" dirty="0" err="1"/>
              <a:t>Palmsource</a:t>
            </a:r>
            <a:endParaRPr lang="en-US" dirty="0"/>
          </a:p>
          <a:p>
            <a:pPr lvl="1"/>
            <a:r>
              <a:rPr lang="en-US" dirty="0"/>
              <a:t>No (per-process) memory protection, no multithreading, no pre-emptive multitasking</a:t>
            </a:r>
          </a:p>
          <a:p>
            <a:pPr lvl="1"/>
            <a:r>
              <a:rPr lang="en-US" dirty="0"/>
              <a:t>Palm OS Cobalt supports multitasking and multithreading</a:t>
            </a:r>
          </a:p>
          <a:p>
            <a:pPr lvl="1"/>
            <a:r>
              <a:rPr lang="en-US" dirty="0"/>
              <a:t>Support for C++, Java, Visual Basic, …</a:t>
            </a:r>
          </a:p>
          <a:p>
            <a:pPr lvl="1"/>
            <a:r>
              <a:rPr lang="en-US" dirty="0"/>
              <a:t>Essentially dead now …</a:t>
            </a:r>
          </a:p>
        </p:txBody>
      </p:sp>
      <p:pic>
        <p:nvPicPr>
          <p:cNvPr id="4" name="n77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6" y="1785927"/>
            <a:ext cx="2071703" cy="20717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F966-33C9-DE4A-9DEB-CD274D94C9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C5E89-7F65-1A43-B47F-D8D09F282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46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5940552" cy="4724400"/>
          </a:xfrm>
        </p:spPr>
        <p:txBody>
          <a:bodyPr/>
          <a:lstStyle/>
          <a:p>
            <a:r>
              <a:rPr lang="en-US" dirty="0"/>
              <a:t>RIM</a:t>
            </a:r>
          </a:p>
          <a:p>
            <a:pPr lvl="1"/>
            <a:r>
              <a:rPr lang="en-US" dirty="0"/>
              <a:t>Proprietary multi-tasking OS for BlackBerry</a:t>
            </a:r>
          </a:p>
          <a:p>
            <a:pPr lvl="1"/>
            <a:r>
              <a:rPr lang="en-US" dirty="0"/>
              <a:t>Specializes on input devices for mobile phones (keyboard, scroll wheel, track ball)</a:t>
            </a:r>
          </a:p>
          <a:p>
            <a:pPr lvl="1"/>
            <a:r>
              <a:rPr lang="en-US" dirty="0"/>
              <a:t>Good support for Java MIDP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701800"/>
            <a:ext cx="1760603" cy="233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067057"/>
            <a:ext cx="1752599" cy="233414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36364-97E5-FA4C-B107-27EA51A9AC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D4EBC-F9FD-C34F-ACBA-0A3403EE4B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79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5559552" cy="4724400"/>
          </a:xfrm>
        </p:spPr>
        <p:txBody>
          <a:bodyPr>
            <a:normAutofit/>
          </a:bodyPr>
          <a:lstStyle/>
          <a:p>
            <a:r>
              <a:rPr lang="en-US" dirty="0"/>
              <a:t>Android</a:t>
            </a:r>
          </a:p>
          <a:p>
            <a:pPr lvl="1"/>
            <a:r>
              <a:rPr lang="en-US" dirty="0"/>
              <a:t>Not an OS but a software stack that uses Linux</a:t>
            </a:r>
          </a:p>
          <a:p>
            <a:pPr lvl="1"/>
            <a:r>
              <a:rPr lang="en-US" dirty="0"/>
              <a:t>Java (</a:t>
            </a:r>
            <a:r>
              <a:rPr lang="en-US" dirty="0" err="1"/>
              <a:t>Dalvik</a:t>
            </a:r>
            <a:r>
              <a:rPr lang="en-US" dirty="0"/>
              <a:t> virtual machine)</a:t>
            </a:r>
          </a:p>
          <a:p>
            <a:pPr lvl="1"/>
            <a:r>
              <a:rPr lang="en-US" dirty="0"/>
              <a:t>Integrated browser based on open source (</a:t>
            </a:r>
            <a:r>
              <a:rPr lang="en-US" dirty="0" err="1"/>
              <a:t>WebKit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See http://</a:t>
            </a:r>
            <a:r>
              <a:rPr lang="en-US" dirty="0" err="1"/>
              <a:t>www.netmite.com</a:t>
            </a:r>
            <a:r>
              <a:rPr lang="en-US" dirty="0"/>
              <a:t>/android/ to run any J2ME or MIDP application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10000" r="2727" b="-1644"/>
          <a:stretch>
            <a:fillRect/>
          </a:stretch>
        </p:blipFill>
        <p:spPr>
          <a:xfrm>
            <a:off x="6248400" y="1902222"/>
            <a:ext cx="2209800" cy="426997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4A74-EE8A-0848-B3D8-05E71F6026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466E7-E6A3-CC46-AFDE-3632EA8FF9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3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iPhone</a:t>
            </a:r>
            <a:r>
              <a:rPr lang="en-US" dirty="0"/>
              <a:t> OS (Apple)</a:t>
            </a:r>
          </a:p>
          <a:p>
            <a:pPr lvl="1"/>
            <a:r>
              <a:rPr lang="en-US" dirty="0"/>
              <a:t>Unix-like OS, kernel with memory protection, multithreading</a:t>
            </a:r>
          </a:p>
          <a:p>
            <a:pPr lvl="1"/>
            <a:r>
              <a:rPr lang="en-US" dirty="0"/>
              <a:t>Multitasking was limited before </a:t>
            </a:r>
            <a:r>
              <a:rPr lang="en-US" dirty="0" err="1"/>
              <a:t>iOS</a:t>
            </a:r>
            <a:r>
              <a:rPr lang="en-US" dirty="0"/>
              <a:t> 4 to Apple apps (iPod, Mail)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7DAFD-C193-B44D-A493-E4C5DB5E3B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DD8A5-8D65-A246-98FD-D7F0883912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67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E1205-0EC8-CE4A-97D6-A129F1104D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3B75B-DAF1-2B42-90F2-A48556CD8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1A165-784A-6C42-8498-425A98656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9" y="0"/>
            <a:ext cx="7795407" cy="59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2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73176472"/>
              </p:ext>
            </p:extLst>
          </p:nvPr>
        </p:nvGraphicFramePr>
        <p:xfrm>
          <a:off x="495300" y="1399742"/>
          <a:ext cx="8153400" cy="44671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Week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12700" marB="0" anchor="ctr">
                    <a:solidFill>
                      <a:srgbClr val="003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Lecture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12700" marB="0" anchor="ctr">
                    <a:solidFill>
                      <a:srgbClr val="003A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Workshop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12700" marB="0" anchor="ctr">
                    <a:solidFill>
                      <a:srgbClr val="003A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1270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 your first Android app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1270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Interfaces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 GUI for mobile &amp; smartwatch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6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1270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Processing sensor data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Threads, services, sensors. Build a compass GUI.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6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1270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Location-based Services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Sensors and GPS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6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1270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Context-aware computing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storage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6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1270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the Project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Connectivity and Firebase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6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1270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 Lecture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with project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6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1270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Ethnography &amp; evaluation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with project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6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1270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Privacy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with project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6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1270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topics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with project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6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1270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studies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with project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36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1270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Revision lecture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with project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04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Comparison 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811742"/>
              </p:ext>
            </p:extLst>
          </p:nvPr>
        </p:nvGraphicFramePr>
        <p:xfrm>
          <a:off x="328574" y="1381979"/>
          <a:ext cx="8186776" cy="450647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3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3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9624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Symbian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 ME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Python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.Net</a:t>
                      </a:r>
                      <a:r>
                        <a:rPr lang="en-US" sz="1400" dirty="0"/>
                        <a:t> Compact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Micro-browser Based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iPhone</a:t>
                      </a:r>
                      <a:r>
                        <a:rPr lang="en-US" sz="1400" baseline="0" dirty="0"/>
                        <a:t> OS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Android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817">
                <a:tc>
                  <a:txBody>
                    <a:bodyPr/>
                    <a:lstStyle/>
                    <a:p>
                      <a:r>
                        <a:rPr lang="en-US" sz="1400" dirty="0"/>
                        <a:t>Language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C++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Python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C#, VB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XHTML, WML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Objective 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817">
                <a:tc>
                  <a:txBody>
                    <a:bodyPr/>
                    <a:lstStyle/>
                    <a:p>
                      <a:r>
                        <a:rPr lang="en-US" sz="1400" dirty="0"/>
                        <a:t>Learning Curve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Steep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Excellent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Average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Steep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371">
                <a:tc>
                  <a:txBody>
                    <a:bodyPr/>
                    <a:lstStyle/>
                    <a:p>
                      <a:r>
                        <a:rPr lang="en-US" sz="1400" dirty="0"/>
                        <a:t>Debugger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Excellent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Excellent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Good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Excellent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Excellent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4374">
                <a:tc>
                  <a:txBody>
                    <a:bodyPr/>
                    <a:lstStyle/>
                    <a:p>
                      <a:r>
                        <a:rPr lang="en-US" sz="1400" dirty="0"/>
                        <a:t>Emulator available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Free Emulator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 Emulator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Add-on to Nokia Emulator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Included in </a:t>
                      </a:r>
                      <a:r>
                        <a:rPr lang="en-US" sz="1400" dirty="0"/>
                        <a:t>Windows Mobile 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 (</a:t>
                      </a:r>
                      <a:r>
                        <a:rPr lang="en-US" sz="1400" dirty="0" err="1"/>
                        <a:t>Xcode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 Emulator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624">
                <a:tc>
                  <a:txBody>
                    <a:bodyPr/>
                    <a:lstStyle/>
                    <a:p>
                      <a:r>
                        <a:rPr lang="en-US" sz="1400" dirty="0"/>
                        <a:t>IDE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Many choices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Eclipse, WTK, </a:t>
                      </a:r>
                      <a:r>
                        <a:rPr lang="en-US" sz="1400" dirty="0" err="1"/>
                        <a:t>NetBeans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Several</a:t>
                      </a:r>
                      <a:r>
                        <a:rPr lang="en-US" sz="1400" baseline="0" dirty="0"/>
                        <a:t> &amp; </a:t>
                      </a:r>
                      <a:r>
                        <a:rPr lang="en-US" sz="1400" dirty="0"/>
                        <a:t>Eclipse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Visual Studio 2010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Many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Xcode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Eclipse, </a:t>
                      </a:r>
                      <a:r>
                        <a:rPr lang="en-US" sz="1400" dirty="0" err="1"/>
                        <a:t>Undroid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NetBeans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371">
                <a:tc>
                  <a:txBody>
                    <a:bodyPr/>
                    <a:lstStyle/>
                    <a:p>
                      <a:r>
                        <a:rPr lang="en-US" sz="1400" dirty="0"/>
                        <a:t>Develop-</a:t>
                      </a:r>
                      <a:r>
                        <a:rPr lang="en-US" sz="1400" dirty="0" err="1"/>
                        <a:t>ment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Cost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Varies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 for basic tools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Free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Free/$99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Free/$25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 txBox="1"/>
          <p:nvPr/>
        </p:nvSpPr>
        <p:spPr>
          <a:xfrm>
            <a:off x="6000761" y="6500835"/>
            <a:ext cx="2714644" cy="215444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r"/>
            <a:r>
              <a:rPr lang="en-US" sz="800" dirty="0"/>
              <a:t>Source: http://en.wikipedia.org/wiki/Mobile_development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44907-F258-4E40-B3B9-824BD61702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6196-F462-A04B-9FC2-FECCF9D93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12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Comparison II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824273"/>
              </p:ext>
            </p:extLst>
          </p:nvPr>
        </p:nvGraphicFramePr>
        <p:xfrm>
          <a:off x="328574" y="1451254"/>
          <a:ext cx="8186776" cy="450567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3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3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962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Symbian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 ME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Python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.Net</a:t>
                      </a:r>
                      <a:r>
                        <a:rPr lang="en-US" sz="1400" dirty="0"/>
                        <a:t> Compact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Micro-browser Based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iPhone</a:t>
                      </a:r>
                      <a:r>
                        <a:rPr lang="en-US" sz="1400" baseline="0" dirty="0"/>
                        <a:t> OS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Android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629">
                <a:tc>
                  <a:txBody>
                    <a:bodyPr/>
                    <a:lstStyle/>
                    <a:p>
                      <a:r>
                        <a:rPr lang="en-US" sz="1400" dirty="0"/>
                        <a:t>Cross-Platform </a:t>
                      </a:r>
                      <a:r>
                        <a:rPr lang="en-US" sz="1400" dirty="0" err="1"/>
                        <a:t>Deploym</a:t>
                      </a:r>
                      <a:r>
                        <a:rPr lang="en-US" sz="1400" dirty="0"/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Compile per target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Excellent: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Bytecode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Nokia Series60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Windows Pocket PC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Excellent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iPod,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iPad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Android handsets only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854">
                <a:tc>
                  <a:txBody>
                    <a:bodyPr/>
                    <a:lstStyle/>
                    <a:p>
                      <a:r>
                        <a:rPr lang="en-US" sz="1400" dirty="0"/>
                        <a:t>Graphical Interface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2D, 3D, many widgets, Visual GUI Builder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2D, 3D, many widgets, Visual GUI Builder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2D access, some widgets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2D, many widgets, Visual GUI Builder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2D, 3D,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widgets,</a:t>
                      </a:r>
                      <a:r>
                        <a:rPr lang="en-US" sz="1400" baseline="0" dirty="0"/>
                        <a:t> V</a:t>
                      </a:r>
                      <a:r>
                        <a:rPr lang="en-US" sz="1400" dirty="0"/>
                        <a:t>isual GUI builder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2D, 3D,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widgets,</a:t>
                      </a:r>
                      <a:r>
                        <a:rPr lang="en-US" sz="1400" baseline="0" dirty="0"/>
                        <a:t> V</a:t>
                      </a:r>
                      <a:r>
                        <a:rPr lang="en-US" sz="1400" dirty="0"/>
                        <a:t>isual GUI builder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629">
                <a:tc>
                  <a:txBody>
                    <a:bodyPr/>
                    <a:lstStyle/>
                    <a:p>
                      <a:r>
                        <a:rPr lang="en-US" sz="1400" dirty="0"/>
                        <a:t>Runtime Speed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(Bytecode)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dirty="0"/>
                        <a:t>Interpreted)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Average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259">
                <a:tc>
                  <a:txBody>
                    <a:bodyPr/>
                    <a:lstStyle/>
                    <a:p>
                      <a:r>
                        <a:rPr lang="en-US" sz="1400" dirty="0"/>
                        <a:t>Market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Extensive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Extensive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Average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Extensive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Extensive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Extensive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00761" y="6500835"/>
            <a:ext cx="2714644" cy="215444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r"/>
            <a:r>
              <a:rPr lang="en-US" sz="800" dirty="0"/>
              <a:t>Source: http://en.wikipedia.org/wiki/Mobile_development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7C762-A63A-B149-983A-39814027A0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64DA6-07CF-914F-AF7A-D9DE2AA3C5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34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D3EB-EA15-3445-B26D-9829ACE5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Break! – 15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A0D7-5181-B443-885E-C7432C18B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629026" cy="4351338"/>
          </a:xfrm>
        </p:spPr>
        <p:txBody>
          <a:bodyPr/>
          <a:lstStyle/>
          <a:p>
            <a:r>
              <a:rPr lang="en-US" dirty="0"/>
              <a:t>During the break, please complete the questionnaire at:</a:t>
            </a:r>
          </a:p>
          <a:p>
            <a:endParaRPr lang="en-US" dirty="0"/>
          </a:p>
          <a:p>
            <a:r>
              <a:rPr lang="en-US" dirty="0">
                <a:latin typeface="Courier" pitchFamily="2" charset="0"/>
                <a:hlinkClick r:id="rId2"/>
              </a:rPr>
              <a:t>http://go.unimelb.edu.au/jb8r</a:t>
            </a:r>
            <a:r>
              <a:rPr lang="en-US" dirty="0">
                <a:latin typeface="Courier" pitchFamily="2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F120A-F111-5940-9A64-8756C03BA4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D7236-297A-084C-A6C7-E0C68C2855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6463A-9DA4-5845-9D7E-A9512FBB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6" y="854277"/>
            <a:ext cx="5412380" cy="54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7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706048-B4F8-E940-BFD6-C874BD5F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Ubiquitous Computing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A17CA3-ACD4-244E-96A8-41F9AD458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FFF3C-0F82-0744-B21C-4ED956A6FA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8D1D6-27B0-544E-9013-BA206F396F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43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Vision articulated by Weiser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9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12" indent="-285736">
              <a:defRPr sz="239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942" indent="-228588">
              <a:defRPr sz="239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118" indent="-228588">
              <a:defRPr sz="239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95" indent="-228588">
              <a:defRPr sz="239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471" indent="-228588" eaLnBrk="0" fontAlgn="base" hangingPunct="0">
              <a:spcBef>
                <a:spcPct val="0"/>
              </a:spcBef>
              <a:spcAft>
                <a:spcPct val="0"/>
              </a:spcAft>
              <a:defRPr sz="239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648" indent="-228588" eaLnBrk="0" fontAlgn="base" hangingPunct="0">
              <a:spcBef>
                <a:spcPct val="0"/>
              </a:spcBef>
              <a:spcAft>
                <a:spcPct val="0"/>
              </a:spcAft>
              <a:defRPr sz="239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825" indent="-228588" eaLnBrk="0" fontAlgn="base" hangingPunct="0">
              <a:spcBef>
                <a:spcPct val="0"/>
              </a:spcBef>
              <a:spcAft>
                <a:spcPct val="0"/>
              </a:spcAft>
              <a:defRPr sz="239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001" indent="-228588" eaLnBrk="0" fontAlgn="base" hangingPunct="0">
              <a:spcBef>
                <a:spcPct val="0"/>
              </a:spcBef>
              <a:spcAft>
                <a:spcPct val="0"/>
              </a:spcAft>
              <a:defRPr sz="239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D1B7014-0E32-6846-8C8E-9B96646E511B}" type="slidenum">
              <a:rPr lang="en-US" sz="1195">
                <a:solidFill>
                  <a:srgbClr val="898989"/>
                </a:solidFill>
                <a:latin typeface="Tahoma" charset="0"/>
              </a:rPr>
              <a:pPr eaLnBrk="1" hangingPunct="1"/>
              <a:t>44</a:t>
            </a:fld>
            <a:endParaRPr lang="en-US" sz="1195">
              <a:solidFill>
                <a:srgbClr val="898989"/>
              </a:solidFill>
              <a:latin typeface="Tahoma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286000"/>
            <a:ext cx="3348038" cy="4305300"/>
            <a:chOff x="288" y="1440"/>
            <a:chExt cx="2109" cy="2712"/>
          </a:xfrm>
        </p:grpSpPr>
        <p:pic>
          <p:nvPicPr>
            <p:cNvPr id="7185" name="Picture 5" descr="comput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440"/>
              <a:ext cx="992" cy="1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6" name="Picture 6" descr="peop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80"/>
              <a:ext cx="1258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7" name="Rectangle 7"/>
            <p:cNvSpPr>
              <a:spLocks noChangeArrowheads="1"/>
            </p:cNvSpPr>
            <p:nvPr/>
          </p:nvSpPr>
          <p:spPr bwMode="auto">
            <a:xfrm>
              <a:off x="1200" y="2064"/>
              <a:ext cx="1197" cy="4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969" b="1" dirty="0">
                  <a:latin typeface="Arial" charset="0"/>
                </a:rPr>
                <a:t>One computer</a:t>
              </a:r>
            </a:p>
            <a:p>
              <a:pPr algn="ctr"/>
              <a:r>
                <a:rPr lang="en-US" sz="1969" b="1" dirty="0">
                  <a:latin typeface="Arial" charset="0"/>
                </a:rPr>
                <a:t>Many people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78276" y="2211388"/>
            <a:ext cx="2498725" cy="3708400"/>
            <a:chOff x="2506" y="1393"/>
            <a:chExt cx="1574" cy="2336"/>
          </a:xfrm>
        </p:grpSpPr>
        <p:pic>
          <p:nvPicPr>
            <p:cNvPr id="7183" name="Picture 9" descr="onep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" y="1393"/>
              <a:ext cx="1574" cy="2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4" name="Rectangle 10"/>
            <p:cNvSpPr>
              <a:spLocks noChangeArrowheads="1"/>
            </p:cNvSpPr>
            <p:nvPr/>
          </p:nvSpPr>
          <p:spPr bwMode="auto">
            <a:xfrm>
              <a:off x="2683" y="1527"/>
              <a:ext cx="1197" cy="4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969" b="1" dirty="0">
                  <a:latin typeface="Arial" charset="0"/>
                </a:rPr>
                <a:t>One computer</a:t>
              </a:r>
            </a:p>
            <a:p>
              <a:pPr algn="ctr"/>
              <a:r>
                <a:rPr lang="en-US" sz="1969" b="1" dirty="0">
                  <a:latin typeface="Arial" charset="0"/>
                </a:rPr>
                <a:t>One person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638801" y="1828800"/>
            <a:ext cx="3378200" cy="5029200"/>
            <a:chOff x="3552" y="1152"/>
            <a:chExt cx="2128" cy="3168"/>
          </a:xfrm>
        </p:grpSpPr>
        <p:pic>
          <p:nvPicPr>
            <p:cNvPr id="7181" name="Picture 12" descr="manycomputer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32"/>
            <a:stretch>
              <a:fillRect/>
            </a:stretch>
          </p:blipFill>
          <p:spPr bwMode="auto">
            <a:xfrm>
              <a:off x="4416" y="1152"/>
              <a:ext cx="1264" cy="2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2" name="Rectangle 13"/>
            <p:cNvSpPr>
              <a:spLocks noChangeArrowheads="1"/>
            </p:cNvSpPr>
            <p:nvPr/>
          </p:nvSpPr>
          <p:spPr bwMode="auto">
            <a:xfrm>
              <a:off x="3552" y="3888"/>
              <a:ext cx="1332" cy="4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969" b="1" dirty="0">
                  <a:latin typeface="Arial" charset="0"/>
                </a:rPr>
                <a:t>Many computers</a:t>
              </a:r>
            </a:p>
            <a:p>
              <a:pPr algn="ctr"/>
              <a:r>
                <a:rPr lang="en-US" sz="1969" b="1" dirty="0">
                  <a:latin typeface="Arial" charset="0"/>
                </a:rPr>
                <a:t>One person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171576" y="749300"/>
            <a:ext cx="7516812" cy="5594350"/>
            <a:chOff x="738" y="472"/>
            <a:chExt cx="4735" cy="3524"/>
          </a:xfrm>
        </p:grpSpPr>
        <p:sp>
          <p:nvSpPr>
            <p:cNvPr id="7179" name="Line 15"/>
            <p:cNvSpPr>
              <a:spLocks noChangeShapeType="1"/>
            </p:cNvSpPr>
            <p:nvPr/>
          </p:nvSpPr>
          <p:spPr bwMode="auto">
            <a:xfrm flipV="1">
              <a:off x="738" y="819"/>
              <a:ext cx="4392" cy="3177"/>
            </a:xfrm>
            <a:prstGeom prst="line">
              <a:avLst/>
            </a:prstGeom>
            <a:noFill/>
            <a:ln w="793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7180" name="Text Box 16"/>
            <p:cNvSpPr txBox="1">
              <a:spLocks noChangeArrowheads="1"/>
            </p:cNvSpPr>
            <p:nvPr/>
          </p:nvSpPr>
          <p:spPr bwMode="auto">
            <a:xfrm>
              <a:off x="4658" y="472"/>
              <a:ext cx="8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969" b="1">
                  <a:solidFill>
                    <a:srgbClr val="FF0000"/>
                  </a:solidFill>
                  <a:latin typeface="Arial" charset="0"/>
                </a:rPr>
                <a:t>NUMBER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286000" y="457200"/>
            <a:ext cx="6526212" cy="6972300"/>
            <a:chOff x="1440" y="288"/>
            <a:chExt cx="4111" cy="4392"/>
          </a:xfrm>
        </p:grpSpPr>
        <p:sp>
          <p:nvSpPr>
            <p:cNvPr id="7177" name="Line 18"/>
            <p:cNvSpPr>
              <a:spLocks noChangeShapeType="1"/>
            </p:cNvSpPr>
            <p:nvPr/>
          </p:nvSpPr>
          <p:spPr bwMode="auto">
            <a:xfrm rot="4356392" flipV="1">
              <a:off x="833" y="895"/>
              <a:ext cx="4392" cy="3177"/>
            </a:xfrm>
            <a:prstGeom prst="line">
              <a:avLst/>
            </a:prstGeom>
            <a:noFill/>
            <a:ln w="793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7178" name="Text Box 19"/>
            <p:cNvSpPr txBox="1">
              <a:spLocks noChangeArrowheads="1"/>
            </p:cNvSpPr>
            <p:nvPr/>
          </p:nvSpPr>
          <p:spPr bwMode="auto">
            <a:xfrm>
              <a:off x="5081" y="3691"/>
              <a:ext cx="47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969" b="1" dirty="0">
                  <a:solidFill>
                    <a:schemeClr val="folHlink"/>
                  </a:solidFill>
                  <a:latin typeface="Arial" charset="0"/>
                </a:rPr>
                <a:t>SIZE</a:t>
              </a:r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EF98D-6945-8F48-B9B9-4A5DB800F9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2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embedded into everyday objects and environments, enhancing everyday activity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80864E42-323D-254B-B60E-673D47EFB500}" type="slidenum">
              <a:rPr lang="en-US" smtClean="0"/>
              <a:t>45</a:t>
            </a:fld>
            <a:endParaRPr lang="en-US"/>
          </a:p>
        </p:txBody>
      </p:sp>
      <p:pic>
        <p:nvPicPr>
          <p:cNvPr id="1003524" name="Picture 4" descr="ib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6" y="2057401"/>
            <a:ext cx="7051675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25" name="Picture 5" descr="smartro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1"/>
            <a:ext cx="70104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C8F03-102C-6044-97F3-ED7B463DB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4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Context-Aware Computing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Context: situational elements relevant to interaction between user, application, environment</a:t>
            </a:r>
          </a:p>
          <a:p>
            <a:r>
              <a:rPr lang="en-US" dirty="0"/>
              <a:t>Context-awareness: </a:t>
            </a:r>
            <a:r>
              <a:rPr lang="en-US" dirty="0" err="1"/>
              <a:t>situationally</a:t>
            </a:r>
            <a:r>
              <a:rPr lang="en-US" dirty="0"/>
              <a:t> appropriate; apps adapting to context, increasing value to users</a:t>
            </a:r>
          </a:p>
          <a:p>
            <a:pPr lvl="1"/>
            <a:r>
              <a:rPr lang="en-US" dirty="0"/>
              <a:t>Using sensors and actuators to improve human-computer interaction and (computer-mediated) human-human and human-environment interaction</a:t>
            </a:r>
          </a:p>
          <a:p>
            <a:r>
              <a:rPr lang="en-US" dirty="0"/>
              <a:t>Examples: tour guide, reminders, diary retrieval</a:t>
            </a:r>
          </a:p>
          <a:p>
            <a:r>
              <a:rPr lang="en-US" dirty="0"/>
              <a:t>Difficulties in building:</a:t>
            </a:r>
          </a:p>
          <a:p>
            <a:pPr lvl="1"/>
            <a:r>
              <a:rPr lang="en-US" dirty="0"/>
              <a:t>Lack of abstractions for acquiring/using context</a:t>
            </a:r>
          </a:p>
          <a:p>
            <a:pPr lvl="1"/>
            <a:r>
              <a:rPr lang="en-US" dirty="0"/>
              <a:t>Lack of design principles</a:t>
            </a:r>
          </a:p>
          <a:p>
            <a:pPr lvl="1"/>
            <a:r>
              <a:rPr lang="en-US" dirty="0"/>
              <a:t>Distributed context sensing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80864E42-323D-254B-B60E-673D47EFB500}" type="slidenum">
              <a:rPr lang="en-US" smtClean="0"/>
              <a:t>46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62813-B90F-5D44-8BBD-AB5E7B10EA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7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Years of Ubicomp Research</a:t>
            </a:r>
          </a:p>
        </p:txBody>
      </p:sp>
      <p:sp>
        <p:nvSpPr>
          <p:cNvPr id="17410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Systems-level contributions mostly</a:t>
            </a:r>
          </a:p>
          <a:p>
            <a:r>
              <a:rPr lang="en-US" dirty="0"/>
              <a:t>Lots of people working on tools for building these types of applications</a:t>
            </a:r>
          </a:p>
          <a:p>
            <a:r>
              <a:rPr lang="en-US" dirty="0"/>
              <a:t>No doubt that </a:t>
            </a:r>
            <a:r>
              <a:rPr lang="en-US" dirty="0" err="1"/>
              <a:t>ubicomp</a:t>
            </a:r>
            <a:r>
              <a:rPr lang="en-US" dirty="0"/>
              <a:t> will become a reality:</a:t>
            </a:r>
          </a:p>
          <a:p>
            <a:pPr lvl="1"/>
            <a:r>
              <a:rPr lang="en-US" dirty="0"/>
              <a:t>Dystopian a la Minority Report</a:t>
            </a:r>
          </a:p>
          <a:p>
            <a:pPr lvl="1"/>
            <a:r>
              <a:rPr lang="en-US" dirty="0"/>
              <a:t>More utopian </a:t>
            </a:r>
          </a:p>
          <a:p>
            <a:r>
              <a:rPr lang="en-US" dirty="0"/>
              <a:t>Challenge for </a:t>
            </a:r>
            <a:r>
              <a:rPr lang="en-US" dirty="0" err="1"/>
              <a:t>ubicomp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80864E42-323D-254B-B60E-673D47EFB500}" type="slidenum">
              <a:rPr lang="en-US" smtClean="0"/>
              <a:t>47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FB64C-805E-714E-9D03-490B9BFC8B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342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the Interesting Problem!</a:t>
            </a:r>
            <a:endParaRPr lang="en-US" dirty="0"/>
          </a:p>
        </p:txBody>
      </p:sp>
      <p:sp>
        <p:nvSpPr>
          <p:cNvPr id="19458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Despite all these people building systems, no one using them or liking them</a:t>
            </a:r>
          </a:p>
          <a:p>
            <a:pPr lvl="1"/>
            <a:r>
              <a:rPr lang="en-US"/>
              <a:t>Not a technology issue</a:t>
            </a:r>
          </a:p>
          <a:p>
            <a:pPr lvl="1"/>
            <a:r>
              <a:rPr lang="en-US"/>
              <a:t>Not a development issue</a:t>
            </a:r>
          </a:p>
          <a:p>
            <a:pPr lvl="1"/>
            <a:r>
              <a:rPr lang="en-US"/>
              <a:t>Not a cost issue</a:t>
            </a:r>
          </a:p>
          <a:p>
            <a:pPr lvl="1"/>
            <a:endParaRPr lang="en-US"/>
          </a:p>
          <a:p>
            <a:pPr lvl="1"/>
            <a:r>
              <a:rPr lang="en-US"/>
              <a:t>So, what is the issue </a:t>
            </a:r>
            <a:r>
              <a:rPr lang="en-US">
                <a:sym typeface="Wingdings" charset="0"/>
              </a:rPr>
              <a:t> needs of the user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80864E42-323D-254B-B60E-673D47EFB500}" type="slidenum">
              <a:rPr lang="en-US" smtClean="0"/>
              <a:t>48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45173-928A-B345-8F3D-5D67702A13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02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Feeling in Control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Dourish</a:t>
            </a:r>
            <a:r>
              <a:rPr lang="en-US" dirty="0"/>
              <a:t>, </a:t>
            </a:r>
            <a:r>
              <a:rPr lang="en-US" dirty="0" err="1"/>
              <a:t>Abowd</a:t>
            </a:r>
            <a:r>
              <a:rPr lang="en-US" dirty="0"/>
              <a:t> and </a:t>
            </a:r>
            <a:r>
              <a:rPr lang="en-US" dirty="0" err="1"/>
              <a:t>Mynatt</a:t>
            </a:r>
            <a:r>
              <a:rPr lang="en-US" dirty="0"/>
              <a:t>, </a:t>
            </a:r>
            <a:r>
              <a:rPr lang="en-US" dirty="0" err="1"/>
              <a:t>Bellotti</a:t>
            </a:r>
            <a:r>
              <a:rPr lang="en-US" dirty="0"/>
              <a:t> and others: lack of control in these environments</a:t>
            </a:r>
          </a:p>
          <a:p>
            <a:r>
              <a:rPr lang="en-US" dirty="0"/>
              <a:t>Information collected, synthesized and used implicitly</a:t>
            </a:r>
          </a:p>
          <a:p>
            <a:r>
              <a:rPr lang="en-US" dirty="0"/>
              <a:t>How do I know what</a:t>
            </a:r>
            <a:r>
              <a:rPr lang="ja-JP" altLang="en-US" dirty="0"/>
              <a:t>’</a:t>
            </a:r>
            <a:r>
              <a:rPr lang="en-US" altLang="ja-JP" dirty="0"/>
              <a:t>s going on? (feedback)</a:t>
            </a:r>
          </a:p>
          <a:p>
            <a:r>
              <a:rPr lang="en-US" dirty="0"/>
              <a:t>How do I change what</a:t>
            </a:r>
            <a:r>
              <a:rPr lang="ja-JP" altLang="en-US" dirty="0"/>
              <a:t>’</a:t>
            </a:r>
            <a:r>
              <a:rPr lang="en-US" altLang="ja-JP" dirty="0"/>
              <a:t>s going on? (control)</a:t>
            </a:r>
          </a:p>
          <a:p>
            <a:r>
              <a:rPr lang="en-US" dirty="0"/>
              <a:t>Who gets this information? (privacy)</a:t>
            </a:r>
          </a:p>
          <a:p>
            <a:r>
              <a:rPr lang="en-US" dirty="0"/>
              <a:t>Is this another way to SPAM me? (overload)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646864-8781-6F45-AF05-12624E4CC4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6AAB5-DCF4-7342-B2C7-450F489C35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49</a:t>
            </a:fld>
            <a:endParaRPr lang="en-US"/>
          </a:p>
        </p:txBody>
      </p:sp>
      <p:pic>
        <p:nvPicPr>
          <p:cNvPr id="23555" name="Picture 4" descr="dancing-toa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09800"/>
            <a:ext cx="46482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800601" y="5334000"/>
            <a:ext cx="3444875" cy="34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17" b="1" i="1">
                <a:latin typeface="Arial" charset="0"/>
              </a:rPr>
              <a:t>Rich Gold </a:t>
            </a:r>
            <a:r>
              <a:rPr lang="ja-JP" altLang="en-US" sz="1617" b="1" i="1">
                <a:latin typeface="Arial" charset="0"/>
              </a:rPr>
              <a:t>“</a:t>
            </a:r>
            <a:r>
              <a:rPr lang="en-US" altLang="ja-JP" sz="1617" b="1" i="1">
                <a:latin typeface="Arial" charset="0"/>
              </a:rPr>
              <a:t>Dancing Toaster</a:t>
            </a:r>
            <a:r>
              <a:rPr lang="ja-JP" altLang="en-US" sz="1617" b="1" i="1">
                <a:latin typeface="Arial" charset="0"/>
              </a:rPr>
              <a:t>”</a:t>
            </a:r>
            <a:endParaRPr lang="en-US" sz="1617" b="1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Group assessment</a:t>
            </a:r>
          </a:p>
          <a:p>
            <a:pPr lvl="1"/>
            <a:r>
              <a:rPr lang="en-AU" dirty="0"/>
              <a:t>Research: 20% - Due </a:t>
            </a:r>
            <a:r>
              <a:rPr lang="en-AU" b="1" dirty="0"/>
              <a:t>week 5</a:t>
            </a:r>
          </a:p>
          <a:p>
            <a:pPr lvl="2"/>
            <a:r>
              <a:rPr lang="en-AU" dirty="0"/>
              <a:t>Report – 3000 words: 15%</a:t>
            </a:r>
          </a:p>
          <a:p>
            <a:pPr lvl="2"/>
            <a:r>
              <a:rPr lang="en-AU" dirty="0"/>
              <a:t>Video (upload on </a:t>
            </a:r>
            <a:r>
              <a:rPr lang="en-AU" dirty="0" err="1"/>
              <a:t>youtube</a:t>
            </a:r>
            <a:r>
              <a:rPr lang="en-AU" dirty="0"/>
              <a:t>) – 5 minutes: 5%</a:t>
            </a:r>
          </a:p>
          <a:p>
            <a:pPr lvl="1"/>
            <a:r>
              <a:rPr lang="en-AU" dirty="0"/>
              <a:t>Project: 20% - Due </a:t>
            </a:r>
            <a:r>
              <a:rPr lang="en-AU" b="1" dirty="0"/>
              <a:t>week 12</a:t>
            </a:r>
          </a:p>
          <a:p>
            <a:pPr lvl="2"/>
            <a:r>
              <a:rPr lang="en-AU" dirty="0"/>
              <a:t>30 hours work per student</a:t>
            </a:r>
          </a:p>
          <a:p>
            <a:endParaRPr lang="en-AU" dirty="0"/>
          </a:p>
          <a:p>
            <a:r>
              <a:rPr lang="en-AU" dirty="0"/>
              <a:t>Individual assessment</a:t>
            </a:r>
          </a:p>
          <a:p>
            <a:pPr lvl="1"/>
            <a:r>
              <a:rPr lang="en-AU" dirty="0"/>
              <a:t>Exam: 60% - During exam period</a:t>
            </a:r>
          </a:p>
          <a:p>
            <a:pPr lvl="1"/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D0280-BE55-6B4D-B27E-A7B315EEE3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0C7C9-4037-424C-ACB8-AA41539D1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377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context-aware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Various ways of classifying CA software: </a:t>
            </a:r>
          </a:p>
          <a:p>
            <a:endParaRPr lang="en-US" dirty="0"/>
          </a:p>
          <a:p>
            <a:r>
              <a:rPr lang="en-US" dirty="0"/>
              <a:t>Proactive Triggering </a:t>
            </a:r>
          </a:p>
          <a:p>
            <a:pPr lvl="1"/>
            <a:r>
              <a:rPr lang="en-US" dirty="0"/>
              <a:t>e.g. performing some interaction based on environmental perceptions </a:t>
            </a:r>
          </a:p>
          <a:p>
            <a:r>
              <a:rPr lang="en-US" dirty="0"/>
              <a:t>Streamlining Interaction </a:t>
            </a:r>
          </a:p>
          <a:p>
            <a:pPr lvl="1"/>
            <a:r>
              <a:rPr lang="en-US" dirty="0"/>
              <a:t>Reducing irrelevant information - e.g. travel guide for current location </a:t>
            </a:r>
          </a:p>
          <a:p>
            <a:r>
              <a:rPr lang="en-US" dirty="0"/>
              <a:t>Memories for past events </a:t>
            </a:r>
          </a:p>
          <a:p>
            <a:pPr lvl="1"/>
            <a:r>
              <a:rPr lang="en-US" dirty="0"/>
              <a:t>Contextual retrieval, e.g. based on spatial or feature-based cues </a:t>
            </a:r>
          </a:p>
          <a:p>
            <a:r>
              <a:rPr lang="en-US" dirty="0"/>
              <a:t>Reminders for future contexts </a:t>
            </a:r>
          </a:p>
          <a:p>
            <a:pPr lvl="1"/>
            <a:r>
              <a:rPr lang="en-US" dirty="0"/>
              <a:t>e.g. tagging details regarding current context for future access </a:t>
            </a:r>
          </a:p>
          <a:p>
            <a:r>
              <a:rPr lang="en-US" dirty="0" err="1"/>
              <a:t>Optimising</a:t>
            </a:r>
            <a:r>
              <a:rPr lang="en-US" dirty="0"/>
              <a:t> patterns of </a:t>
            </a:r>
            <a:r>
              <a:rPr lang="en-US" dirty="0" err="1"/>
              <a:t>behaviours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e.g. changing interface based on situation (from screen to text-to-voice) </a:t>
            </a:r>
          </a:p>
          <a:p>
            <a:r>
              <a:rPr lang="en-US" dirty="0"/>
              <a:t>Sharing Experiences </a:t>
            </a:r>
          </a:p>
          <a:p>
            <a:pPr lvl="1"/>
            <a:r>
              <a:rPr lang="en-US" dirty="0"/>
              <a:t>Social networking based on shared contexts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75595045-B44D-3D45-AC09-EDA292FCFAC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1BE12-4E7E-CF4E-B62A-56D477DF81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context-aware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Passive context-aware systems</a:t>
            </a:r>
          </a:p>
          <a:p>
            <a:pPr lvl="1"/>
            <a:r>
              <a:rPr lang="en-US" dirty="0"/>
              <a:t>New context is presented to the user, to inform them of change </a:t>
            </a:r>
          </a:p>
          <a:p>
            <a:pPr lvl="1"/>
            <a:r>
              <a:rPr lang="en-US" dirty="0"/>
              <a:t>User can then explicitly determine if the use of an application should change 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Changing information regarding environment (weather meters) </a:t>
            </a:r>
          </a:p>
          <a:p>
            <a:pPr lvl="2"/>
            <a:r>
              <a:rPr lang="en-US" dirty="0"/>
              <a:t>Context-based tagging (e.g. by camera) </a:t>
            </a:r>
          </a:p>
          <a:p>
            <a:r>
              <a:rPr lang="en-US" dirty="0"/>
              <a:t>Active context-aware system </a:t>
            </a:r>
          </a:p>
          <a:p>
            <a:pPr lvl="1"/>
            <a:r>
              <a:rPr lang="en-US" dirty="0" err="1"/>
              <a:t>Behaviour</a:t>
            </a:r>
            <a:r>
              <a:rPr lang="en-US" dirty="0"/>
              <a:t> of the applications change automatically 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Task filtering (e.g. information filtering, based on current wireless network speed) </a:t>
            </a:r>
          </a:p>
          <a:p>
            <a:pPr lvl="2"/>
            <a:r>
              <a:rPr lang="en-US"/>
              <a:t>Context-based </a:t>
            </a:r>
            <a:r>
              <a:rPr lang="en-US" dirty="0"/>
              <a:t>task activation (e.g. routing) </a:t>
            </a:r>
          </a:p>
          <a:p>
            <a:pPr lvl="2"/>
            <a:r>
              <a:rPr lang="en-US" dirty="0"/>
              <a:t>Content adaptation (e.g. for people with disability)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75595045-B44D-3D45-AC09-EDA292FCFAC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B4F6C-5A60-7D4B-9DBE-A40C3DF786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2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context (low-&gt;high)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New contexts can be created based on sensor data (captured by the device or nearby sensors)</a:t>
            </a:r>
          </a:p>
          <a:p>
            <a:r>
              <a:rPr lang="en-US" dirty="0"/>
              <a:t>Lower-level raw contexts may need to be processed into higher level contexts</a:t>
            </a:r>
          </a:p>
          <a:p>
            <a:r>
              <a:rPr lang="en-US" dirty="0"/>
              <a:t>Raw data may need to be scaled or transformed</a:t>
            </a:r>
          </a:p>
          <a:p>
            <a:pPr lvl="1"/>
            <a:r>
              <a:rPr lang="en-US" dirty="0"/>
              <a:t>e.g. electrical signal on a temperature gauge should be converted into a Celsius value...</a:t>
            </a:r>
          </a:p>
          <a:p>
            <a:pPr lvl="1"/>
            <a:r>
              <a:rPr lang="en-US" dirty="0"/>
              <a:t>...or absolute geo-location position should be converted into an address identification of a building</a:t>
            </a:r>
          </a:p>
          <a:p>
            <a:r>
              <a:rPr lang="en-US" dirty="0"/>
              <a:t>Often this abstraction is more useful</a:t>
            </a:r>
          </a:p>
          <a:p>
            <a:pPr lvl="1"/>
            <a:r>
              <a:rPr lang="en-US" dirty="0"/>
              <a:t>e.g. “this photo was taken at my parents home last </a:t>
            </a:r>
            <a:r>
              <a:rPr lang="en-US" dirty="0" err="1"/>
              <a:t>christmas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75595045-B44D-3D45-AC09-EDA292FCFAC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54FF9-911E-BE48-B8CF-467FE7D0E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context (c1-&gt;c2)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Some contexts can be derived from other contexts</a:t>
            </a:r>
          </a:p>
          <a:p>
            <a:pPr lvl="1"/>
            <a:r>
              <a:rPr lang="en-US" dirty="0"/>
              <a:t>By combining several contextual cues, a better understanding of the context can be determined, than considering the cues in isolation</a:t>
            </a:r>
          </a:p>
          <a:p>
            <a:r>
              <a:rPr lang="en-US" dirty="0"/>
              <a:t>The same cues might mean different things</a:t>
            </a:r>
          </a:p>
          <a:p>
            <a:pPr lvl="1"/>
            <a:r>
              <a:rPr lang="en-US" dirty="0"/>
              <a:t>A user in front of a building may be admiring the architecture, or waiting for a friend</a:t>
            </a:r>
          </a:p>
          <a:p>
            <a:r>
              <a:rPr lang="en-US" dirty="0"/>
              <a:t>Good for implicit HCI - </a:t>
            </a:r>
            <a:r>
              <a:rPr lang="en-US" dirty="0" err="1"/>
              <a:t>iHCI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e.g. knowing the current location, current time, and having access to the user’s calendar, an app can infer the user’s context</a:t>
            </a:r>
          </a:p>
          <a:p>
            <a:pPr lvl="1"/>
            <a:r>
              <a:rPr lang="en-US" dirty="0"/>
              <a:t>i.e. waiting for a flight, in a meeting, or even </a:t>
            </a:r>
            <a:r>
              <a:rPr lang="en-US" dirty="0" err="1"/>
              <a:t>en</a:t>
            </a:r>
            <a:r>
              <a:rPr lang="en-US" dirty="0"/>
              <a:t>-route, but running late.</a:t>
            </a:r>
          </a:p>
          <a:p>
            <a:r>
              <a:rPr lang="en-US" dirty="0"/>
              <a:t>Cues may be </a:t>
            </a:r>
            <a:r>
              <a:rPr lang="en-US" dirty="0" err="1"/>
              <a:t>heterogenous</a:t>
            </a:r>
            <a:r>
              <a:rPr lang="en-US" dirty="0"/>
              <a:t> in format</a:t>
            </a:r>
          </a:p>
          <a:p>
            <a:pPr lvl="1"/>
            <a:r>
              <a:rPr lang="en-US" dirty="0"/>
              <a:t>Currently over 100 location coordinate systems are in use</a:t>
            </a:r>
          </a:p>
          <a:p>
            <a:pPr lvl="1"/>
            <a:r>
              <a:rPr lang="en-US" dirty="0"/>
              <a:t>Need mechanisms to resolve heterogeneity within open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75595045-B44D-3D45-AC09-EDA292FCFAC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8C883-1A73-7B43-9F52-D2298A5EF3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context (c1+c2)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Combining several simpler contexts - Context Composition</a:t>
            </a:r>
          </a:p>
          <a:p>
            <a:r>
              <a:rPr lang="en-US" dirty="0"/>
              <a:t>The joint inference of simpler contexts can imply other contexts</a:t>
            </a:r>
          </a:p>
          <a:p>
            <a:pPr lvl="1"/>
            <a:r>
              <a:rPr lang="en-US" dirty="0"/>
              <a:t>May require interoperation and mediation</a:t>
            </a:r>
          </a:p>
          <a:p>
            <a:r>
              <a:rPr lang="en-US" dirty="0"/>
              <a:t>Combining homogeneous contexts</a:t>
            </a:r>
          </a:p>
          <a:p>
            <a:pPr lvl="1"/>
            <a:r>
              <a:rPr lang="en-US" dirty="0"/>
              <a:t>Getting several independent values about the same thing</a:t>
            </a:r>
          </a:p>
          <a:p>
            <a:r>
              <a:rPr lang="en-US" dirty="0"/>
              <a:t>Combining heterogeneous contexts</a:t>
            </a:r>
          </a:p>
          <a:p>
            <a:pPr lvl="1"/>
            <a:r>
              <a:rPr lang="en-US" dirty="0"/>
              <a:t>Additional cues may disambiguate contexts suggested by other cues</a:t>
            </a:r>
          </a:p>
          <a:p>
            <a:r>
              <a:rPr lang="en-US" dirty="0"/>
              <a:t>Deriving high-level context from lower-level ones</a:t>
            </a:r>
          </a:p>
          <a:p>
            <a:pPr lvl="1"/>
            <a:r>
              <a:rPr lang="en-US" dirty="0"/>
              <a:t>e.g. by knowing someone’s weight and location, an identity may be derived</a:t>
            </a:r>
          </a:p>
          <a:p>
            <a:r>
              <a:rPr lang="en-US" dirty="0"/>
              <a:t>Deriving low-level contexts from higher-level ones</a:t>
            </a:r>
          </a:p>
          <a:p>
            <a:pPr lvl="1"/>
            <a:r>
              <a:rPr lang="en-US" dirty="0"/>
              <a:t>e.g. a physical location may be derived from more general information such as the street name and building name given by a third party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75595045-B44D-3D45-AC09-EDA292FCFAC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3FA14-4326-8C4B-B9B9-36C21983B4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Consulting a user profile or preferences</a:t>
            </a:r>
          </a:p>
          <a:p>
            <a:pPr lvl="1"/>
            <a:r>
              <a:rPr lang="en-US" dirty="0"/>
              <a:t>Checking the user’s calendar - not always reliable as the user may deviate...</a:t>
            </a:r>
          </a:p>
          <a:p>
            <a:r>
              <a:rPr lang="en-US" dirty="0"/>
              <a:t>Using historic data</a:t>
            </a:r>
          </a:p>
          <a:p>
            <a:pPr lvl="1"/>
            <a:r>
              <a:rPr lang="en-US" dirty="0"/>
              <a:t>Observing user </a:t>
            </a:r>
            <a:r>
              <a:rPr lang="en-US" dirty="0" err="1"/>
              <a:t>behaviour</a:t>
            </a:r>
            <a:r>
              <a:rPr lang="en-US" dirty="0"/>
              <a:t> and building an implicit user profile</a:t>
            </a:r>
          </a:p>
          <a:p>
            <a:r>
              <a:rPr lang="en-US" dirty="0"/>
              <a:t>Explicitly ask the user</a:t>
            </a:r>
          </a:p>
          <a:p>
            <a:pPr lvl="1"/>
            <a:r>
              <a:rPr lang="en-US" dirty="0"/>
              <a:t>“Training”</a:t>
            </a:r>
          </a:p>
          <a:p>
            <a:pPr lvl="1"/>
            <a:r>
              <a:rPr lang="en-US" dirty="0"/>
              <a:t>May be annoying to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75595045-B44D-3D45-AC09-EDA292FCFAC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8AB16-9CDB-074F-9C00-1E5D5CD22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A51F5BB-A5D2-484E-AEF6-825573C0FF00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44" y="1178719"/>
            <a:ext cx="5929313" cy="4491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63" y="5201072"/>
            <a:ext cx="839391" cy="16073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25061-A44B-364B-BD10-E7604BA633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304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A51F5BB-A5D2-484E-AEF6-825573C0FF0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1382271" y="4998550"/>
            <a:ext cx="1721441" cy="759459"/>
          </a:xfrm>
          <a:prstGeom prst="round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4" tIns="32147" rIns="64294" bIns="32147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266" dirty="0">
                <a:solidFill>
                  <a:schemeClr val="tx2"/>
                </a:solidFill>
              </a:rPr>
              <a:t>Accelerometer</a:t>
            </a:r>
            <a:endParaRPr lang="en-US" sz="1687" dirty="0">
              <a:solidFill>
                <a:schemeClr val="tx2"/>
              </a:solidFill>
              <a:sym typeface="Trebuchet MS" charset="0"/>
            </a:endParaRPr>
          </a:p>
        </p:txBody>
      </p:sp>
      <p:cxnSp>
        <p:nvCxnSpPr>
          <p:cNvPr id="8" name="Straight Arrow Connector 7"/>
          <p:cNvCxnSpPr>
            <a:stCxn id="6" idx="0"/>
            <a:endCxn id="9" idx="2"/>
          </p:cNvCxnSpPr>
          <p:nvPr/>
        </p:nvCxnSpPr>
        <p:spPr bwMode="auto">
          <a:xfrm flipV="1">
            <a:off x="2242991" y="4087198"/>
            <a:ext cx="0" cy="911351"/>
          </a:xfrm>
          <a:prstGeom prst="straightConnector1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ounded Rectangle 8"/>
          <p:cNvSpPr/>
          <p:nvPr/>
        </p:nvSpPr>
        <p:spPr bwMode="auto">
          <a:xfrm>
            <a:off x="1382271" y="3327739"/>
            <a:ext cx="1721441" cy="759459"/>
          </a:xfrm>
          <a:prstGeom prst="round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4" tIns="32147" rIns="64294" bIns="32147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266" dirty="0">
                <a:solidFill>
                  <a:schemeClr val="tx2"/>
                </a:solidFill>
              </a:rPr>
              <a:t>Amplitude</a:t>
            </a:r>
            <a:endParaRPr lang="en-US" sz="1687" dirty="0">
              <a:solidFill>
                <a:schemeClr val="tx2"/>
              </a:solidFill>
              <a:sym typeface="Trebuchet M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5514" y="4289721"/>
            <a:ext cx="863763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/>
              <a:t>Low-&gt;high</a:t>
            </a:r>
          </a:p>
        </p:txBody>
      </p:sp>
      <p:cxnSp>
        <p:nvCxnSpPr>
          <p:cNvPr id="15" name="Straight Arrow Connector 14"/>
          <p:cNvCxnSpPr>
            <a:stCxn id="9" idx="0"/>
            <a:endCxn id="16" idx="2"/>
          </p:cNvCxnSpPr>
          <p:nvPr/>
        </p:nvCxnSpPr>
        <p:spPr bwMode="auto">
          <a:xfrm flipV="1">
            <a:off x="2242991" y="2416388"/>
            <a:ext cx="0" cy="911351"/>
          </a:xfrm>
          <a:prstGeom prst="straightConnector1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ounded Rectangle 15"/>
          <p:cNvSpPr/>
          <p:nvPr/>
        </p:nvSpPr>
        <p:spPr bwMode="auto">
          <a:xfrm>
            <a:off x="1382271" y="1656928"/>
            <a:ext cx="1721441" cy="759459"/>
          </a:xfrm>
          <a:prstGeom prst="round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4" tIns="32147" rIns="64294" bIns="32147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266" dirty="0">
                <a:solidFill>
                  <a:schemeClr val="tx2"/>
                </a:solidFill>
              </a:rPr>
              <a:t>Step counter</a:t>
            </a:r>
            <a:endParaRPr lang="en-US" sz="1687" dirty="0">
              <a:solidFill>
                <a:schemeClr val="tx2"/>
              </a:solidFill>
              <a:sym typeface="Trebuchet M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929" y="1201253"/>
            <a:ext cx="639919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/>
              <a:t>c1 + c2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44253" y="2618910"/>
            <a:ext cx="689612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/>
              <a:t>c1 -&gt; c2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1382271" y="340532"/>
            <a:ext cx="1721441" cy="759459"/>
          </a:xfrm>
          <a:prstGeom prst="round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4" tIns="32147" rIns="64294" bIns="32147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266" dirty="0">
                <a:solidFill>
                  <a:schemeClr val="tx2"/>
                </a:solidFill>
              </a:rPr>
              <a:t>Timer</a:t>
            </a:r>
            <a:endParaRPr lang="en-US" sz="1687" dirty="0">
              <a:solidFill>
                <a:schemeClr val="tx2"/>
              </a:solidFill>
              <a:sym typeface="Trebuchet MS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3863171" y="1049361"/>
            <a:ext cx="1721441" cy="759459"/>
          </a:xfrm>
          <a:prstGeom prst="round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4" tIns="32147" rIns="64294" bIns="32147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266" dirty="0">
                <a:solidFill>
                  <a:schemeClr val="tx2"/>
                </a:solidFill>
              </a:rPr>
              <a:t>Calories</a:t>
            </a:r>
            <a:endParaRPr lang="en-US" sz="1687" dirty="0">
              <a:solidFill>
                <a:schemeClr val="tx2"/>
              </a:solidFill>
              <a:sym typeface="Trebuchet MS" charset="0"/>
            </a:endParaRPr>
          </a:p>
        </p:txBody>
      </p:sp>
      <p:cxnSp>
        <p:nvCxnSpPr>
          <p:cNvPr id="27" name="Straight Arrow Connector 26"/>
          <p:cNvCxnSpPr>
            <a:stCxn id="16" idx="3"/>
            <a:endCxn id="26" idx="1"/>
          </p:cNvCxnSpPr>
          <p:nvPr/>
        </p:nvCxnSpPr>
        <p:spPr bwMode="auto">
          <a:xfrm flipV="1">
            <a:off x="3103712" y="1429090"/>
            <a:ext cx="759459" cy="607568"/>
          </a:xfrm>
          <a:prstGeom prst="straightConnector1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21" idx="3"/>
            <a:endCxn id="26" idx="1"/>
          </p:cNvCxnSpPr>
          <p:nvPr/>
        </p:nvCxnSpPr>
        <p:spPr bwMode="auto">
          <a:xfrm>
            <a:off x="3103712" y="720261"/>
            <a:ext cx="759459" cy="708829"/>
          </a:xfrm>
          <a:prstGeom prst="straightConnector1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Rounded Rectangle 32"/>
          <p:cNvSpPr/>
          <p:nvPr/>
        </p:nvSpPr>
        <p:spPr bwMode="auto">
          <a:xfrm>
            <a:off x="6192180" y="1049361"/>
            <a:ext cx="1721441" cy="759459"/>
          </a:xfrm>
          <a:prstGeom prst="round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4" tIns="32147" rIns="64294" bIns="32147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266" dirty="0">
                <a:solidFill>
                  <a:schemeClr val="tx2"/>
                </a:solidFill>
              </a:rPr>
              <a:t>Calendar</a:t>
            </a:r>
            <a:endParaRPr lang="en-US" sz="1687" dirty="0">
              <a:solidFill>
                <a:schemeClr val="tx2"/>
              </a:solidFill>
              <a:sym typeface="Trebuchet MS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5078306" y="2669541"/>
            <a:ext cx="1721441" cy="759459"/>
          </a:xfrm>
          <a:prstGeom prst="roundRect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4" tIns="32147" rIns="64294" bIns="32147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266" dirty="0">
                <a:solidFill>
                  <a:schemeClr val="tx2"/>
                </a:solidFill>
              </a:rPr>
              <a:t>Diet</a:t>
            </a:r>
            <a:endParaRPr lang="en-US" sz="1687" dirty="0">
              <a:solidFill>
                <a:schemeClr val="tx2"/>
              </a:solidFill>
              <a:sym typeface="Trebuchet MS" charset="0"/>
            </a:endParaRPr>
          </a:p>
        </p:txBody>
      </p:sp>
      <p:cxnSp>
        <p:nvCxnSpPr>
          <p:cNvPr id="35" name="Straight Arrow Connector 34"/>
          <p:cNvCxnSpPr>
            <a:stCxn id="26" idx="2"/>
            <a:endCxn id="34" idx="0"/>
          </p:cNvCxnSpPr>
          <p:nvPr/>
        </p:nvCxnSpPr>
        <p:spPr bwMode="auto">
          <a:xfrm>
            <a:off x="4723892" y="1808820"/>
            <a:ext cx="1215135" cy="860721"/>
          </a:xfrm>
          <a:prstGeom prst="straightConnector1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33" idx="2"/>
            <a:endCxn id="34" idx="0"/>
          </p:cNvCxnSpPr>
          <p:nvPr/>
        </p:nvCxnSpPr>
        <p:spPr bwMode="auto">
          <a:xfrm flipH="1">
            <a:off x="5939027" y="1808820"/>
            <a:ext cx="1113874" cy="860721"/>
          </a:xfrm>
          <a:prstGeom prst="straightConnector1">
            <a:avLst/>
          </a:prstGeom>
          <a:solidFill>
            <a:srgbClr val="63A1B7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2EE55-C5C5-0D48-A1C3-AABAAF0E2D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/>
      <p:bldP spid="16" grpId="0" animBg="1"/>
      <p:bldP spid="19" grpId="0"/>
      <p:bldP spid="20" grpId="0"/>
      <p:bldP spid="21" grpId="0" animBg="1"/>
      <p:bldP spid="26" grpId="0" animBg="1"/>
      <p:bldP spid="33" grpId="0" animBg="1"/>
      <p:bldP spid="3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similar diagram </a:t>
            </a:r>
          </a:p>
          <a:p>
            <a:r>
              <a:rPr lang="en-US" dirty="0"/>
              <a:t>Objective: the smartphone should detect if you are drunk or not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80864E42-323D-254B-B60E-673D47EFB500}" type="slidenum">
              <a:rPr lang="en-US" smtClean="0"/>
              <a:t>58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60D6A-FD73-EE42-86AE-48B5CF4D9A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5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Computing: Interaction design beyond the desktop/mobile</a:t>
            </a:r>
          </a:p>
          <a:p>
            <a:pPr lvl="1"/>
            <a:r>
              <a:rPr lang="en-US" dirty="0"/>
              <a:t>Technology is “everywhere”</a:t>
            </a:r>
          </a:p>
          <a:p>
            <a:pPr lvl="1"/>
            <a:r>
              <a:rPr lang="en-US" dirty="0"/>
              <a:t>The environment becomes smart</a:t>
            </a:r>
          </a:p>
          <a:p>
            <a:r>
              <a:rPr lang="en-US" dirty="0"/>
              <a:t>Computers can capture context</a:t>
            </a:r>
          </a:p>
          <a:p>
            <a:r>
              <a:rPr lang="en-US" dirty="0"/>
              <a:t>Computers can infer/calculate context</a:t>
            </a:r>
          </a:p>
          <a:p>
            <a:r>
              <a:rPr lang="en-US" dirty="0"/>
              <a:t>As a designer, how would you use context in your application.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A51F5BB-A5D2-484E-AEF6-825573C0FF0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806A4-5070-1648-B9FC-32DCB091A6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- Video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presentation of 5 minutes</a:t>
            </a:r>
          </a:p>
          <a:p>
            <a:pPr lvl="1"/>
            <a:r>
              <a:rPr lang="en-US" dirty="0"/>
              <a:t>Choose cool new applications, concepts or ideas that can be shown in less than 5 minutes by a short video (of your own)</a:t>
            </a:r>
          </a:p>
          <a:p>
            <a:pPr lvl="1"/>
            <a:r>
              <a:rPr lang="en-US" dirty="0"/>
              <a:t>Has to be related to mobile computing</a:t>
            </a:r>
          </a:p>
          <a:p>
            <a:r>
              <a:rPr lang="en-US" dirty="0"/>
              <a:t>Picking a topic</a:t>
            </a:r>
          </a:p>
          <a:p>
            <a:pPr lvl="1"/>
            <a:r>
              <a:rPr lang="en-US" dirty="0"/>
              <a:t>Up to your group</a:t>
            </a:r>
          </a:p>
          <a:p>
            <a:pPr lvl="1"/>
            <a:r>
              <a:rPr lang="en-US" dirty="0"/>
              <a:t>Confirm/check with tutors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AC856-C56D-3A43-AE48-B066446BC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C7259-3595-1143-B110-3B8F11BE1A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9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-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Structure (suggestion)</a:t>
            </a:r>
          </a:p>
          <a:p>
            <a:pPr lvl="1"/>
            <a:r>
              <a:rPr lang="en-US" dirty="0"/>
              <a:t>Title, authors, abstract, HTTP link to video  (1 page)</a:t>
            </a:r>
          </a:p>
          <a:p>
            <a:pPr lvl="1"/>
            <a:r>
              <a:rPr lang="en-US" dirty="0"/>
              <a:t>Introduction (2 pages)</a:t>
            </a:r>
          </a:p>
          <a:p>
            <a:pPr lvl="1"/>
            <a:r>
              <a:rPr lang="en-US" dirty="0"/>
              <a:t>Topic and critical analysis (6-7 pages in two or three sections)</a:t>
            </a:r>
          </a:p>
          <a:p>
            <a:pPr lvl="1"/>
            <a:r>
              <a:rPr lang="en-US" dirty="0"/>
              <a:t>Conclusions and future directions (1-2 pages)</a:t>
            </a:r>
          </a:p>
          <a:p>
            <a:pPr lvl="1"/>
            <a:r>
              <a:rPr lang="en-US" dirty="0"/>
              <a:t>References and sources (1 page)</a:t>
            </a:r>
          </a:p>
          <a:p>
            <a:pPr lvl="1"/>
            <a:r>
              <a:rPr lang="en-US" dirty="0" err="1"/>
              <a:t>Itemised</a:t>
            </a:r>
            <a:r>
              <a:rPr lang="en-US" dirty="0"/>
              <a:t> contributions by each member (1 page)</a:t>
            </a:r>
          </a:p>
          <a:p>
            <a:r>
              <a:rPr lang="en-US" dirty="0"/>
              <a:t>Length</a:t>
            </a:r>
          </a:p>
          <a:p>
            <a:pPr lvl="1"/>
            <a:r>
              <a:rPr lang="en-US" dirty="0"/>
              <a:t>Maximum </a:t>
            </a:r>
            <a:r>
              <a:rPr lang="en-US"/>
              <a:t>14 pages, 3000 words</a:t>
            </a:r>
            <a:endParaRPr lang="en-US" dirty="0"/>
          </a:p>
          <a:p>
            <a:r>
              <a:rPr lang="en-US" dirty="0"/>
              <a:t>Submission</a:t>
            </a:r>
          </a:p>
          <a:p>
            <a:pPr lvl="1"/>
            <a:r>
              <a:rPr lang="en-US" dirty="0"/>
              <a:t>PDF format</a:t>
            </a:r>
          </a:p>
          <a:p>
            <a:pPr lvl="1"/>
            <a:r>
              <a:rPr lang="en-US" dirty="0"/>
              <a:t>Via LMS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8E676-71F3-8E4E-B67A-7199523B8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AAE2C-667A-7E4E-9DCC-36C91449E0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3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environment</a:t>
            </a:r>
          </a:p>
          <a:p>
            <a:pPr lvl="1"/>
            <a:r>
              <a:rPr lang="en-US" dirty="0"/>
              <a:t>Android, Java</a:t>
            </a:r>
          </a:p>
          <a:p>
            <a:pPr lvl="1"/>
            <a:r>
              <a:rPr lang="en-US" dirty="0"/>
              <a:t>Hands on experience</a:t>
            </a:r>
          </a:p>
          <a:p>
            <a:r>
              <a:rPr lang="en-US" dirty="0"/>
              <a:t>Topic: Develop a context-aware mobile application</a:t>
            </a:r>
          </a:p>
          <a:p>
            <a:pPr lvl="1"/>
            <a:r>
              <a:rPr lang="en-US" dirty="0"/>
              <a:t>Must run on phone</a:t>
            </a:r>
          </a:p>
          <a:p>
            <a:pPr lvl="1"/>
            <a:r>
              <a:rPr lang="en-US" dirty="0"/>
              <a:t>Must use multiple sensors</a:t>
            </a:r>
          </a:p>
          <a:p>
            <a:pPr lvl="1"/>
            <a:r>
              <a:rPr lang="en-US" dirty="0"/>
              <a:t>Must access information from the Internet/cloud</a:t>
            </a:r>
          </a:p>
          <a:p>
            <a:pPr lvl="1"/>
            <a:r>
              <a:rPr lang="en-US" dirty="0"/>
              <a:t>Must be usable</a:t>
            </a:r>
          </a:p>
          <a:p>
            <a:pPr lvl="1"/>
            <a:r>
              <a:rPr lang="en-US" dirty="0"/>
              <a:t>Must be innovative</a:t>
            </a:r>
          </a:p>
          <a:p>
            <a:pPr lvl="1"/>
            <a:r>
              <a:rPr lang="en-US" dirty="0"/>
              <a:t>Must not be trivial to build (not a weekend project)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F4D52-013C-0748-884C-C25C6B9464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E0414-8B18-8A44-A5C2-71DAA4D5F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7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4CC3-2CBC-3742-953D-CE22984B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94B7-7CB2-4F42-830B-EA092FB2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build a game</a:t>
            </a:r>
          </a:p>
          <a:p>
            <a:pPr lvl="1"/>
            <a:r>
              <a:rPr lang="en-US" dirty="0"/>
              <a:t>Flappy Bird with Sensory input and a game server</a:t>
            </a:r>
          </a:p>
          <a:p>
            <a:r>
              <a:rPr lang="en-US" dirty="0"/>
              <a:t>You can build a utility app</a:t>
            </a:r>
          </a:p>
          <a:p>
            <a:pPr lvl="1"/>
            <a:r>
              <a:rPr lang="en-US" dirty="0"/>
              <a:t>Smart City app: use publicly available APIs (e.g. public transport) and your GPS location, and do something interesting</a:t>
            </a:r>
          </a:p>
          <a:p>
            <a:r>
              <a:rPr lang="en-US" dirty="0"/>
              <a:t>You can build a social app</a:t>
            </a:r>
          </a:p>
          <a:p>
            <a:pPr lvl="1"/>
            <a:r>
              <a:rPr lang="en-US" dirty="0"/>
              <a:t>Foursquare/friends nearby, sharing your context (e.g. my phone is set to silent), location, nearby Points-of-Interest.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71F2F-5E09-FB46-AE62-FE49D2DEBD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43B4B-13CB-E84A-B06F-EB892BB043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3145</Words>
  <Application>Microsoft Macintosh PowerPoint</Application>
  <PresentationFormat>On-screen Show (4:3)</PresentationFormat>
  <Paragraphs>698</Paragraphs>
  <Slides>59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Courier</vt:lpstr>
      <vt:lpstr>Tahoma</vt:lpstr>
      <vt:lpstr>Times New Roman</vt:lpstr>
      <vt:lpstr>Office Theme</vt:lpstr>
      <vt:lpstr>COMP90018 Mobile Computing Systems Programming</vt:lpstr>
      <vt:lpstr>Logistics</vt:lpstr>
      <vt:lpstr>Location and Time</vt:lpstr>
      <vt:lpstr>Schedule</vt:lpstr>
      <vt:lpstr>Assessment</vt:lpstr>
      <vt:lpstr>Research - Video</vt:lpstr>
      <vt:lpstr>Research - Report</vt:lpstr>
      <vt:lpstr>Project</vt:lpstr>
      <vt:lpstr>Project examples</vt:lpstr>
      <vt:lpstr>What is Mobile Computing?</vt:lpstr>
      <vt:lpstr>What is Mobile Computing?</vt:lpstr>
      <vt:lpstr>What is Mobile Computing?</vt:lpstr>
      <vt:lpstr>Topics in Mobile Computing</vt:lpstr>
      <vt:lpstr>4 Challenges of Mobile Computing</vt:lpstr>
      <vt:lpstr>Wireless Communication</vt:lpstr>
      <vt:lpstr>Mobility</vt:lpstr>
      <vt:lpstr>Portability I</vt:lpstr>
      <vt:lpstr>Portability II</vt:lpstr>
      <vt:lpstr>Social Impact</vt:lpstr>
      <vt:lpstr>Wired versus Wireless Networks</vt:lpstr>
      <vt:lpstr>Milestones for Mobile Systems</vt:lpstr>
      <vt:lpstr>Mobile Computing and ...</vt:lpstr>
      <vt:lpstr>Are we there yet ...</vt:lpstr>
      <vt:lpstr>Smartphones</vt:lpstr>
      <vt:lpstr>Mobile Computing Devices</vt:lpstr>
      <vt:lpstr>Overview of Handheld Devices</vt:lpstr>
      <vt:lpstr>Smartphones</vt:lpstr>
      <vt:lpstr>Ubiquity of Mobile Phones</vt:lpstr>
      <vt:lpstr>The First Smartphone</vt:lpstr>
      <vt:lpstr>Smartphone Applications I</vt:lpstr>
      <vt:lpstr>Smartphone Applications II</vt:lpstr>
      <vt:lpstr>The Future of Smartphones I</vt:lpstr>
      <vt:lpstr>The Future of Smartphones II</vt:lpstr>
      <vt:lpstr>Operating Systems</vt:lpstr>
      <vt:lpstr>Operating Systems</vt:lpstr>
      <vt:lpstr>Operating Systems</vt:lpstr>
      <vt:lpstr>Operating Systems</vt:lpstr>
      <vt:lpstr>Operating Systems</vt:lpstr>
      <vt:lpstr>PowerPoint Presentation</vt:lpstr>
      <vt:lpstr>Development Comparison I</vt:lpstr>
      <vt:lpstr>Development Comparison II</vt:lpstr>
      <vt:lpstr>Break! – 15 minutes</vt:lpstr>
      <vt:lpstr>Ubiquitous Computing</vt:lpstr>
      <vt:lpstr>Overview</vt:lpstr>
      <vt:lpstr>Overview</vt:lpstr>
      <vt:lpstr>Context-Aware Computing</vt:lpstr>
      <vt:lpstr>30 Years of Ubicomp Research</vt:lpstr>
      <vt:lpstr>Not the Interesting Problem!</vt:lpstr>
      <vt:lpstr>Feeling in Control</vt:lpstr>
      <vt:lpstr>Types of context-aware apps</vt:lpstr>
      <vt:lpstr>Types of context-aware systems</vt:lpstr>
      <vt:lpstr>Deriving context (low-&gt;high)</vt:lpstr>
      <vt:lpstr>Deriving context (c1-&gt;c2)</vt:lpstr>
      <vt:lpstr>Deriving context (c1+c2)</vt:lpstr>
      <vt:lpstr>Further approaches</vt:lpstr>
      <vt:lpstr>PowerPoint Presentation</vt:lpstr>
      <vt:lpstr>PowerPoint Presentation</vt:lpstr>
      <vt:lpstr>Activity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COMP90018 Mobile Computing Systems Programming</dc:title>
  <dc:creator>Vassilis Kostakos</dc:creator>
  <cp:lastModifiedBy>Vassilis Kostakos</cp:lastModifiedBy>
  <cp:revision>34</cp:revision>
  <dcterms:created xsi:type="dcterms:W3CDTF">2019-05-30T00:14:47Z</dcterms:created>
  <dcterms:modified xsi:type="dcterms:W3CDTF">2019-08-05T02:05:41Z</dcterms:modified>
</cp:coreProperties>
</file>