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83" r:id="rId3"/>
    <p:sldId id="2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071"/>
  </p:normalViewPr>
  <p:slideViewPr>
    <p:cSldViewPr snapToGrid="0" snapToObjects="1">
      <p:cViewPr varScale="1">
        <p:scale>
          <a:sx n="90" d="100"/>
          <a:sy n="90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3B2A-2F41-3C4E-9AC5-9A6D361B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C26A4-6E7B-284B-A40B-FA1E248AD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DC86-EA77-AE40-82B0-7A1DAEA5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B912-E887-D840-95B8-E2043C79D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220E1-9B1D-6C40-A3D5-157A7421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1FE84-05C8-A640-BF6C-E1D912ADD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1914-410D-A641-B177-CC823AE3E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035D-51AF-B84C-9210-0A1379EAA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5B3-40FC-4F43-9552-B7D06E0FD3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04E9-C059-8A4F-B6DA-90EB2767D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D205-51A3-BB47-8AFD-CF7E9BA9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3A73-AE21-F546-9D11-7AC6C229F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97BA0-3EB9-FB40-8C09-58AE5942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8227DA-93D2-2345-AC56-4BB61F1CE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F332-ACD7-9947-85AD-DF50D3FA0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FE43-0191-6347-A153-1A80D4AF8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5943F-794D-164A-8946-0FFACC84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7F398-9DCF-FD45-9648-C6C294B01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87C2-A73D-AF40-9222-0BEC84483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9089-C580-8548-ABE7-89E947CD3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5A7E-71F2-7749-A7F1-39B6A25D9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7D60-A64B-8940-91BA-ACEBDCDF1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3FC4587-010D-0B47-B3D8-3450472F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5690B-9738-C148-86F7-63C26ADC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1" y="6356350"/>
            <a:ext cx="405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COMP90018</a:t>
            </a:r>
            <a:br>
              <a:rPr lang="en-US" dirty="0"/>
            </a:br>
            <a:r>
              <a:rPr lang="en-US" dirty="0"/>
              <a:t>Mobile Computing 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Vassilis Kostakos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A96A-FCBF-704D-8C89-E5EC36F9A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Develop a context-aware mobile application</a:t>
            </a:r>
          </a:p>
          <a:p>
            <a:pPr lvl="1"/>
            <a:r>
              <a:rPr lang="en-US" dirty="0"/>
              <a:t>Must run on phone</a:t>
            </a:r>
          </a:p>
          <a:p>
            <a:pPr lvl="1"/>
            <a:r>
              <a:rPr lang="en-US" dirty="0"/>
              <a:t>Must use multiple sensors</a:t>
            </a:r>
          </a:p>
          <a:p>
            <a:pPr lvl="1"/>
            <a:r>
              <a:rPr lang="en-US" dirty="0"/>
              <a:t>Must access information from the Internet/cloud</a:t>
            </a:r>
          </a:p>
          <a:p>
            <a:pPr lvl="1"/>
            <a:r>
              <a:rPr lang="en-US" dirty="0"/>
              <a:t>Must be usable</a:t>
            </a:r>
          </a:p>
          <a:p>
            <a:pPr lvl="1"/>
            <a:r>
              <a:rPr lang="en-US" dirty="0"/>
              <a:t>Must be </a:t>
            </a:r>
            <a:r>
              <a:rPr lang="en-US" dirty="0" err="1"/>
              <a:t>innovativene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51F5BB-A5D2-484E-AEF6-825573C0FF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06A4-5070-1648-B9FC-32DCB091A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D12-02D4-8B45-93C7-5E64DC83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8E30-7CD0-4743-A79D-AA030B41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 app</a:t>
            </a:r>
          </a:p>
          <a:p>
            <a:pPr lvl="1"/>
            <a:r>
              <a:rPr lang="en-US" dirty="0"/>
              <a:t>That turns the phone to silent when you are busy</a:t>
            </a:r>
          </a:p>
          <a:p>
            <a:r>
              <a:rPr lang="en-US" dirty="0"/>
              <a:t>A to-do list</a:t>
            </a:r>
          </a:p>
          <a:p>
            <a:pPr lvl="1"/>
            <a:r>
              <a:rPr lang="en-US" dirty="0"/>
              <a:t>That reminds you to buy milk when you visit a supermarket</a:t>
            </a:r>
          </a:p>
          <a:p>
            <a:r>
              <a:rPr lang="en-US" dirty="0"/>
              <a:t>A game</a:t>
            </a:r>
          </a:p>
          <a:p>
            <a:pPr lvl="1"/>
            <a:r>
              <a:rPr lang="en-US" dirty="0"/>
              <a:t>That uses environmental data to adapt </a:t>
            </a:r>
            <a:r>
              <a:rPr lang="en-US"/>
              <a:t>the gameplay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C80-1F36-BD40-8F11-18F4E3CFBF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715AC-763E-B341-AC36-2141C8D19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97</Words>
  <Application>Microsoft Macintosh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COMP90018 Mobile Computing Systems Programming</vt:lpstr>
      <vt:lpstr>Project overview</vt:lpstr>
      <vt:lpstr>Some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COMP90018 Mobile Computing Systems Programming</dc:title>
  <dc:creator>Vassilis Kostakos</dc:creator>
  <cp:lastModifiedBy>Vassilis Kostakos</cp:lastModifiedBy>
  <cp:revision>17</cp:revision>
  <dcterms:created xsi:type="dcterms:W3CDTF">2019-05-30T00:14:47Z</dcterms:created>
  <dcterms:modified xsi:type="dcterms:W3CDTF">2019-05-30T04:46:56Z</dcterms:modified>
</cp:coreProperties>
</file>