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86D6-685F-2BAC-AD5C-2DD71C61E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1FAEE-5A76-066C-29FE-2C8B91AEA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3D07A-08E3-C562-9230-4D82CDA6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A1FD3-8675-9E33-4247-6CEB3763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02D8-82D8-824E-A450-82074F97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B83A-4DFB-E7BB-724A-795ADB8E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F42C8-60D1-0B07-0C07-B85FC11DD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D133F-3AE2-8802-1717-7C985270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3869-74DE-6ACF-8BBA-070B71D9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5A2B8-E21D-5E15-E96A-424FDF78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96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406B4-379B-0FB9-F8DF-AC9CA4D09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2B6B8-703A-004F-6CC3-063AC16B3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D32B-6AEB-58C7-6A02-776DAB57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2E2BE-731A-FEEF-C7BE-B26DF9F8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0836-A665-1758-5EBD-452CBFB3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7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0656-D7F4-4F6A-FAEA-87FA0C06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4690-DDD4-592E-DC8F-6F97519A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A32EE-AFE6-3E9C-2D30-9D27AC4F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B141D-2025-7622-C758-1DC388A7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82FB2-0E2D-0FDE-BC1E-1E93ED57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6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5C4F-735F-550D-2E23-1B9433C7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A8CE4-D616-2090-E386-76E19B8D4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4726-E426-182C-DF12-480B4E87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0294-265E-0F26-DBB2-97BA23F2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9ADC5-2BDD-621D-39B8-A29E8389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01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2A3B-5610-B643-317D-5EF32AEE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C2332-6E2F-F06B-49CE-93B09B667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24EB4-0FE7-CAD1-C96B-81AA28CE4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19498-D4B5-1ED6-A8DD-3280E444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38ED7-D88B-6B4F-DFC0-75A6D585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81D8B-A775-AD58-E9A2-237878A3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20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01ED-8C7E-D59C-7755-80A45705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85B3-217F-58FF-2597-3D878D2DB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02025-7E38-7C2A-7AF2-DB45F8B4F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F292A-F8B0-F8C9-5FC6-7C6A39782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97E78-4E16-0521-7B94-8A6E344D9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2BF4B-6B34-BBA7-CF22-7A6D0E83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DF4D7-E2F5-19AE-42ED-0A3630F2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4652A-9D5F-5859-6F5C-C55B95DD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09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4203-8E1C-00B6-0F9C-7B7F4FB2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5173B-44FB-A4BA-E7E5-7BEC98C1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24C17-18B4-27D6-FF4B-C729A075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C2C78-8791-D703-D1E3-D6BB383C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2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8A4F4-0740-A169-71B2-7AB4A0A6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7172C-37FB-BA02-0AB8-19E83CA6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04BEE-746B-B1D3-6DC0-8998EDAF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0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990B-75B5-C5AD-1ADB-8CCC39DF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64B3-E835-A79F-8382-1DC5F8035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3BB06-ABC6-3807-6B3B-5C9228345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9916-2B29-6BBE-31A8-7EFD2D61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E78FF-F9F5-0F5F-4B7F-A86D781F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9C13E-2190-258A-E4C4-CC631652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292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E541-57ED-23B0-E14E-47633FF2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39F5B-F4EC-AC76-E094-7D7329D5A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EB3E7-4DFF-9AF3-FFE4-92730AF31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E1592-2B11-FC3A-5F01-9A4645DA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E381A-2E67-1E88-6844-8FABCBE2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F1D1A-7071-6E62-780B-67F82F6B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7055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02777-D52E-0989-585A-7A5D3A26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DABB1-7887-4DCF-0B2A-DC14626A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E904C-034E-4691-1EF0-871E59CEB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8EA05-F11B-4924-8C07-98FF9514FB29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FC48-239B-77F7-B47D-3B2DD52B9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4476C-A688-F8F2-FDBB-2F8CD77BE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90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9463-B3FA-3FB0-0C28-DE7C6D2DE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Sample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8AA7F-BF35-C3EA-661B-A78665B69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23 March 2023</a:t>
            </a:r>
          </a:p>
          <a:p>
            <a:r>
              <a:rPr lang="en-CA" dirty="0"/>
              <a:t>Person Name</a:t>
            </a:r>
          </a:p>
          <a:p>
            <a:r>
              <a:rPr lang="en-CA" dirty="0"/>
              <a:t>Acme Inc</a:t>
            </a:r>
          </a:p>
        </p:txBody>
      </p:sp>
    </p:spTree>
    <p:extLst>
      <p:ext uri="{BB962C8B-B14F-4D97-AF65-F5344CB8AC3E}">
        <p14:creationId xmlns:p14="http://schemas.microsoft.com/office/powerpoint/2010/main" val="34766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F10-F6A2-2986-0EA3-DF2895E7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F236-9882-4468-A236-EC1A7C187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1125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Lorem ipsum dolor sit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amet</a:t>
            </a:r>
            <a:r>
              <a:rPr lang="en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en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consectetur</a:t>
            </a:r>
            <a:r>
              <a:rPr lang="en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adipiscing</a:t>
            </a:r>
            <a:r>
              <a:rPr lang="en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elit</a:t>
            </a:r>
            <a:r>
              <a:rPr lang="en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Proin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ultrices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ante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ipsum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molestie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in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varius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lectus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sodales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Proin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molestie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nisl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in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tincidunt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placerat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amet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est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laoreet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laoreet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mauris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ut,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hendrerit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facilisis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posuere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justo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Sed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pharetra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eros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dui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lobortis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a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molestie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velit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rhoncus.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id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metus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neque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Nunc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ultrices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urna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fermentum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tincidunt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Vestibulum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nec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fermentum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magna. Integer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convallis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quis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nisi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ut mollis. Nam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efficitur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pulvinar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nisl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blandit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luctus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lacus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feugiat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eu.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Donec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sodales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odio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diam, non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auctor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mi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viverra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et. In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ac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sapien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rutrum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laoreet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arcu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condimentum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sem.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Aliquam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nisl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magna,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consectetur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sed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mollis nec, porta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iaculis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lacus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1125"/>
              </a:spcAft>
            </a:pP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Aliquam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dapibus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urna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felis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ac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ornare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neque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imperdiet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ac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Maecenas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at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fermentum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erat,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ac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finibus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Nam pulvinar,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nisi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ut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pharetra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aliquam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nisl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nisl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posuere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quam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eget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tincidunt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erat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orci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non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tellus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Suspendisse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tortor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felis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gravida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et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posuere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ut,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facilisis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tristique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dolor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Vestibulum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ante ipsum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primis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in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faucibus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orci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luctus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et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ultrices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posuere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cubilia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curae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;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Vestibulum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feugiat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quis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justo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amet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ullamcorper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Sed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quis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posuere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dui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Donec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in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suscipit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nibh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ac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pharetra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orci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6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E747-50CA-CF26-5906-BC4833B7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73E5-D8C9-C58E-18E9-1742D733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1125"/>
              </a:spcAft>
            </a:pP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tincidunt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libero,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eget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commodo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risus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Etiam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tincidunt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ultricies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ligula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amet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egestas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sem.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Maecenas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iaculis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sed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felis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sed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pellentesque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Vivamus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non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vehicula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quam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Cras nunc erat,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aliquam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eget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imperdiet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amet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dictum a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mauris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Nam dictum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posuere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ultrices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Fusce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lacus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vulputate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lobortis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orci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quis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blandit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nisl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Duis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euismod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maximus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euismod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Fusce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condimentum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quis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arcu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nec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maximus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Vestibulum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lobortis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porttitor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arcu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et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congue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1125"/>
              </a:spcAft>
            </a:pP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Quisque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aliquet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laoreet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enim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sed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venenatis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Praesent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quis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ipsum in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dui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dictum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fermentum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Vestibulum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ante ipsum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primis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in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faucibus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orci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luctus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et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ultrices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posuere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cubilia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curae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;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Mauris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 massa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viverra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mauris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ullamcorper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vestibulum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non eu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felis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Donec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ultrices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justo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fermentum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fringilla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arcu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ligula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ultrices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purus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rutrum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massa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dolor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eu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velit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Duis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eleifend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id libero nec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accumsan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Fusce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vestibulum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tortor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sed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massa commodo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convallis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Cras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pharetra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erat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venenatis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euismod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mi non,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venenatis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felis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Nunc vitae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vehicula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mi.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rutrum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justo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arcu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a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feugiat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arcu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suscipit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nec. Morbi id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odio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eu massa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convallis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ornare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eu nec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lorem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Integer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condimentum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gravida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neque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et pretium est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convallis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nec. Ut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amet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ipsum non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feugiat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congue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Aliquam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mi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enim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congue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volutpat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libero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amet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vulputate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vestibulum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ante.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6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D4A2-66AA-B3E9-1CDB-828A54D0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Slide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C276-0C7B-2CA0-4617-77FC7A0E5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Donec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ac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risus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 est pulvinar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lobortis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Vestibulum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pretium,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ligula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auctor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scelerisque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risus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mollis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maximus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quam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massa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eget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tortor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Sed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dignissim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purus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sed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orci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posuere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id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mattis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massa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vestibulum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Sed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lorem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magna,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pellentesque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nec rhoncus et,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sodales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at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odio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Morbi a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neque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ut ipsum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ullamcorper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sollicitudin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Morbi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consectetur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condimentum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pharetra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Curabitur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maximus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elit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lacinia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odio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rhoncus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varius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Ut at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ligula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pellentesque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volutpat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est eu,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eleifend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felis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sagittis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leo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et mollis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vestibulum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purus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mauris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finibus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tortor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quis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vulputate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enim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augue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quis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nunc.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dictum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justo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felis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suscipit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mollis. Suspendisse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vehicula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nunc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facilisis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dui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auctor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ultricies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en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Maecenas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malesuada</a:t>
            </a:r>
            <a:r>
              <a:rPr lang="en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arcu</a:t>
            </a:r>
            <a:r>
              <a:rPr lang="en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</a:t>
            </a:r>
            <a:r>
              <a:rPr lang="en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8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Times New Roman</vt:lpstr>
      <vt:lpstr>Office Theme</vt:lpstr>
      <vt:lpstr>Sample Report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Report</dc:title>
  <dc:creator>Second Test Author</dc:creator>
  <cp:lastModifiedBy>last_modified_by Test Author</cp:lastModifiedBy>
  <cp:revision>1</cp:revision>
  <dcterms:created xsi:type="dcterms:W3CDTF">2023-09-19T17:13:11Z</dcterms:created>
  <dcterms:modified xsi:type="dcterms:W3CDTF">2023-09-19T17:15:08Z</dcterms:modified>
</cp:coreProperties>
</file>