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44"/>
  </p:notesMasterIdLst>
  <p:sldIdLst>
    <p:sldId id="321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395" r:id="rId15"/>
    <p:sldId id="409" r:id="rId16"/>
    <p:sldId id="408" r:id="rId17"/>
    <p:sldId id="383" r:id="rId18"/>
    <p:sldId id="384" r:id="rId19"/>
    <p:sldId id="385" r:id="rId20"/>
    <p:sldId id="386" r:id="rId21"/>
    <p:sldId id="393" r:id="rId22"/>
    <p:sldId id="394" r:id="rId23"/>
    <p:sldId id="396" r:id="rId24"/>
    <p:sldId id="276" r:id="rId25"/>
    <p:sldId id="277" r:id="rId26"/>
    <p:sldId id="278" r:id="rId27"/>
    <p:sldId id="260" r:id="rId28"/>
    <p:sldId id="261" r:id="rId29"/>
    <p:sldId id="262" r:id="rId30"/>
    <p:sldId id="263" r:id="rId31"/>
    <p:sldId id="264" r:id="rId32"/>
    <p:sldId id="266" r:id="rId33"/>
    <p:sldId id="267" r:id="rId34"/>
    <p:sldId id="268" r:id="rId35"/>
    <p:sldId id="389" r:id="rId36"/>
    <p:sldId id="270" r:id="rId37"/>
    <p:sldId id="271" r:id="rId38"/>
    <p:sldId id="272" r:id="rId39"/>
    <p:sldId id="390" r:id="rId40"/>
    <p:sldId id="274" r:id="rId41"/>
    <p:sldId id="391" r:id="rId42"/>
    <p:sldId id="392" r:id="rId43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401"/>
            <p14:sldId id="402"/>
            <p14:sldId id="403"/>
            <p14:sldId id="404"/>
            <p14:sldId id="405"/>
            <p14:sldId id="406"/>
            <p14:sldId id="407"/>
            <p14:sldId id="395"/>
            <p14:sldId id="409"/>
            <p14:sldId id="408"/>
            <p14:sldId id="383"/>
            <p14:sldId id="384"/>
            <p14:sldId id="385"/>
            <p14:sldId id="386"/>
            <p14:sldId id="393"/>
            <p14:sldId id="394"/>
            <p14:sldId id="396"/>
            <p14:sldId id="276"/>
            <p14:sldId id="277"/>
            <p14:sldId id="278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389"/>
            <p14:sldId id="270"/>
            <p14:sldId id="271"/>
            <p14:sldId id="272"/>
            <p14:sldId id="390"/>
            <p14:sldId id="274"/>
            <p14:sldId id="391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A2"/>
    <a:srgbClr val="FF4B01"/>
    <a:srgbClr val="D14C64"/>
    <a:srgbClr val="8151CF"/>
    <a:srgbClr val="BDA4E6"/>
    <a:srgbClr val="5A2DA3"/>
    <a:srgbClr val="FFFFFF"/>
    <a:srgbClr val="F37021"/>
    <a:srgbClr val="45A4FC"/>
    <a:srgbClr val="1E2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5FAB4C-AA88-3C4A-BECA-7495D1BBCA81}" v="1135" dt="2023-01-28T19:45:52.683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26" autoAdjust="0"/>
    <p:restoredTop sz="94607" autoAdjust="0"/>
  </p:normalViewPr>
  <p:slideViewPr>
    <p:cSldViewPr snapToGrid="0">
      <p:cViewPr varScale="1">
        <p:scale>
          <a:sx n="110" d="100"/>
          <a:sy n="110" d="100"/>
        </p:scale>
        <p:origin x="138" y="3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viewProps" Target="view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odward, Cale" userId="e20533ad-01a2-4015-a60e-3fb30981d184" providerId="ADAL" clId="{F75FAB4C-AA88-3C4A-BECA-7495D1BBCA81}"/>
    <pc:docChg chg="undo redo custSel addSld delSld modSld sldOrd modSection">
      <pc:chgData name="Woodward, Cale" userId="e20533ad-01a2-4015-a60e-3fb30981d184" providerId="ADAL" clId="{F75FAB4C-AA88-3C4A-BECA-7495D1BBCA81}" dt="2023-01-28T19:51:07.890" v="2015" actId="20578"/>
      <pc:docMkLst>
        <pc:docMk/>
      </pc:docMkLst>
      <pc:sldChg chg="ord">
        <pc:chgData name="Woodward, Cale" userId="e20533ad-01a2-4015-a60e-3fb30981d184" providerId="ADAL" clId="{F75FAB4C-AA88-3C4A-BECA-7495D1BBCA81}" dt="2023-01-28T19:41:50.052" v="1949" actId="20578"/>
        <pc:sldMkLst>
          <pc:docMk/>
          <pc:sldMk cId="0" sldId="259"/>
        </pc:sldMkLst>
      </pc:sldChg>
      <pc:sldChg chg="ord">
        <pc:chgData name="Woodward, Cale" userId="e20533ad-01a2-4015-a60e-3fb30981d184" providerId="ADAL" clId="{F75FAB4C-AA88-3C4A-BECA-7495D1BBCA81}" dt="2023-01-28T19:51:07.890" v="2015" actId="20578"/>
        <pc:sldMkLst>
          <pc:docMk/>
          <pc:sldMk cId="0" sldId="276"/>
        </pc:sldMkLst>
      </pc:sldChg>
      <pc:sldChg chg="ord">
        <pc:chgData name="Woodward, Cale" userId="e20533ad-01a2-4015-a60e-3fb30981d184" providerId="ADAL" clId="{F75FAB4C-AA88-3C4A-BECA-7495D1BBCA81}" dt="2023-01-28T19:51:07.890" v="2015" actId="20578"/>
        <pc:sldMkLst>
          <pc:docMk/>
          <pc:sldMk cId="0" sldId="277"/>
        </pc:sldMkLst>
      </pc:sldChg>
      <pc:sldChg chg="ord">
        <pc:chgData name="Woodward, Cale" userId="e20533ad-01a2-4015-a60e-3fb30981d184" providerId="ADAL" clId="{F75FAB4C-AA88-3C4A-BECA-7495D1BBCA81}" dt="2023-01-28T19:51:07.890" v="2015" actId="20578"/>
        <pc:sldMkLst>
          <pc:docMk/>
          <pc:sldMk cId="0" sldId="278"/>
        </pc:sldMkLst>
      </pc:sldChg>
      <pc:sldChg chg="modSp mod">
        <pc:chgData name="Woodward, Cale" userId="e20533ad-01a2-4015-a60e-3fb30981d184" providerId="ADAL" clId="{F75FAB4C-AA88-3C4A-BECA-7495D1BBCA81}" dt="2023-01-28T19:43:36.192" v="1970" actId="20577"/>
        <pc:sldMkLst>
          <pc:docMk/>
          <pc:sldMk cId="2704897114" sldId="384"/>
        </pc:sldMkLst>
        <pc:spChg chg="mod">
          <ac:chgData name="Woodward, Cale" userId="e20533ad-01a2-4015-a60e-3fb30981d184" providerId="ADAL" clId="{F75FAB4C-AA88-3C4A-BECA-7495D1BBCA81}" dt="2023-01-28T19:43:36.192" v="1970" actId="20577"/>
          <ac:spMkLst>
            <pc:docMk/>
            <pc:sldMk cId="2704897114" sldId="384"/>
            <ac:spMk id="7" creationId="{BABFDF0B-3F2A-9A0B-06B5-203C948ADC29}"/>
          </ac:spMkLst>
        </pc:spChg>
      </pc:sldChg>
      <pc:sldChg chg="modSp mod">
        <pc:chgData name="Woodward, Cale" userId="e20533ad-01a2-4015-a60e-3fb30981d184" providerId="ADAL" clId="{F75FAB4C-AA88-3C4A-BECA-7495D1BBCA81}" dt="2023-01-28T19:47:49.636" v="2014" actId="20577"/>
        <pc:sldMkLst>
          <pc:docMk/>
          <pc:sldMk cId="1433137191" sldId="385"/>
        </pc:sldMkLst>
        <pc:spChg chg="mod">
          <ac:chgData name="Woodward, Cale" userId="e20533ad-01a2-4015-a60e-3fb30981d184" providerId="ADAL" clId="{F75FAB4C-AA88-3C4A-BECA-7495D1BBCA81}" dt="2023-01-28T19:47:49.636" v="2014" actId="20577"/>
          <ac:spMkLst>
            <pc:docMk/>
            <pc:sldMk cId="1433137191" sldId="385"/>
            <ac:spMk id="7" creationId="{BABFDF0B-3F2A-9A0B-06B5-203C948ADC29}"/>
          </ac:spMkLst>
        </pc:spChg>
      </pc:sldChg>
      <pc:sldChg chg="modSp mod">
        <pc:chgData name="Woodward, Cale" userId="e20533ad-01a2-4015-a60e-3fb30981d184" providerId="ADAL" clId="{F75FAB4C-AA88-3C4A-BECA-7495D1BBCA81}" dt="2023-01-23T18:03:58.848" v="83" actId="20577"/>
        <pc:sldMkLst>
          <pc:docMk/>
          <pc:sldMk cId="521994290" sldId="386"/>
        </pc:sldMkLst>
        <pc:spChg chg="mod">
          <ac:chgData name="Woodward, Cale" userId="e20533ad-01a2-4015-a60e-3fb30981d184" providerId="ADAL" clId="{F75FAB4C-AA88-3C4A-BECA-7495D1BBCA81}" dt="2023-01-23T18:03:58.848" v="83" actId="20577"/>
          <ac:spMkLst>
            <pc:docMk/>
            <pc:sldMk cId="521994290" sldId="386"/>
            <ac:spMk id="7" creationId="{BABFDF0B-3F2A-9A0B-06B5-203C948ADC29}"/>
          </ac:spMkLst>
        </pc:spChg>
      </pc:sldChg>
      <pc:sldChg chg="new del">
        <pc:chgData name="Woodward, Cale" userId="e20533ad-01a2-4015-a60e-3fb30981d184" providerId="ADAL" clId="{F75FAB4C-AA88-3C4A-BECA-7495D1BBCA81}" dt="2023-01-27T17:16:26.099" v="85" actId="2696"/>
        <pc:sldMkLst>
          <pc:docMk/>
          <pc:sldMk cId="505153594" sldId="393"/>
        </pc:sldMkLst>
      </pc:sldChg>
      <pc:sldChg chg="addSp delSp modSp add mod ord modAnim">
        <pc:chgData name="Woodward, Cale" userId="e20533ad-01a2-4015-a60e-3fb30981d184" providerId="ADAL" clId="{F75FAB4C-AA88-3C4A-BECA-7495D1BBCA81}" dt="2023-01-28T19:30:16.410" v="1614" actId="20578"/>
        <pc:sldMkLst>
          <pc:docMk/>
          <pc:sldMk cId="3749602305" sldId="393"/>
        </pc:sldMkLst>
        <pc:spChg chg="mod">
          <ac:chgData name="Woodward, Cale" userId="e20533ad-01a2-4015-a60e-3fb30981d184" providerId="ADAL" clId="{F75FAB4C-AA88-3C4A-BECA-7495D1BBCA81}" dt="2023-01-27T17:20:24.039" v="89"/>
          <ac:spMkLst>
            <pc:docMk/>
            <pc:sldMk cId="3749602305" sldId="393"/>
            <ac:spMk id="5" creationId="{10B025C7-4243-CAD7-41E6-6ADDF17DECCF}"/>
          </ac:spMkLst>
        </pc:spChg>
        <pc:spChg chg="mod">
          <ac:chgData name="Woodward, Cale" userId="e20533ad-01a2-4015-a60e-3fb30981d184" providerId="ADAL" clId="{F75FAB4C-AA88-3C4A-BECA-7495D1BBCA81}" dt="2023-01-27T17:20:24.039" v="89"/>
          <ac:spMkLst>
            <pc:docMk/>
            <pc:sldMk cId="3749602305" sldId="393"/>
            <ac:spMk id="6" creationId="{9AAA32AB-0D8A-2438-3D6B-E7A8AAD6A754}"/>
          </ac:spMkLst>
        </pc:spChg>
        <pc:spChg chg="del mod">
          <ac:chgData name="Woodward, Cale" userId="e20533ad-01a2-4015-a60e-3fb30981d184" providerId="ADAL" clId="{F75FAB4C-AA88-3C4A-BECA-7495D1BBCA81}" dt="2023-01-27T17:16:35.040" v="88" actId="478"/>
          <ac:spMkLst>
            <pc:docMk/>
            <pc:sldMk cId="3749602305" sldId="393"/>
            <ac:spMk id="7" creationId="{BABFDF0B-3F2A-9A0B-06B5-203C948ADC29}"/>
          </ac:spMkLst>
        </pc:spChg>
        <pc:spChg chg="mod">
          <ac:chgData name="Woodward, Cale" userId="e20533ad-01a2-4015-a60e-3fb30981d184" providerId="ADAL" clId="{F75FAB4C-AA88-3C4A-BECA-7495D1BBCA81}" dt="2023-01-27T17:22:20.917" v="96"/>
          <ac:spMkLst>
            <pc:docMk/>
            <pc:sldMk cId="3749602305" sldId="393"/>
            <ac:spMk id="9" creationId="{677B5F77-46D1-19F6-E8C7-A2A3027A07D4}"/>
          </ac:spMkLst>
        </pc:spChg>
        <pc:spChg chg="mod">
          <ac:chgData name="Woodward, Cale" userId="e20533ad-01a2-4015-a60e-3fb30981d184" providerId="ADAL" clId="{F75FAB4C-AA88-3C4A-BECA-7495D1BBCA81}" dt="2023-01-27T17:41:19.563" v="311" actId="20577"/>
          <ac:spMkLst>
            <pc:docMk/>
            <pc:sldMk cId="3749602305" sldId="393"/>
            <ac:spMk id="10" creationId="{7A25BDDD-EFA2-70B2-D37B-81EBACB5E024}"/>
          </ac:spMkLst>
        </pc:spChg>
        <pc:spChg chg="mod">
          <ac:chgData name="Woodward, Cale" userId="e20533ad-01a2-4015-a60e-3fb30981d184" providerId="ADAL" clId="{F75FAB4C-AA88-3C4A-BECA-7495D1BBCA81}" dt="2023-01-27T17:22:48.483" v="103"/>
          <ac:spMkLst>
            <pc:docMk/>
            <pc:sldMk cId="3749602305" sldId="393"/>
            <ac:spMk id="12" creationId="{DA2662B4-690D-94A7-2D58-C99D3391BE5B}"/>
          </ac:spMkLst>
        </pc:spChg>
        <pc:spChg chg="mod">
          <ac:chgData name="Woodward, Cale" userId="e20533ad-01a2-4015-a60e-3fb30981d184" providerId="ADAL" clId="{F75FAB4C-AA88-3C4A-BECA-7495D1BBCA81}" dt="2023-01-27T17:41:22.567" v="314" actId="20577"/>
          <ac:spMkLst>
            <pc:docMk/>
            <pc:sldMk cId="3749602305" sldId="393"/>
            <ac:spMk id="13" creationId="{FBC1F333-1554-DC16-FCD0-6A470DC594E9}"/>
          </ac:spMkLst>
        </pc:spChg>
        <pc:spChg chg="mod">
          <ac:chgData name="Woodward, Cale" userId="e20533ad-01a2-4015-a60e-3fb30981d184" providerId="ADAL" clId="{F75FAB4C-AA88-3C4A-BECA-7495D1BBCA81}" dt="2023-01-27T17:23:02.055" v="107" actId="1076"/>
          <ac:spMkLst>
            <pc:docMk/>
            <pc:sldMk cId="3749602305" sldId="393"/>
            <ac:spMk id="15" creationId="{D9DFA540-E794-359A-5F24-3478122F5204}"/>
          </ac:spMkLst>
        </pc:spChg>
        <pc:spChg chg="mod">
          <ac:chgData name="Woodward, Cale" userId="e20533ad-01a2-4015-a60e-3fb30981d184" providerId="ADAL" clId="{F75FAB4C-AA88-3C4A-BECA-7495D1BBCA81}" dt="2023-01-27T17:41:26.137" v="316" actId="20577"/>
          <ac:spMkLst>
            <pc:docMk/>
            <pc:sldMk cId="3749602305" sldId="393"/>
            <ac:spMk id="16" creationId="{98A35041-E21D-D7F5-DA34-2F67D844DA76}"/>
          </ac:spMkLst>
        </pc:spChg>
        <pc:spChg chg="add mod">
          <ac:chgData name="Woodward, Cale" userId="e20533ad-01a2-4015-a60e-3fb30981d184" providerId="ADAL" clId="{F75FAB4C-AA88-3C4A-BECA-7495D1BBCA81}" dt="2023-01-27T23:42:19.928" v="1014" actId="14100"/>
          <ac:spMkLst>
            <pc:docMk/>
            <pc:sldMk cId="3749602305" sldId="393"/>
            <ac:spMk id="17" creationId="{AB5DE1A1-E7FF-602A-ABDE-D627CD935F18}"/>
          </ac:spMkLst>
        </pc:spChg>
        <pc:spChg chg="add mod">
          <ac:chgData name="Woodward, Cale" userId="e20533ad-01a2-4015-a60e-3fb30981d184" providerId="ADAL" clId="{F75FAB4C-AA88-3C4A-BECA-7495D1BBCA81}" dt="2023-01-27T17:37:29.038" v="262" actId="1076"/>
          <ac:spMkLst>
            <pc:docMk/>
            <pc:sldMk cId="3749602305" sldId="393"/>
            <ac:spMk id="28" creationId="{AC2B9BEF-A3EB-CF9B-A054-CE617BA08B69}"/>
          </ac:spMkLst>
        </pc:spChg>
        <pc:grpChg chg="add mod">
          <ac:chgData name="Woodward, Cale" userId="e20533ad-01a2-4015-a60e-3fb30981d184" providerId="ADAL" clId="{F75FAB4C-AA88-3C4A-BECA-7495D1BBCA81}" dt="2023-01-27T17:23:24.514" v="115" actId="1076"/>
          <ac:grpSpMkLst>
            <pc:docMk/>
            <pc:sldMk cId="3749602305" sldId="393"/>
            <ac:grpSpMk id="3" creationId="{7ADF680B-A024-F261-EBED-E6DB90676548}"/>
          </ac:grpSpMkLst>
        </pc:grpChg>
        <pc:grpChg chg="add mod">
          <ac:chgData name="Woodward, Cale" userId="e20533ad-01a2-4015-a60e-3fb30981d184" providerId="ADAL" clId="{F75FAB4C-AA88-3C4A-BECA-7495D1BBCA81}" dt="2023-01-27T17:22:47.075" v="102" actId="1076"/>
          <ac:grpSpMkLst>
            <pc:docMk/>
            <pc:sldMk cId="3749602305" sldId="393"/>
            <ac:grpSpMk id="8" creationId="{C3900806-B172-C4CA-3FFB-530F1FD3FBD0}"/>
          </ac:grpSpMkLst>
        </pc:grpChg>
        <pc:grpChg chg="add mod">
          <ac:chgData name="Woodward, Cale" userId="e20533ad-01a2-4015-a60e-3fb30981d184" providerId="ADAL" clId="{F75FAB4C-AA88-3C4A-BECA-7495D1BBCA81}" dt="2023-01-27T17:22:55.723" v="104" actId="1076"/>
          <ac:grpSpMkLst>
            <pc:docMk/>
            <pc:sldMk cId="3749602305" sldId="393"/>
            <ac:grpSpMk id="11" creationId="{A80AE0E8-72CE-7125-7040-98B24DEBC7B0}"/>
          </ac:grpSpMkLst>
        </pc:grpChg>
        <pc:grpChg chg="add mod">
          <ac:chgData name="Woodward, Cale" userId="e20533ad-01a2-4015-a60e-3fb30981d184" providerId="ADAL" clId="{F75FAB4C-AA88-3C4A-BECA-7495D1BBCA81}" dt="2023-01-27T17:23:05.750" v="108" actId="1076"/>
          <ac:grpSpMkLst>
            <pc:docMk/>
            <pc:sldMk cId="3749602305" sldId="393"/>
            <ac:grpSpMk id="14" creationId="{803609CD-2216-CFD3-AD4C-2A1A6E8ABBCC}"/>
          </ac:grpSpMkLst>
        </pc:grpChg>
        <pc:cxnChg chg="add mod">
          <ac:chgData name="Woodward, Cale" userId="e20533ad-01a2-4015-a60e-3fb30981d184" providerId="ADAL" clId="{F75FAB4C-AA88-3C4A-BECA-7495D1BBCA81}" dt="2023-01-27T17:32:14.018" v="225" actId="14100"/>
          <ac:cxnSpMkLst>
            <pc:docMk/>
            <pc:sldMk cId="3749602305" sldId="393"/>
            <ac:cxnSpMk id="19" creationId="{B20E87B6-502B-3D3B-9931-F5F14C950A0E}"/>
          </ac:cxnSpMkLst>
        </pc:cxnChg>
        <pc:cxnChg chg="add">
          <ac:chgData name="Woodward, Cale" userId="e20533ad-01a2-4015-a60e-3fb30981d184" providerId="ADAL" clId="{F75FAB4C-AA88-3C4A-BECA-7495D1BBCA81}" dt="2023-01-27T17:31:48.325" v="219" actId="11529"/>
          <ac:cxnSpMkLst>
            <pc:docMk/>
            <pc:sldMk cId="3749602305" sldId="393"/>
            <ac:cxnSpMk id="21" creationId="{621BF01E-1473-960B-FCC9-763F77E65F5B}"/>
          </ac:cxnSpMkLst>
        </pc:cxnChg>
        <pc:cxnChg chg="add del mod">
          <ac:chgData name="Woodward, Cale" userId="e20533ad-01a2-4015-a60e-3fb30981d184" providerId="ADAL" clId="{F75FAB4C-AA88-3C4A-BECA-7495D1BBCA81}" dt="2023-01-27T17:32:24.466" v="229" actId="14100"/>
          <ac:cxnSpMkLst>
            <pc:docMk/>
            <pc:sldMk cId="3749602305" sldId="393"/>
            <ac:cxnSpMk id="22" creationId="{56DABF2C-A778-7DFD-F4AE-6C76A25C6049}"/>
          </ac:cxnSpMkLst>
        </pc:cxnChg>
        <pc:cxnChg chg="add mod">
          <ac:chgData name="Woodward, Cale" userId="e20533ad-01a2-4015-a60e-3fb30981d184" providerId="ADAL" clId="{F75FAB4C-AA88-3C4A-BECA-7495D1BBCA81}" dt="2023-01-27T17:31:59.919" v="223" actId="1076"/>
          <ac:cxnSpMkLst>
            <pc:docMk/>
            <pc:sldMk cId="3749602305" sldId="393"/>
            <ac:cxnSpMk id="23" creationId="{D49DAA99-F782-3D6A-9B36-A2AD84FC3674}"/>
          </ac:cxnSpMkLst>
        </pc:cxnChg>
        <pc:cxnChg chg="add mod">
          <ac:chgData name="Woodward, Cale" userId="e20533ad-01a2-4015-a60e-3fb30981d184" providerId="ADAL" clId="{F75FAB4C-AA88-3C4A-BECA-7495D1BBCA81}" dt="2023-01-27T17:43:02.871" v="348" actId="1076"/>
          <ac:cxnSpMkLst>
            <pc:docMk/>
            <pc:sldMk cId="3749602305" sldId="393"/>
            <ac:cxnSpMk id="27" creationId="{38F2E198-F13E-757E-55DB-2256A07A4A3D}"/>
          </ac:cxnSpMkLst>
        </pc:cxnChg>
      </pc:sldChg>
      <pc:sldChg chg="addSp delSp modSp add mod delAnim modAnim">
        <pc:chgData name="Woodward, Cale" userId="e20533ad-01a2-4015-a60e-3fb30981d184" providerId="ADAL" clId="{F75FAB4C-AA88-3C4A-BECA-7495D1BBCA81}" dt="2023-01-28T19:45:52.683" v="1979" actId="6549"/>
        <pc:sldMkLst>
          <pc:docMk/>
          <pc:sldMk cId="703463710" sldId="394"/>
        </pc:sldMkLst>
        <pc:spChg chg="mod">
          <ac:chgData name="Woodward, Cale" userId="e20533ad-01a2-4015-a60e-3fb30981d184" providerId="ADAL" clId="{F75FAB4C-AA88-3C4A-BECA-7495D1BBCA81}" dt="2023-01-27T19:28:34.177" v="693" actId="167"/>
          <ac:spMkLst>
            <pc:docMk/>
            <pc:sldMk cId="703463710" sldId="394"/>
            <ac:spMk id="6" creationId="{9AAA32AB-0D8A-2438-3D6B-E7A8AAD6A754}"/>
          </ac:spMkLst>
        </pc:spChg>
        <pc:spChg chg="add del mod">
          <ac:chgData name="Woodward, Cale" userId="e20533ad-01a2-4015-a60e-3fb30981d184" providerId="ADAL" clId="{F75FAB4C-AA88-3C4A-BECA-7495D1BBCA81}" dt="2023-01-27T19:42:36.550" v="740" actId="478"/>
          <ac:spMkLst>
            <pc:docMk/>
            <pc:sldMk cId="703463710" sldId="394"/>
            <ac:spMk id="8" creationId="{C20AC861-E617-EADE-FC89-FFD96F326C23}"/>
          </ac:spMkLst>
        </pc:spChg>
        <pc:spChg chg="mod">
          <ac:chgData name="Woodward, Cale" userId="e20533ad-01a2-4015-a60e-3fb30981d184" providerId="ADAL" clId="{F75FAB4C-AA88-3C4A-BECA-7495D1BBCA81}" dt="2023-01-27T17:43:13.293" v="351" actId="20577"/>
          <ac:spMkLst>
            <pc:docMk/>
            <pc:sldMk cId="703463710" sldId="394"/>
            <ac:spMk id="10" creationId="{7A25BDDD-EFA2-70B2-D37B-81EBACB5E024}"/>
          </ac:spMkLst>
        </pc:spChg>
        <pc:spChg chg="mod">
          <ac:chgData name="Woodward, Cale" userId="e20533ad-01a2-4015-a60e-3fb30981d184" providerId="ADAL" clId="{F75FAB4C-AA88-3C4A-BECA-7495D1BBCA81}" dt="2023-01-27T19:28:26.820" v="692" actId="167"/>
          <ac:spMkLst>
            <pc:docMk/>
            <pc:sldMk cId="703463710" sldId="394"/>
            <ac:spMk id="10" creationId="{BCE94C66-5E3F-A3BE-AADD-954743520CD5}"/>
          </ac:spMkLst>
        </pc:spChg>
        <pc:spChg chg="mod">
          <ac:chgData name="Woodward, Cale" userId="e20533ad-01a2-4015-a60e-3fb30981d184" providerId="ADAL" clId="{F75FAB4C-AA88-3C4A-BECA-7495D1BBCA81}" dt="2023-01-27T19:27:38.101" v="684"/>
          <ac:spMkLst>
            <pc:docMk/>
            <pc:sldMk cId="703463710" sldId="394"/>
            <ac:spMk id="14" creationId="{6F9FCAAF-7BC4-5799-15BE-833D8352608F}"/>
          </ac:spMkLst>
        </pc:spChg>
        <pc:spChg chg="mod">
          <ac:chgData name="Woodward, Cale" userId="e20533ad-01a2-4015-a60e-3fb30981d184" providerId="ADAL" clId="{F75FAB4C-AA88-3C4A-BECA-7495D1BBCA81}" dt="2023-01-28T19:45:52.683" v="1979" actId="6549"/>
          <ac:spMkLst>
            <pc:docMk/>
            <pc:sldMk cId="703463710" sldId="394"/>
            <ac:spMk id="17" creationId="{AB5DE1A1-E7FF-602A-ABDE-D627CD935F18}"/>
          </ac:spMkLst>
        </pc:spChg>
        <pc:spChg chg="mod">
          <ac:chgData name="Woodward, Cale" userId="e20533ad-01a2-4015-a60e-3fb30981d184" providerId="ADAL" clId="{F75FAB4C-AA88-3C4A-BECA-7495D1BBCA81}" dt="2023-01-27T17:46:50.166" v="536"/>
          <ac:spMkLst>
            <pc:docMk/>
            <pc:sldMk cId="703463710" sldId="394"/>
            <ac:spMk id="18" creationId="{54D66F00-D389-5FEE-8AE0-24D08C49A0AE}"/>
          </ac:spMkLst>
        </pc:spChg>
        <pc:spChg chg="mod">
          <ac:chgData name="Woodward, Cale" userId="e20533ad-01a2-4015-a60e-3fb30981d184" providerId="ADAL" clId="{F75FAB4C-AA88-3C4A-BECA-7495D1BBCA81}" dt="2023-01-27T17:47:22.418" v="544" actId="1076"/>
          <ac:spMkLst>
            <pc:docMk/>
            <pc:sldMk cId="703463710" sldId="394"/>
            <ac:spMk id="20" creationId="{EB623981-7F28-6C63-FC13-ECB24D181200}"/>
          </ac:spMkLst>
        </pc:spChg>
        <pc:spChg chg="add del mod">
          <ac:chgData name="Woodward, Cale" userId="e20533ad-01a2-4015-a60e-3fb30981d184" providerId="ADAL" clId="{F75FAB4C-AA88-3C4A-BECA-7495D1BBCA81}" dt="2023-01-27T19:23:23.606" v="638" actId="478"/>
          <ac:spMkLst>
            <pc:docMk/>
            <pc:sldMk cId="703463710" sldId="394"/>
            <ac:spMk id="24" creationId="{18CDEC4A-1B9E-D927-2A7B-27329764D602}"/>
          </ac:spMkLst>
        </pc:spChg>
        <pc:spChg chg="add del mod">
          <ac:chgData name="Woodward, Cale" userId="e20533ad-01a2-4015-a60e-3fb30981d184" providerId="ADAL" clId="{F75FAB4C-AA88-3C4A-BECA-7495D1BBCA81}" dt="2023-01-27T19:42:28.558" v="739" actId="478"/>
          <ac:spMkLst>
            <pc:docMk/>
            <pc:sldMk cId="703463710" sldId="394"/>
            <ac:spMk id="25" creationId="{EB539E83-0D8B-240F-A229-EBDDBA31C2B1}"/>
          </ac:spMkLst>
        </pc:spChg>
        <pc:spChg chg="add mod">
          <ac:chgData name="Woodward, Cale" userId="e20533ad-01a2-4015-a60e-3fb30981d184" providerId="ADAL" clId="{F75FAB4C-AA88-3C4A-BECA-7495D1BBCA81}" dt="2023-01-27T19:46:52.074" v="783" actId="207"/>
          <ac:spMkLst>
            <pc:docMk/>
            <pc:sldMk cId="703463710" sldId="394"/>
            <ac:spMk id="26" creationId="{9673CDDD-C720-AE49-FB97-61A93F03108C}"/>
          </ac:spMkLst>
        </pc:spChg>
        <pc:spChg chg="add mod">
          <ac:chgData name="Woodward, Cale" userId="e20533ad-01a2-4015-a60e-3fb30981d184" providerId="ADAL" clId="{F75FAB4C-AA88-3C4A-BECA-7495D1BBCA81}" dt="2023-01-27T23:52:01.364" v="1251" actId="20577"/>
          <ac:spMkLst>
            <pc:docMk/>
            <pc:sldMk cId="703463710" sldId="394"/>
            <ac:spMk id="27" creationId="{50FB8F44-CC18-AD50-E015-191B9F823F11}"/>
          </ac:spMkLst>
        </pc:spChg>
        <pc:spChg chg="add mod">
          <ac:chgData name="Woodward, Cale" userId="e20533ad-01a2-4015-a60e-3fb30981d184" providerId="ADAL" clId="{F75FAB4C-AA88-3C4A-BECA-7495D1BBCA81}" dt="2023-01-27T23:51:56.243" v="1239" actId="20577"/>
          <ac:spMkLst>
            <pc:docMk/>
            <pc:sldMk cId="703463710" sldId="394"/>
            <ac:spMk id="28" creationId="{63D3B441-E56D-43E0-1AA9-5FF203242048}"/>
          </ac:spMkLst>
        </pc:spChg>
        <pc:spChg chg="del">
          <ac:chgData name="Woodward, Cale" userId="e20533ad-01a2-4015-a60e-3fb30981d184" providerId="ADAL" clId="{F75FAB4C-AA88-3C4A-BECA-7495D1BBCA81}" dt="2023-01-27T17:43:20.767" v="357" actId="478"/>
          <ac:spMkLst>
            <pc:docMk/>
            <pc:sldMk cId="703463710" sldId="394"/>
            <ac:spMk id="28" creationId="{AC2B9BEF-A3EB-CF9B-A054-CE617BA08B69}"/>
          </ac:spMkLst>
        </pc:spChg>
        <pc:grpChg chg="del">
          <ac:chgData name="Woodward, Cale" userId="e20533ad-01a2-4015-a60e-3fb30981d184" providerId="ADAL" clId="{F75FAB4C-AA88-3C4A-BECA-7495D1BBCA81}" dt="2023-01-27T19:42:26.163" v="738" actId="478"/>
          <ac:grpSpMkLst>
            <pc:docMk/>
            <pc:sldMk cId="703463710" sldId="394"/>
            <ac:grpSpMk id="3" creationId="{7ADF680B-A024-F261-EBED-E6DB90676548}"/>
          </ac:grpSpMkLst>
        </pc:grpChg>
        <pc:grpChg chg="add del mod">
          <ac:chgData name="Woodward, Cale" userId="e20533ad-01a2-4015-a60e-3fb30981d184" providerId="ADAL" clId="{F75FAB4C-AA88-3C4A-BECA-7495D1BBCA81}" dt="2023-01-27T19:42:49.581" v="741" actId="478"/>
          <ac:grpSpMkLst>
            <pc:docMk/>
            <pc:sldMk cId="703463710" sldId="394"/>
            <ac:grpSpMk id="7" creationId="{4B81CEAC-554F-8A81-44E3-6D8FED05E6B7}"/>
          </ac:grpSpMkLst>
        </pc:grpChg>
        <pc:grpChg chg="del">
          <ac:chgData name="Woodward, Cale" userId="e20533ad-01a2-4015-a60e-3fb30981d184" providerId="ADAL" clId="{F75FAB4C-AA88-3C4A-BECA-7495D1BBCA81}" dt="2023-01-27T17:43:14.487" v="352" actId="478"/>
          <ac:grpSpMkLst>
            <pc:docMk/>
            <pc:sldMk cId="703463710" sldId="394"/>
            <ac:grpSpMk id="8" creationId="{C3900806-B172-C4CA-3FFB-530F1FD3FBD0}"/>
          </ac:grpSpMkLst>
        </pc:grpChg>
        <pc:grpChg chg="add mod">
          <ac:chgData name="Woodward, Cale" userId="e20533ad-01a2-4015-a60e-3fb30981d184" providerId="ADAL" clId="{F75FAB4C-AA88-3C4A-BECA-7495D1BBCA81}" dt="2023-01-27T19:28:46.493" v="696" actId="1076"/>
          <ac:grpSpMkLst>
            <pc:docMk/>
            <pc:sldMk cId="703463710" sldId="394"/>
            <ac:grpSpMk id="9" creationId="{2E26DB57-F57F-6B94-3B67-59A589AFCC20}"/>
          </ac:grpSpMkLst>
        </pc:grpChg>
        <pc:grpChg chg="del">
          <ac:chgData name="Woodward, Cale" userId="e20533ad-01a2-4015-a60e-3fb30981d184" providerId="ADAL" clId="{F75FAB4C-AA88-3C4A-BECA-7495D1BBCA81}" dt="2023-01-27T17:43:18.465" v="356" actId="478"/>
          <ac:grpSpMkLst>
            <pc:docMk/>
            <pc:sldMk cId="703463710" sldId="394"/>
            <ac:grpSpMk id="14" creationId="{803609CD-2216-CFD3-AD4C-2A1A6E8ABBCC}"/>
          </ac:grpSpMkLst>
        </pc:grpChg>
        <pc:cxnChg chg="add mod">
          <ac:chgData name="Woodward, Cale" userId="e20533ad-01a2-4015-a60e-3fb30981d184" providerId="ADAL" clId="{F75FAB4C-AA88-3C4A-BECA-7495D1BBCA81}" dt="2023-01-27T19:44:18.577" v="753" actId="404"/>
          <ac:cxnSpMkLst>
            <pc:docMk/>
            <pc:sldMk cId="703463710" sldId="394"/>
            <ac:cxnSpMk id="16" creationId="{9A68899B-C267-3455-91FF-FD93B76942EE}"/>
          </ac:cxnSpMkLst>
        </pc:cxnChg>
        <pc:cxnChg chg="mod">
          <ac:chgData name="Woodward, Cale" userId="e20533ad-01a2-4015-a60e-3fb30981d184" providerId="ADAL" clId="{F75FAB4C-AA88-3C4A-BECA-7495D1BBCA81}" dt="2023-01-27T19:42:26.163" v="738" actId="478"/>
          <ac:cxnSpMkLst>
            <pc:docMk/>
            <pc:sldMk cId="703463710" sldId="394"/>
            <ac:cxnSpMk id="19" creationId="{B20E87B6-502B-3D3B-9931-F5F14C950A0E}"/>
          </ac:cxnSpMkLst>
        </pc:cxnChg>
        <pc:cxnChg chg="del mod">
          <ac:chgData name="Woodward, Cale" userId="e20533ad-01a2-4015-a60e-3fb30981d184" providerId="ADAL" clId="{F75FAB4C-AA88-3C4A-BECA-7495D1BBCA81}" dt="2023-01-27T17:43:15.499" v="353" actId="478"/>
          <ac:cxnSpMkLst>
            <pc:docMk/>
            <pc:sldMk cId="703463710" sldId="394"/>
            <ac:cxnSpMk id="21" creationId="{621BF01E-1473-960B-FCC9-763F77E65F5B}"/>
          </ac:cxnSpMkLst>
        </pc:cxnChg>
        <pc:cxnChg chg="add mod">
          <ac:chgData name="Woodward, Cale" userId="e20533ad-01a2-4015-a60e-3fb30981d184" providerId="ADAL" clId="{F75FAB4C-AA88-3C4A-BECA-7495D1BBCA81}" dt="2023-01-27T19:44:18.577" v="753" actId="404"/>
          <ac:cxnSpMkLst>
            <pc:docMk/>
            <pc:sldMk cId="703463710" sldId="394"/>
            <ac:cxnSpMk id="21" creationId="{6B279C3C-64B9-4C1C-64D5-9130BEA735BE}"/>
          </ac:cxnSpMkLst>
        </pc:cxnChg>
        <pc:cxnChg chg="del">
          <ac:chgData name="Woodward, Cale" userId="e20533ad-01a2-4015-a60e-3fb30981d184" providerId="ADAL" clId="{F75FAB4C-AA88-3C4A-BECA-7495D1BBCA81}" dt="2023-01-27T17:43:16.247" v="354" actId="478"/>
          <ac:cxnSpMkLst>
            <pc:docMk/>
            <pc:sldMk cId="703463710" sldId="394"/>
            <ac:cxnSpMk id="22" creationId="{56DABF2C-A778-7DFD-F4AE-6C76A25C6049}"/>
          </ac:cxnSpMkLst>
        </pc:cxnChg>
        <pc:cxnChg chg="del">
          <ac:chgData name="Woodward, Cale" userId="e20533ad-01a2-4015-a60e-3fb30981d184" providerId="ADAL" clId="{F75FAB4C-AA88-3C4A-BECA-7495D1BBCA81}" dt="2023-01-27T17:43:17.462" v="355" actId="478"/>
          <ac:cxnSpMkLst>
            <pc:docMk/>
            <pc:sldMk cId="703463710" sldId="394"/>
            <ac:cxnSpMk id="23" creationId="{D49DAA99-F782-3D6A-9B36-A2AD84FC3674}"/>
          </ac:cxnSpMkLst>
        </pc:cxnChg>
        <pc:cxnChg chg="del">
          <ac:chgData name="Woodward, Cale" userId="e20533ad-01a2-4015-a60e-3fb30981d184" providerId="ADAL" clId="{F75FAB4C-AA88-3C4A-BECA-7495D1BBCA81}" dt="2023-01-27T17:43:12.134" v="350" actId="478"/>
          <ac:cxnSpMkLst>
            <pc:docMk/>
            <pc:sldMk cId="703463710" sldId="394"/>
            <ac:cxnSpMk id="27" creationId="{38F2E198-F13E-757E-55DB-2256A07A4A3D}"/>
          </ac:cxnSpMkLst>
        </pc:cxnChg>
      </pc:sldChg>
      <pc:sldChg chg="addSp delSp modSp add del mod">
        <pc:chgData name="Woodward, Cale" userId="e20533ad-01a2-4015-a60e-3fb30981d184" providerId="ADAL" clId="{F75FAB4C-AA88-3C4A-BECA-7495D1BBCA81}" dt="2023-01-28T19:27:18.096" v="1599" actId="2696"/>
        <pc:sldMkLst>
          <pc:docMk/>
          <pc:sldMk cId="1346133796" sldId="395"/>
        </pc:sldMkLst>
        <pc:spChg chg="add mod">
          <ac:chgData name="Woodward, Cale" userId="e20533ad-01a2-4015-a60e-3fb30981d184" providerId="ADAL" clId="{F75FAB4C-AA88-3C4A-BECA-7495D1BBCA81}" dt="2023-01-27T17:48:47.124" v="573" actId="20577"/>
          <ac:spMkLst>
            <pc:docMk/>
            <pc:sldMk cId="1346133796" sldId="395"/>
            <ac:spMk id="8" creationId="{AE9158A0-6A20-C0FB-76A0-CC4A7AE87382}"/>
          </ac:spMkLst>
        </pc:spChg>
        <pc:spChg chg="add mod">
          <ac:chgData name="Woodward, Cale" userId="e20533ad-01a2-4015-a60e-3fb30981d184" providerId="ADAL" clId="{F75FAB4C-AA88-3C4A-BECA-7495D1BBCA81}" dt="2023-01-27T17:49:04.508" v="585" actId="1076"/>
          <ac:spMkLst>
            <pc:docMk/>
            <pc:sldMk cId="1346133796" sldId="395"/>
            <ac:spMk id="9" creationId="{48D19145-1EA6-B831-6B8C-ED92F36825B6}"/>
          </ac:spMkLst>
        </pc:spChg>
        <pc:spChg chg="mod">
          <ac:chgData name="Woodward, Cale" userId="e20533ad-01a2-4015-a60e-3fb30981d184" providerId="ADAL" clId="{F75FAB4C-AA88-3C4A-BECA-7495D1BBCA81}" dt="2023-01-27T17:49:26.740" v="625" actId="14100"/>
          <ac:spMkLst>
            <pc:docMk/>
            <pc:sldMk cId="1346133796" sldId="395"/>
            <ac:spMk id="17" creationId="{AB5DE1A1-E7FF-602A-ABDE-D627CD935F18}"/>
          </ac:spMkLst>
        </pc:spChg>
        <pc:spChg chg="add del">
          <ac:chgData name="Woodward, Cale" userId="e20533ad-01a2-4015-a60e-3fb30981d184" providerId="ADAL" clId="{F75FAB4C-AA88-3C4A-BECA-7495D1BBCA81}" dt="2023-01-27T17:48:42.012" v="565" actId="21"/>
          <ac:spMkLst>
            <pc:docMk/>
            <pc:sldMk cId="1346133796" sldId="395"/>
            <ac:spMk id="26" creationId="{9673CDDD-C720-AE49-FB97-61A93F03108C}"/>
          </ac:spMkLst>
        </pc:spChg>
      </pc:sldChg>
      <pc:sldChg chg="addSp delSp modSp add mod addAnim delAnim modAnim">
        <pc:chgData name="Woodward, Cale" userId="e20533ad-01a2-4015-a60e-3fb30981d184" providerId="ADAL" clId="{F75FAB4C-AA88-3C4A-BECA-7495D1BBCA81}" dt="2023-01-28T19:26:09.016" v="1598"/>
        <pc:sldMkLst>
          <pc:docMk/>
          <pc:sldMk cId="126473200" sldId="396"/>
        </pc:sldMkLst>
        <pc:spChg chg="add mod">
          <ac:chgData name="Woodward, Cale" userId="e20533ad-01a2-4015-a60e-3fb30981d184" providerId="ADAL" clId="{F75FAB4C-AA88-3C4A-BECA-7495D1BBCA81}" dt="2023-01-28T19:14:01.801" v="1413" actId="1076"/>
          <ac:spMkLst>
            <pc:docMk/>
            <pc:sldMk cId="126473200" sldId="396"/>
            <ac:spMk id="15" creationId="{E1D8F296-3F04-2675-EA84-204B4C3DC47B}"/>
          </ac:spMkLst>
        </pc:spChg>
        <pc:spChg chg="mod">
          <ac:chgData name="Woodward, Cale" userId="e20533ad-01a2-4015-a60e-3fb30981d184" providerId="ADAL" clId="{F75FAB4C-AA88-3C4A-BECA-7495D1BBCA81}" dt="2023-01-28T19:05:00.666" v="1334" actId="20577"/>
          <ac:spMkLst>
            <pc:docMk/>
            <pc:sldMk cId="126473200" sldId="396"/>
            <ac:spMk id="17" creationId="{AB5DE1A1-E7FF-602A-ABDE-D627CD935F18}"/>
          </ac:spMkLst>
        </pc:spChg>
        <pc:spChg chg="add mod">
          <ac:chgData name="Woodward, Cale" userId="e20533ad-01a2-4015-a60e-3fb30981d184" providerId="ADAL" clId="{F75FAB4C-AA88-3C4A-BECA-7495D1BBCA81}" dt="2023-01-28T19:20:02.581" v="1487" actId="1076"/>
          <ac:spMkLst>
            <pc:docMk/>
            <pc:sldMk cId="126473200" sldId="396"/>
            <ac:spMk id="22" creationId="{36BA69D3-77A5-94D6-7C35-FDFFDD1E24A2}"/>
          </ac:spMkLst>
        </pc:spChg>
        <pc:spChg chg="add mod">
          <ac:chgData name="Woodward, Cale" userId="e20533ad-01a2-4015-a60e-3fb30981d184" providerId="ADAL" clId="{F75FAB4C-AA88-3C4A-BECA-7495D1BBCA81}" dt="2023-01-28T19:20:06.317" v="1488" actId="1076"/>
          <ac:spMkLst>
            <pc:docMk/>
            <pc:sldMk cId="126473200" sldId="396"/>
            <ac:spMk id="23" creationId="{2B83C383-D7C3-C009-441A-564168C8C750}"/>
          </ac:spMkLst>
        </pc:spChg>
        <pc:spChg chg="mod">
          <ac:chgData name="Woodward, Cale" userId="e20533ad-01a2-4015-a60e-3fb30981d184" providerId="ADAL" clId="{F75FAB4C-AA88-3C4A-BECA-7495D1BBCA81}" dt="2023-01-28T19:05:29.455" v="1336" actId="207"/>
          <ac:spMkLst>
            <pc:docMk/>
            <pc:sldMk cId="126473200" sldId="396"/>
            <ac:spMk id="25" creationId="{EB539E83-0D8B-240F-A229-EBDDBA31C2B1}"/>
          </ac:spMkLst>
        </pc:spChg>
        <pc:spChg chg="del">
          <ac:chgData name="Woodward, Cale" userId="e20533ad-01a2-4015-a60e-3fb30981d184" providerId="ADAL" clId="{F75FAB4C-AA88-3C4A-BECA-7495D1BBCA81}" dt="2023-01-27T23:27:32.105" v="1003" actId="478"/>
          <ac:spMkLst>
            <pc:docMk/>
            <pc:sldMk cId="126473200" sldId="396"/>
            <ac:spMk id="26" creationId="{9673CDDD-C720-AE49-FB97-61A93F03108C}"/>
          </ac:spMkLst>
        </pc:spChg>
        <pc:spChg chg="add del mod">
          <ac:chgData name="Woodward, Cale" userId="e20533ad-01a2-4015-a60e-3fb30981d184" providerId="ADAL" clId="{F75FAB4C-AA88-3C4A-BECA-7495D1BBCA81}" dt="2023-01-28T19:19:29.066" v="1482" actId="1076"/>
          <ac:spMkLst>
            <pc:docMk/>
            <pc:sldMk cId="126473200" sldId="396"/>
            <ac:spMk id="35" creationId="{8FD8A602-83D9-014B-BA99-A3009A68C0E3}"/>
          </ac:spMkLst>
        </pc:spChg>
        <pc:spChg chg="add del mod">
          <ac:chgData name="Woodward, Cale" userId="e20533ad-01a2-4015-a60e-3fb30981d184" providerId="ADAL" clId="{F75FAB4C-AA88-3C4A-BECA-7495D1BBCA81}" dt="2023-01-28T19:07:55.096" v="1365" actId="11529"/>
          <ac:spMkLst>
            <pc:docMk/>
            <pc:sldMk cId="126473200" sldId="396"/>
            <ac:spMk id="36" creationId="{21B56D20-5930-58D7-1253-D5AC2D458F3A}"/>
          </ac:spMkLst>
        </pc:spChg>
        <pc:spChg chg="add del mod">
          <ac:chgData name="Woodward, Cale" userId="e20533ad-01a2-4015-a60e-3fb30981d184" providerId="ADAL" clId="{F75FAB4C-AA88-3C4A-BECA-7495D1BBCA81}" dt="2023-01-28T19:19:30.111" v="1486"/>
          <ac:spMkLst>
            <pc:docMk/>
            <pc:sldMk cId="126473200" sldId="396"/>
            <ac:spMk id="51" creationId="{A71480F2-4365-4EBD-DF52-42CCF5F9F1E1}"/>
          </ac:spMkLst>
        </pc:spChg>
        <pc:spChg chg="add del mod">
          <ac:chgData name="Woodward, Cale" userId="e20533ad-01a2-4015-a60e-3fb30981d184" providerId="ADAL" clId="{F75FAB4C-AA88-3C4A-BECA-7495D1BBCA81}" dt="2023-01-28T19:19:30.111" v="1486"/>
          <ac:spMkLst>
            <pc:docMk/>
            <pc:sldMk cId="126473200" sldId="396"/>
            <ac:spMk id="52" creationId="{F3AF737A-C9A8-E6D5-D649-5853B8F534E6}"/>
          </ac:spMkLst>
        </pc:spChg>
        <pc:spChg chg="add mod">
          <ac:chgData name="Woodward, Cale" userId="e20533ad-01a2-4015-a60e-3fb30981d184" providerId="ADAL" clId="{F75FAB4C-AA88-3C4A-BECA-7495D1BBCA81}" dt="2023-01-28T19:20:47.619" v="1491" actId="1076"/>
          <ac:spMkLst>
            <pc:docMk/>
            <pc:sldMk cId="126473200" sldId="396"/>
            <ac:spMk id="63" creationId="{36D45595-63AF-9BF3-0F0F-1A3B2C3B02AB}"/>
          </ac:spMkLst>
        </pc:spChg>
        <pc:spChg chg="add mod">
          <ac:chgData name="Woodward, Cale" userId="e20533ad-01a2-4015-a60e-3fb30981d184" providerId="ADAL" clId="{F75FAB4C-AA88-3C4A-BECA-7495D1BBCA81}" dt="2023-01-28T19:20:54.156" v="1493" actId="1076"/>
          <ac:spMkLst>
            <pc:docMk/>
            <pc:sldMk cId="126473200" sldId="396"/>
            <ac:spMk id="64" creationId="{0B51F300-5965-9A6F-447A-F7494943C194}"/>
          </ac:spMkLst>
        </pc:spChg>
        <pc:spChg chg="add mod">
          <ac:chgData name="Woodward, Cale" userId="e20533ad-01a2-4015-a60e-3fb30981d184" providerId="ADAL" clId="{F75FAB4C-AA88-3C4A-BECA-7495D1BBCA81}" dt="2023-01-28T19:23:46.713" v="1564" actId="207"/>
          <ac:spMkLst>
            <pc:docMk/>
            <pc:sldMk cId="126473200" sldId="396"/>
            <ac:spMk id="65" creationId="{BF493247-1FA3-0F4F-1195-5D342B9EA94B}"/>
          </ac:spMkLst>
        </pc:spChg>
        <pc:spChg chg="add mod">
          <ac:chgData name="Woodward, Cale" userId="e20533ad-01a2-4015-a60e-3fb30981d184" providerId="ADAL" clId="{F75FAB4C-AA88-3C4A-BECA-7495D1BBCA81}" dt="2023-01-28T19:24:34.623" v="1568" actId="1076"/>
          <ac:spMkLst>
            <pc:docMk/>
            <pc:sldMk cId="126473200" sldId="396"/>
            <ac:spMk id="66" creationId="{291F0F1B-BA58-BB0C-58B6-F4415B9523B6}"/>
          </ac:spMkLst>
        </pc:spChg>
        <pc:spChg chg="add mod">
          <ac:chgData name="Woodward, Cale" userId="e20533ad-01a2-4015-a60e-3fb30981d184" providerId="ADAL" clId="{F75FAB4C-AA88-3C4A-BECA-7495D1BBCA81}" dt="2023-01-28T19:24:43.416" v="1570" actId="1076"/>
          <ac:spMkLst>
            <pc:docMk/>
            <pc:sldMk cId="126473200" sldId="396"/>
            <ac:spMk id="67" creationId="{0117E668-6E8B-CA8F-EAFD-DD2A2DBB3B31}"/>
          </ac:spMkLst>
        </pc:spChg>
        <pc:cxnChg chg="add mod">
          <ac:chgData name="Woodward, Cale" userId="e20533ad-01a2-4015-a60e-3fb30981d184" providerId="ADAL" clId="{F75FAB4C-AA88-3C4A-BECA-7495D1BBCA81}" dt="2023-01-28T19:14:01.801" v="1413" actId="1076"/>
          <ac:cxnSpMkLst>
            <pc:docMk/>
            <pc:sldMk cId="126473200" sldId="396"/>
            <ac:cxnSpMk id="16" creationId="{0A7136E5-9519-C6E6-51F8-575887583339}"/>
          </ac:cxnSpMkLst>
        </pc:cxnChg>
        <pc:cxnChg chg="del mod">
          <ac:chgData name="Woodward, Cale" userId="e20533ad-01a2-4015-a60e-3fb30981d184" providerId="ADAL" clId="{F75FAB4C-AA88-3C4A-BECA-7495D1BBCA81}" dt="2023-01-27T23:27:54.282" v="1005" actId="478"/>
          <ac:cxnSpMkLst>
            <pc:docMk/>
            <pc:sldMk cId="126473200" sldId="396"/>
            <ac:cxnSpMk id="19" creationId="{B20E87B6-502B-3D3B-9931-F5F14C950A0E}"/>
          </ac:cxnSpMkLst>
        </pc:cxnChg>
        <pc:cxnChg chg="add mod">
          <ac:chgData name="Woodward, Cale" userId="e20533ad-01a2-4015-a60e-3fb30981d184" providerId="ADAL" clId="{F75FAB4C-AA88-3C4A-BECA-7495D1BBCA81}" dt="2023-01-28T19:14:01.801" v="1413" actId="1076"/>
          <ac:cxnSpMkLst>
            <pc:docMk/>
            <pc:sldMk cId="126473200" sldId="396"/>
            <ac:cxnSpMk id="21" creationId="{50197CC0-53F5-2B53-B460-84FB587C5E44}"/>
          </ac:cxnSpMkLst>
        </pc:cxnChg>
        <pc:cxnChg chg="add mod">
          <ac:chgData name="Woodward, Cale" userId="e20533ad-01a2-4015-a60e-3fb30981d184" providerId="ADAL" clId="{F75FAB4C-AA88-3C4A-BECA-7495D1BBCA81}" dt="2023-01-28T19:20:02.581" v="1487" actId="1076"/>
          <ac:cxnSpMkLst>
            <pc:docMk/>
            <pc:sldMk cId="126473200" sldId="396"/>
            <ac:cxnSpMk id="27" creationId="{6B36038B-1BA3-1240-F753-F59B12CAEB41}"/>
          </ac:cxnSpMkLst>
        </pc:cxnChg>
        <pc:cxnChg chg="add mod">
          <ac:chgData name="Woodward, Cale" userId="e20533ad-01a2-4015-a60e-3fb30981d184" providerId="ADAL" clId="{F75FAB4C-AA88-3C4A-BECA-7495D1BBCA81}" dt="2023-01-28T19:20:06.317" v="1488" actId="1076"/>
          <ac:cxnSpMkLst>
            <pc:docMk/>
            <pc:sldMk cId="126473200" sldId="396"/>
            <ac:cxnSpMk id="29" creationId="{AFC9EC77-C066-8E68-4AA8-3D96023C64F1}"/>
          </ac:cxnSpMkLst>
        </pc:cxnChg>
        <pc:cxnChg chg="add mod">
          <ac:chgData name="Woodward, Cale" userId="e20533ad-01a2-4015-a60e-3fb30981d184" providerId="ADAL" clId="{F75FAB4C-AA88-3C4A-BECA-7495D1BBCA81}" dt="2023-01-28T19:20:06.317" v="1488" actId="1076"/>
          <ac:cxnSpMkLst>
            <pc:docMk/>
            <pc:sldMk cId="126473200" sldId="396"/>
            <ac:cxnSpMk id="32" creationId="{71B215C6-B6AF-B10F-2C93-6EBE3FF64C19}"/>
          </ac:cxnSpMkLst>
        </pc:cxnChg>
        <pc:cxnChg chg="add del mod">
          <ac:chgData name="Woodward, Cale" userId="e20533ad-01a2-4015-a60e-3fb30981d184" providerId="ADAL" clId="{F75FAB4C-AA88-3C4A-BECA-7495D1BBCA81}" dt="2023-01-28T19:19:30.111" v="1486"/>
          <ac:cxnSpMkLst>
            <pc:docMk/>
            <pc:sldMk cId="126473200" sldId="396"/>
            <ac:cxnSpMk id="53" creationId="{961BAAFB-8DA6-0C81-1E5D-A1A44D21BCDC}"/>
          </ac:cxnSpMkLst>
        </pc:cxnChg>
        <pc:cxnChg chg="add del mod">
          <ac:chgData name="Woodward, Cale" userId="e20533ad-01a2-4015-a60e-3fb30981d184" providerId="ADAL" clId="{F75FAB4C-AA88-3C4A-BECA-7495D1BBCA81}" dt="2023-01-28T19:19:30.111" v="1486"/>
          <ac:cxnSpMkLst>
            <pc:docMk/>
            <pc:sldMk cId="126473200" sldId="396"/>
            <ac:cxnSpMk id="54" creationId="{ED32EF95-427E-C240-2840-A7B3CA698762}"/>
          </ac:cxnSpMkLst>
        </pc:cxnChg>
        <pc:cxnChg chg="add del mod">
          <ac:chgData name="Woodward, Cale" userId="e20533ad-01a2-4015-a60e-3fb30981d184" providerId="ADAL" clId="{F75FAB4C-AA88-3C4A-BECA-7495D1BBCA81}" dt="2023-01-28T19:19:30.111" v="1486"/>
          <ac:cxnSpMkLst>
            <pc:docMk/>
            <pc:sldMk cId="126473200" sldId="396"/>
            <ac:cxnSpMk id="55" creationId="{85DBB5A1-26A3-650E-D9D0-98F165EACDFA}"/>
          </ac:cxnSpMkLst>
        </pc:cxnChg>
      </pc:sldChg>
      <pc:sldChg chg="new del">
        <pc:chgData name="Woodward, Cale" userId="e20533ad-01a2-4015-a60e-3fb30981d184" providerId="ADAL" clId="{F75FAB4C-AA88-3C4A-BECA-7495D1BBCA81}" dt="2023-01-28T19:39:04.462" v="1691" actId="2696"/>
        <pc:sldMkLst>
          <pc:docMk/>
          <pc:sldMk cId="521906970" sldId="397"/>
        </pc:sldMkLst>
      </pc:sldChg>
      <pc:sldChg chg="new del">
        <pc:chgData name="Woodward, Cale" userId="e20533ad-01a2-4015-a60e-3fb30981d184" providerId="ADAL" clId="{F75FAB4C-AA88-3C4A-BECA-7495D1BBCA81}" dt="2023-01-28T19:37:01.634" v="1635" actId="2696"/>
        <pc:sldMkLst>
          <pc:docMk/>
          <pc:sldMk cId="1460748068" sldId="397"/>
        </pc:sldMkLst>
      </pc:sldChg>
      <pc:sldChg chg="modSp add del mod">
        <pc:chgData name="Woodward, Cale" userId="e20533ad-01a2-4015-a60e-3fb30981d184" providerId="ADAL" clId="{F75FAB4C-AA88-3C4A-BECA-7495D1BBCA81}" dt="2023-01-28T19:37:14.957" v="1641" actId="2890"/>
        <pc:sldMkLst>
          <pc:docMk/>
          <pc:sldMk cId="1612027521" sldId="397"/>
        </pc:sldMkLst>
        <pc:spChg chg="mod">
          <ac:chgData name="Woodward, Cale" userId="e20533ad-01a2-4015-a60e-3fb30981d184" providerId="ADAL" clId="{F75FAB4C-AA88-3C4A-BECA-7495D1BBCA81}" dt="2023-01-28T19:37:14.199" v="1640" actId="20577"/>
          <ac:spMkLst>
            <pc:docMk/>
            <pc:sldMk cId="1612027521" sldId="397"/>
            <ac:spMk id="2" creationId="{00000000-0000-0000-0000-000000000000}"/>
          </ac:spMkLst>
        </pc:spChg>
      </pc:sldChg>
      <pc:sldChg chg="modSp add mod ord">
        <pc:chgData name="Woodward, Cale" userId="e20533ad-01a2-4015-a60e-3fb30981d184" providerId="ADAL" clId="{F75FAB4C-AA88-3C4A-BECA-7495D1BBCA81}" dt="2023-01-28T19:41:56.844" v="1961" actId="20577"/>
        <pc:sldMkLst>
          <pc:docMk/>
          <pc:sldMk cId="1705755299" sldId="397"/>
        </pc:sldMkLst>
        <pc:spChg chg="mod">
          <ac:chgData name="Woodward, Cale" userId="e20533ad-01a2-4015-a60e-3fb30981d184" providerId="ADAL" clId="{F75FAB4C-AA88-3C4A-BECA-7495D1BBCA81}" dt="2023-01-28T19:41:56.844" v="1961" actId="20577"/>
          <ac:spMkLst>
            <pc:docMk/>
            <pc:sldMk cId="1705755299" sldId="397"/>
            <ac:spMk id="166" creationId="{00000000-0000-0000-0000-000000000000}"/>
          </ac:spMkLst>
        </pc:spChg>
        <pc:spChg chg="mod">
          <ac:chgData name="Woodward, Cale" userId="e20533ad-01a2-4015-a60e-3fb30981d184" providerId="ADAL" clId="{F75FAB4C-AA88-3C4A-BECA-7495D1BBCA81}" dt="2023-01-28T19:41:34.105" v="1948" actId="20577"/>
          <ac:spMkLst>
            <pc:docMk/>
            <pc:sldMk cId="1705755299" sldId="397"/>
            <ac:spMk id="168" creationId="{00000000-0000-0000-0000-000000000000}"/>
          </ac:spMkLst>
        </pc:spChg>
      </pc:sldChg>
      <pc:sldChg chg="modSp add del mod">
        <pc:chgData name="Woodward, Cale" userId="e20533ad-01a2-4015-a60e-3fb30981d184" providerId="ADAL" clId="{F75FAB4C-AA88-3C4A-BECA-7495D1BBCA81}" dt="2023-01-28T19:38:39.875" v="1689" actId="2696"/>
        <pc:sldMkLst>
          <pc:docMk/>
          <pc:sldMk cId="1779882972" sldId="397"/>
        </pc:sldMkLst>
        <pc:spChg chg="mod">
          <ac:chgData name="Woodward, Cale" userId="e20533ad-01a2-4015-a60e-3fb30981d184" providerId="ADAL" clId="{F75FAB4C-AA88-3C4A-BECA-7495D1BBCA81}" dt="2023-01-28T19:37:25.654" v="1666" actId="20577"/>
          <ac:spMkLst>
            <pc:docMk/>
            <pc:sldMk cId="1779882972" sldId="397"/>
            <ac:spMk id="166" creationId="{00000000-0000-0000-0000-000000000000}"/>
          </ac:spMkLst>
        </pc:spChg>
        <pc:spChg chg="mod">
          <ac:chgData name="Woodward, Cale" userId="e20533ad-01a2-4015-a60e-3fb30981d184" providerId="ADAL" clId="{F75FAB4C-AA88-3C4A-BECA-7495D1BBCA81}" dt="2023-01-28T19:37:50.030" v="1688" actId="20577"/>
          <ac:spMkLst>
            <pc:docMk/>
            <pc:sldMk cId="1779882972" sldId="397"/>
            <ac:spMk id="168" creationId="{00000000-0000-0000-0000-000000000000}"/>
          </ac:spMkLst>
        </pc:spChg>
      </pc:sldChg>
      <pc:sldChg chg="modSp add del mod ord">
        <pc:chgData name="Woodward, Cale" userId="e20533ad-01a2-4015-a60e-3fb30981d184" providerId="ADAL" clId="{F75FAB4C-AA88-3C4A-BECA-7495D1BBCA81}" dt="2023-01-28T19:32:00.392" v="1633" actId="2890"/>
        <pc:sldMkLst>
          <pc:docMk/>
          <pc:sldMk cId="2401250072" sldId="397"/>
        </pc:sldMkLst>
        <pc:spChg chg="mod">
          <ac:chgData name="Woodward, Cale" userId="e20533ad-01a2-4015-a60e-3fb30981d184" providerId="ADAL" clId="{F75FAB4C-AA88-3C4A-BECA-7495D1BBCA81}" dt="2023-01-28T19:31:58.133" v="1632" actId="20577"/>
          <ac:spMkLst>
            <pc:docMk/>
            <pc:sldMk cId="2401250072" sldId="397"/>
            <ac:spMk id="7" creationId="{BABFDF0B-3F2A-9A0B-06B5-203C948ADC29}"/>
          </ac:spMkLst>
        </pc:spChg>
      </pc:sldChg>
      <pc:sldChg chg="addSp delSp modSp add del mod ord">
        <pc:chgData name="Woodward, Cale" userId="e20533ad-01a2-4015-a60e-3fb30981d184" providerId="ADAL" clId="{F75FAB4C-AA88-3C4A-BECA-7495D1BBCA81}" dt="2023-01-28T19:31:52.841" v="1630" actId="2890"/>
        <pc:sldMkLst>
          <pc:docMk/>
          <pc:sldMk cId="20215932" sldId="398"/>
        </pc:sldMkLst>
        <pc:spChg chg="add del mod">
          <ac:chgData name="Woodward, Cale" userId="e20533ad-01a2-4015-a60e-3fb30981d184" providerId="ADAL" clId="{F75FAB4C-AA88-3C4A-BECA-7495D1BBCA81}" dt="2023-01-28T19:31:48.126" v="1625"/>
          <ac:spMkLst>
            <pc:docMk/>
            <pc:sldMk cId="20215932" sldId="398"/>
            <ac:spMk id="7" creationId="{6B2A5AD9-C27F-7CE4-8B5A-22AD4B7C07F8}"/>
          </ac:spMkLst>
        </pc:spChg>
        <pc:spChg chg="add del">
          <ac:chgData name="Woodward, Cale" userId="e20533ad-01a2-4015-a60e-3fb30981d184" providerId="ADAL" clId="{F75FAB4C-AA88-3C4A-BECA-7495D1BBCA81}" dt="2023-01-28T19:31:48.564" v="1626" actId="478"/>
          <ac:spMkLst>
            <pc:docMk/>
            <pc:sldMk cId="20215932" sldId="398"/>
            <ac:spMk id="17" creationId="{AB5DE1A1-E7FF-602A-ABDE-D627CD935F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17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85" r:id="rId2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001642" y="3027570"/>
            <a:ext cx="8205788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Reconfigurable Computing 2</a:t>
            </a:r>
          </a:p>
          <a:p>
            <a:pPr marL="223221" indent="0" algn="ctr">
              <a:buNone/>
            </a:pPr>
            <a:r>
              <a:rPr lang="en-US" sz="2400" u="sng" dirty="0"/>
              <a:t>Introduction to SYCL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 advTm="2697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3600" dirty="0"/>
              <a:t>SYCL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8912972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An abstraction layer that builds upon OpenCL</a:t>
            </a:r>
          </a:p>
          <a:p>
            <a:pPr lvl="1">
              <a:defRPr/>
            </a:pPr>
            <a:r>
              <a:rPr lang="en-GB" sz="2000" dirty="0"/>
              <a:t>Utilizes the same memory and execution models</a:t>
            </a:r>
          </a:p>
          <a:p>
            <a:pPr>
              <a:defRPr/>
            </a:pPr>
            <a:r>
              <a:rPr lang="en-GB" sz="2400" dirty="0"/>
              <a:t>Higher-level than OpenCL but has seamless integration with OpenCL and C++ libraries</a:t>
            </a:r>
          </a:p>
          <a:p>
            <a:pPr>
              <a:defRPr/>
            </a:pPr>
            <a:r>
              <a:rPr lang="en-GB" sz="2400" dirty="0"/>
              <a:t>Able to be used on a wider range of platforms</a:t>
            </a:r>
          </a:p>
          <a:p>
            <a:pPr lvl="1">
              <a:defRPr/>
            </a:pPr>
            <a:r>
              <a:rPr lang="en-GB" sz="2000" dirty="0"/>
              <a:t>Can target other APIs besides OpenCL</a:t>
            </a:r>
          </a:p>
          <a:p>
            <a:pPr>
              <a:defRPr/>
            </a:pPr>
            <a:r>
              <a:rPr lang="en-GB" sz="2400" dirty="0"/>
              <a:t>Single source code</a:t>
            </a:r>
          </a:p>
          <a:p>
            <a:pPr lvl="1">
              <a:defRPr/>
            </a:pPr>
            <a:r>
              <a:rPr lang="en-GB" sz="2000" dirty="0"/>
              <a:t>Code does not need to be separated between host and device code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5402247"/>
      </p:ext>
    </p:extLst>
  </p:cSld>
  <p:clrMapOvr>
    <a:masterClrMapping/>
  </p:clrMapOvr>
  <p:transition spd="med" advTm="2978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3600" dirty="0"/>
              <a:t>SYCL Flowchart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8912972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endParaRPr lang="en-GB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772AAF-20DB-F74E-E40C-73DB15D25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34" y="1365069"/>
            <a:ext cx="10675509" cy="412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1646580"/>
      </p:ext>
    </p:extLst>
  </p:cSld>
  <p:clrMapOvr>
    <a:masterClrMapping/>
  </p:clrMapOvr>
  <p:transition spd="med" advTm="2978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8912972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In any SYCL program, the host must: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Choose an accelerator device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Tell the device what to do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Transfer data between host and device</a:t>
            </a: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9254556"/>
      </p:ext>
    </p:extLst>
  </p:cSld>
  <p:clrMapOvr>
    <a:masterClrMapping/>
  </p:clrMapOvr>
  <p:transition spd="med" advTm="2978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1" y="1052006"/>
            <a:ext cx="10589521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In any SYCL program, the host must: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Choose an accelerator device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Device is chosen with the ”device selector” class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Accelerator support is determined by the compiler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Intel’s DPC++ compiler natively supports Intel GPUs via OpenCL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Intel FPGAs are supported through their SYCL extension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Default selectors will choose the most capable device at runtime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 err="1"/>
              <a:t>gpu_selector</a:t>
            </a:r>
            <a:r>
              <a:rPr lang="en-US" dirty="0"/>
              <a:t>, </a:t>
            </a:r>
            <a:r>
              <a:rPr lang="en-US" dirty="0" err="1"/>
              <a:t>cpu_selector</a:t>
            </a:r>
            <a:r>
              <a:rPr lang="en-US" dirty="0"/>
              <a:t>, </a:t>
            </a:r>
            <a:r>
              <a:rPr lang="en-US" dirty="0" err="1"/>
              <a:t>accelerator_selector</a:t>
            </a:r>
            <a:r>
              <a:rPr lang="en-US" dirty="0"/>
              <a:t>, </a:t>
            </a:r>
            <a:r>
              <a:rPr lang="en-US" dirty="0" err="1"/>
              <a:t>fpga_selector</a:t>
            </a:r>
            <a:endParaRPr lang="en-US" dirty="0"/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Alternatively, we can extend the device selector class for custom selection criteria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Tell the device what to do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Transfer data between host and device</a:t>
            </a: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4897114"/>
      </p:ext>
    </p:extLst>
  </p:cSld>
  <p:clrMapOvr>
    <a:masterClrMapping/>
  </p:clrMapOvr>
  <p:transition spd="med" advTm="2978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1" y="1052006"/>
            <a:ext cx="10466857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In any SYCL program, the host must: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Choose an accelerator device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Tell the device what to do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Interface between host and device is defined by the “queue” class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Each queue is bound to a single device chosen by the device selector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The host submits tasks to the queue and continues to execute the program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The host can also monitor the queue for feedback (completion, timing, errors, etc.)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Transfer data between host and device</a:t>
            </a: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3137191"/>
      </p:ext>
    </p:extLst>
  </p:cSld>
  <p:clrMapOvr>
    <a:masterClrMapping/>
  </p:clrMapOvr>
  <p:transition spd="med" advTm="2978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10549748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In any SYCL program, the host must: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Choose an accelerator device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Tell the device what to do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Transfer data between host and device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Implicit data management is commonly achieved with “buffer” and “accessor” classes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Buffers are references to the original data in memory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Accessors are the only way to read/write data referenced by the buffer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Explicit data management is achieved only through Unified Shared Memory or USM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Memory is allocated directly with “</a:t>
            </a:r>
            <a:r>
              <a:rPr lang="en-US" dirty="0" err="1"/>
              <a:t>malloc_host</a:t>
            </a:r>
            <a:r>
              <a:rPr lang="en-US" dirty="0"/>
              <a:t>” or “</a:t>
            </a:r>
            <a:r>
              <a:rPr lang="en-US" dirty="0" err="1"/>
              <a:t>malloc_device</a:t>
            </a:r>
            <a:r>
              <a:rPr lang="en-US" dirty="0"/>
              <a:t>”</a:t>
            </a: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1994290"/>
      </p:ext>
    </p:extLst>
  </p:cSld>
  <p:clrMapOvr>
    <a:masterClrMapping/>
  </p:clrMapOvr>
  <p:transition spd="med" advTm="2978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DF680B-A024-F261-EBED-E6DB90676548}"/>
              </a:ext>
            </a:extLst>
          </p:cNvPr>
          <p:cNvGrpSpPr/>
          <p:nvPr/>
        </p:nvGrpSpPr>
        <p:grpSpPr>
          <a:xfrm>
            <a:off x="605604" y="2248247"/>
            <a:ext cx="1829123" cy="2743200"/>
            <a:chOff x="6568905" y="2570082"/>
            <a:chExt cx="4567868" cy="171783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0B025C7-4243-CAD7-41E6-6ADDF17DECCF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AA32AB-0D8A-2438-3D6B-E7A8AAD6A754}"/>
                </a:ext>
              </a:extLst>
            </p:cNvPr>
            <p:cNvSpPr txBox="1"/>
            <p:nvPr/>
          </p:nvSpPr>
          <p:spPr>
            <a:xfrm>
              <a:off x="6568905" y="3131482"/>
              <a:ext cx="45678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900806-B172-C4CA-3FFB-530F1FD3FBD0}"/>
              </a:ext>
            </a:extLst>
          </p:cNvPr>
          <p:cNvGrpSpPr/>
          <p:nvPr/>
        </p:nvGrpSpPr>
        <p:grpSpPr>
          <a:xfrm>
            <a:off x="8933489" y="1215348"/>
            <a:ext cx="1829123" cy="1370221"/>
            <a:chOff x="6568905" y="2570082"/>
            <a:chExt cx="4567868" cy="171783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77B5F77-46D1-19F6-E8C7-A2A3027A07D4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25BDDD-EFA2-70B2-D37B-81EBACB5E024}"/>
                </a:ext>
              </a:extLst>
            </p:cNvPr>
            <p:cNvSpPr txBox="1"/>
            <p:nvPr/>
          </p:nvSpPr>
          <p:spPr>
            <a:xfrm>
              <a:off x="6568905" y="3056004"/>
              <a:ext cx="4567868" cy="745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FPGA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0AE0E8-72CE-7125-7040-98B24DEBC7B0}"/>
              </a:ext>
            </a:extLst>
          </p:cNvPr>
          <p:cNvGrpSpPr/>
          <p:nvPr/>
        </p:nvGrpSpPr>
        <p:grpSpPr>
          <a:xfrm>
            <a:off x="8933489" y="2934737"/>
            <a:ext cx="1829123" cy="1370221"/>
            <a:chOff x="6568905" y="2570082"/>
            <a:chExt cx="4567868" cy="171783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A2662B4-690D-94A7-2D58-C99D3391BE5B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C1F333-1554-DC16-FCD0-6A470DC594E9}"/>
                </a:ext>
              </a:extLst>
            </p:cNvPr>
            <p:cNvSpPr txBox="1"/>
            <p:nvPr/>
          </p:nvSpPr>
          <p:spPr>
            <a:xfrm>
              <a:off x="6568905" y="3056004"/>
              <a:ext cx="4567868" cy="745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GPU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3609CD-2216-CFD3-AD4C-2A1A6E8ABBCC}"/>
              </a:ext>
            </a:extLst>
          </p:cNvPr>
          <p:cNvGrpSpPr/>
          <p:nvPr/>
        </p:nvGrpSpPr>
        <p:grpSpPr>
          <a:xfrm>
            <a:off x="8933488" y="4654126"/>
            <a:ext cx="1829123" cy="1370221"/>
            <a:chOff x="6568905" y="2570083"/>
            <a:chExt cx="4567868" cy="1717836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9DFA540-E794-359A-5F24-3478122F5204}"/>
                </a:ext>
              </a:extLst>
            </p:cNvPr>
            <p:cNvSpPr/>
            <p:nvPr/>
          </p:nvSpPr>
          <p:spPr>
            <a:xfrm>
              <a:off x="6568905" y="2570083"/>
              <a:ext cx="4567868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A35041-E21D-D7F5-DA34-2F67D844DA76}"/>
                </a:ext>
              </a:extLst>
            </p:cNvPr>
            <p:cNvSpPr txBox="1"/>
            <p:nvPr/>
          </p:nvSpPr>
          <p:spPr>
            <a:xfrm>
              <a:off x="6568905" y="3056004"/>
              <a:ext cx="4567868" cy="745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AI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B5DE1A1-E7FF-602A-ABDE-D627CD935F18}"/>
              </a:ext>
            </a:extLst>
          </p:cNvPr>
          <p:cNvSpPr txBox="1"/>
          <p:nvPr/>
        </p:nvSpPr>
        <p:spPr>
          <a:xfrm>
            <a:off x="605604" y="1168211"/>
            <a:ext cx="553528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Host chooses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from available 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accelerator devices using </a:t>
            </a:r>
            <a:r>
              <a:rPr lang="en-US" sz="2400" dirty="0">
                <a:solidFill>
                  <a:srgbClr val="000000"/>
                </a:solidFill>
              </a:rPr>
              <a:t>‘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device_selector</a:t>
            </a:r>
            <a:r>
              <a:rPr lang="en-US" sz="2400" dirty="0">
                <a:solidFill>
                  <a:srgbClr val="000000"/>
                </a:solidFill>
              </a:rPr>
              <a:t>’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class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0E87B6-502B-3D3B-9931-F5F14C950A0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434727" y="3619847"/>
            <a:ext cx="6498762" cy="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1BF01E-1473-960B-FCC9-763F77E65F5B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7425692" y="1894901"/>
            <a:ext cx="1507797" cy="555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DABF2C-A778-7DFD-F4AE-6C76A25C6049}"/>
              </a:ext>
            </a:extLst>
          </p:cNvPr>
          <p:cNvCxnSpPr>
            <a:cxnSpLocks/>
          </p:cNvCxnSpPr>
          <p:nvPr/>
        </p:nvCxnSpPr>
        <p:spPr>
          <a:xfrm>
            <a:off x="7425691" y="1882794"/>
            <a:ext cx="0" cy="3474107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9DAA99-F782-3D6A-9B36-A2AD84FC3674}"/>
              </a:ext>
            </a:extLst>
          </p:cNvPr>
          <p:cNvCxnSpPr/>
          <p:nvPr/>
        </p:nvCxnSpPr>
        <p:spPr>
          <a:xfrm flipH="1" flipV="1">
            <a:off x="7425691" y="5356901"/>
            <a:ext cx="1507797" cy="555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F2E198-F13E-757E-55DB-2256A07A4A3D}"/>
              </a:ext>
            </a:extLst>
          </p:cNvPr>
          <p:cNvCxnSpPr>
            <a:cxnSpLocks/>
          </p:cNvCxnSpPr>
          <p:nvPr/>
        </p:nvCxnSpPr>
        <p:spPr>
          <a:xfrm>
            <a:off x="2434726" y="3622625"/>
            <a:ext cx="6498762" cy="1"/>
          </a:xfrm>
          <a:prstGeom prst="line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C2B9BEF-A3EB-CF9B-A054-CE617BA08B69}"/>
              </a:ext>
            </a:extLst>
          </p:cNvPr>
          <p:cNvSpPr/>
          <p:nvPr/>
        </p:nvSpPr>
        <p:spPr>
          <a:xfrm>
            <a:off x="8933488" y="2934737"/>
            <a:ext cx="1829123" cy="1370221"/>
          </a:xfrm>
          <a:prstGeom prst="roundRect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9602305"/>
      </p:ext>
    </p:extLst>
  </p:cSld>
  <p:clrMapOvr>
    <a:masterClrMapping/>
  </p:clrMapOvr>
  <p:transition spd="med" advTm="2978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E26DB57-F57F-6B94-3B67-59A589AFCC20}"/>
              </a:ext>
            </a:extLst>
          </p:cNvPr>
          <p:cNvGrpSpPr/>
          <p:nvPr/>
        </p:nvGrpSpPr>
        <p:grpSpPr>
          <a:xfrm>
            <a:off x="605603" y="2248246"/>
            <a:ext cx="1829123" cy="2743200"/>
            <a:chOff x="6568905" y="2570082"/>
            <a:chExt cx="4567868" cy="171783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CE94C66-5E3F-A3BE-AADD-954743520CD5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9FCAAF-7BC4-5799-15BE-833D8352608F}"/>
                </a:ext>
              </a:extLst>
            </p:cNvPr>
            <p:cNvSpPr txBox="1"/>
            <p:nvPr/>
          </p:nvSpPr>
          <p:spPr>
            <a:xfrm>
              <a:off x="6568905" y="3131482"/>
              <a:ext cx="45678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0AE0E8-72CE-7125-7040-98B24DEBC7B0}"/>
              </a:ext>
            </a:extLst>
          </p:cNvPr>
          <p:cNvGrpSpPr/>
          <p:nvPr/>
        </p:nvGrpSpPr>
        <p:grpSpPr>
          <a:xfrm>
            <a:off x="8933489" y="2934737"/>
            <a:ext cx="1829123" cy="1370221"/>
            <a:chOff x="6568905" y="2570082"/>
            <a:chExt cx="4567868" cy="171783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A2662B4-690D-94A7-2D58-C99D3391BE5B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C1F333-1554-DC16-FCD0-6A470DC594E9}"/>
                </a:ext>
              </a:extLst>
            </p:cNvPr>
            <p:cNvSpPr txBox="1"/>
            <p:nvPr/>
          </p:nvSpPr>
          <p:spPr>
            <a:xfrm>
              <a:off x="6568905" y="3056004"/>
              <a:ext cx="4567868" cy="745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GPU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B5DE1A1-E7FF-602A-ABDE-D627CD935F18}"/>
              </a:ext>
            </a:extLst>
          </p:cNvPr>
          <p:cNvSpPr txBox="1"/>
          <p:nvPr/>
        </p:nvSpPr>
        <p:spPr>
          <a:xfrm>
            <a:off x="605604" y="986453"/>
            <a:ext cx="790044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Host 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sends instructions to and receives feedback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from device using ‘queue’ class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0E87B6-502B-3D3B-9931-F5F14C950A0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34727" y="3619847"/>
            <a:ext cx="6498762" cy="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673CDDD-C720-AE49-FB97-61A93F03108C}"/>
              </a:ext>
            </a:extLst>
          </p:cNvPr>
          <p:cNvSpPr/>
          <p:nvPr/>
        </p:nvSpPr>
        <p:spPr>
          <a:xfrm>
            <a:off x="4799080" y="2109924"/>
            <a:ext cx="1770056" cy="6583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Queue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68899B-C267-3455-91FF-FD93B76942EE}"/>
              </a:ext>
            </a:extLst>
          </p:cNvPr>
          <p:cNvCxnSpPr>
            <a:stCxn id="26" idx="1"/>
            <a:endCxn id="14" idx="3"/>
          </p:cNvCxnSpPr>
          <p:nvPr/>
        </p:nvCxnSpPr>
        <p:spPr>
          <a:xfrm flipH="1">
            <a:off x="2434726" y="2439092"/>
            <a:ext cx="2364354" cy="118075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279C3C-64B9-4C1C-64D5-9130BEA735BE}"/>
              </a:ext>
            </a:extLst>
          </p:cNvPr>
          <p:cNvCxnSpPr>
            <a:cxnSpLocks/>
            <a:stCxn id="26" idx="3"/>
            <a:endCxn id="13" idx="1"/>
          </p:cNvCxnSpPr>
          <p:nvPr/>
        </p:nvCxnSpPr>
        <p:spPr>
          <a:xfrm>
            <a:off x="6569136" y="2439092"/>
            <a:ext cx="2364353" cy="1180756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0FB8F44-CC18-AD50-E015-191B9F823F11}"/>
              </a:ext>
            </a:extLst>
          </p:cNvPr>
          <p:cNvSpPr/>
          <p:nvPr/>
        </p:nvSpPr>
        <p:spPr>
          <a:xfrm>
            <a:off x="1295770" y="3373690"/>
            <a:ext cx="2277911" cy="4199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rPr>
              <a:t>Kernel instructions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itchFamily="2" charset="0"/>
              <a:ea typeface="Gill Sans"/>
              <a:cs typeface="Gill Sans"/>
              <a:sym typeface="Gill Sans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3D3B441-E56D-43E0-1AA9-5FF203242048}"/>
              </a:ext>
            </a:extLst>
          </p:cNvPr>
          <p:cNvSpPr/>
          <p:nvPr/>
        </p:nvSpPr>
        <p:spPr>
          <a:xfrm>
            <a:off x="7902952" y="3390719"/>
            <a:ext cx="2061073" cy="4199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rPr>
              <a:t>Device feedback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itchFamily="2" charset="0"/>
              <a:ea typeface="Gill Sans"/>
              <a:cs typeface="Gill Sans"/>
              <a:sym typeface="Gill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3463710"/>
      </p:ext>
    </p:extLst>
  </p:cSld>
  <p:clrMapOvr>
    <a:masterClrMapping/>
  </p:clrMapOvr>
  <p:transition spd="med" advTm="2978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-3.7037E-6 L 0.19635 -0.1694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35 -0.16944 L 0.34154 -0.16944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54 -0.16944 L 0.53542 0.0027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500"/>
                            </p:stCondLst>
                            <p:childTnLst>
                              <p:par>
                                <p:cTn id="32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8 0 L -0.19388 -0.1694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18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500"/>
                            </p:stCondLst>
                            <p:childTnLst>
                              <p:par>
                                <p:cTn id="4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388 -0.16944 L -0.33906 -0.16944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500"/>
                            </p:stCondLst>
                            <p:childTnLst>
                              <p:par>
                                <p:cTn id="46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906 -0.16944 L -0.53294 2.22222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0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500"/>
                            </p:stCondLst>
                            <p:childTnLst>
                              <p:par>
                                <p:cTn id="49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7" grpId="1" animBg="1"/>
      <p:bldP spid="27" grpId="2" animBg="1"/>
      <p:bldP spid="27" grpId="3" animBg="1"/>
      <p:bldP spid="27" grpId="4" animBg="1"/>
      <p:bldP spid="28" grpId="0" animBg="1"/>
      <p:bldP spid="28" grpId="1" animBg="1"/>
      <p:bldP spid="28" grpId="2" animBg="1"/>
      <p:bldP spid="28" grpId="3" animBg="1"/>
      <p:bldP spid="28" grpId="4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E26DB57-F57F-6B94-3B67-59A589AFCC20}"/>
              </a:ext>
            </a:extLst>
          </p:cNvPr>
          <p:cNvGrpSpPr/>
          <p:nvPr/>
        </p:nvGrpSpPr>
        <p:grpSpPr>
          <a:xfrm>
            <a:off x="605603" y="2248246"/>
            <a:ext cx="1829123" cy="2743200"/>
            <a:chOff x="6568905" y="2570082"/>
            <a:chExt cx="4567868" cy="171783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CE94C66-5E3F-A3BE-AADD-954743520CD5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9FCAAF-7BC4-5799-15BE-833D8352608F}"/>
                </a:ext>
              </a:extLst>
            </p:cNvPr>
            <p:cNvSpPr txBox="1"/>
            <p:nvPr/>
          </p:nvSpPr>
          <p:spPr>
            <a:xfrm>
              <a:off x="6568905" y="3131482"/>
              <a:ext cx="45678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DF680B-A024-F261-EBED-E6DB90676548}"/>
              </a:ext>
            </a:extLst>
          </p:cNvPr>
          <p:cNvGrpSpPr/>
          <p:nvPr/>
        </p:nvGrpSpPr>
        <p:grpSpPr>
          <a:xfrm>
            <a:off x="605604" y="2248247"/>
            <a:ext cx="1829123" cy="2743200"/>
            <a:chOff x="6568905" y="2570082"/>
            <a:chExt cx="4567868" cy="171783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0B025C7-4243-CAD7-41E6-6ADDF17DECCF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AA32AB-0D8A-2438-3D6B-E7A8AAD6A754}"/>
                </a:ext>
              </a:extLst>
            </p:cNvPr>
            <p:cNvSpPr txBox="1"/>
            <p:nvPr/>
          </p:nvSpPr>
          <p:spPr>
            <a:xfrm>
              <a:off x="6568905" y="2570617"/>
              <a:ext cx="456786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0AE0E8-72CE-7125-7040-98B24DEBC7B0}"/>
              </a:ext>
            </a:extLst>
          </p:cNvPr>
          <p:cNvGrpSpPr/>
          <p:nvPr/>
        </p:nvGrpSpPr>
        <p:grpSpPr>
          <a:xfrm>
            <a:off x="8933489" y="2934737"/>
            <a:ext cx="1829123" cy="1370221"/>
            <a:chOff x="6568905" y="2570082"/>
            <a:chExt cx="4567868" cy="171783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A2662B4-690D-94A7-2D58-C99D3391BE5B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C1F333-1554-DC16-FCD0-6A470DC594E9}"/>
                </a:ext>
              </a:extLst>
            </p:cNvPr>
            <p:cNvSpPr txBox="1"/>
            <p:nvPr/>
          </p:nvSpPr>
          <p:spPr>
            <a:xfrm>
              <a:off x="6568905" y="3056004"/>
              <a:ext cx="4567868" cy="745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GPU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B5DE1A1-E7FF-602A-ABDE-D627CD935F18}"/>
              </a:ext>
            </a:extLst>
          </p:cNvPr>
          <p:cNvSpPr txBox="1"/>
          <p:nvPr/>
        </p:nvSpPr>
        <p:spPr>
          <a:xfrm>
            <a:off x="605604" y="986453"/>
            <a:ext cx="926141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References to host memory are contained in the ‘buffer’ class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</a:rPr>
              <a:t>Memory referenced by buffers is written/read using ‘accessor’ class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1CEAC-554F-8A81-44E3-6D8FED05E6B7}"/>
              </a:ext>
            </a:extLst>
          </p:cNvPr>
          <p:cNvGrpSpPr/>
          <p:nvPr/>
        </p:nvGrpSpPr>
        <p:grpSpPr>
          <a:xfrm>
            <a:off x="8933489" y="2248246"/>
            <a:ext cx="1829123" cy="2743200"/>
            <a:chOff x="6568905" y="2570082"/>
            <a:chExt cx="4567868" cy="171783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4D66F00-D389-5FEE-8AE0-24D08C49A0AE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623981-7F28-6C63-FC13-ECB24D181200}"/>
                </a:ext>
              </a:extLst>
            </p:cNvPr>
            <p:cNvSpPr txBox="1"/>
            <p:nvPr/>
          </p:nvSpPr>
          <p:spPr>
            <a:xfrm>
              <a:off x="6568905" y="2689593"/>
              <a:ext cx="4567868" cy="3726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GPU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B539E83-0D8B-240F-A229-EBDDBA31C2B1}"/>
              </a:ext>
            </a:extLst>
          </p:cNvPr>
          <p:cNvSpPr/>
          <p:nvPr/>
        </p:nvSpPr>
        <p:spPr>
          <a:xfrm>
            <a:off x="833405" y="4183598"/>
            <a:ext cx="1373520" cy="522129"/>
          </a:xfrm>
          <a:prstGeom prst="roundRect">
            <a:avLst/>
          </a:prstGeom>
          <a:solidFill>
            <a:schemeClr val="accent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Memory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20AC861-E617-EADE-FC89-FFD96F326C23}"/>
              </a:ext>
            </a:extLst>
          </p:cNvPr>
          <p:cNvSpPr/>
          <p:nvPr/>
        </p:nvSpPr>
        <p:spPr>
          <a:xfrm>
            <a:off x="9161290" y="4183598"/>
            <a:ext cx="1373520" cy="522129"/>
          </a:xfrm>
          <a:prstGeom prst="roundRect">
            <a:avLst/>
          </a:prstGeom>
          <a:solidFill>
            <a:schemeClr val="accent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Memory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1D8F296-3F04-2675-EA84-204B4C3DC47B}"/>
              </a:ext>
            </a:extLst>
          </p:cNvPr>
          <p:cNvSpPr/>
          <p:nvPr/>
        </p:nvSpPr>
        <p:spPr>
          <a:xfrm>
            <a:off x="4799080" y="2109924"/>
            <a:ext cx="1770056" cy="6583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Queue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136E5-9519-C6E6-51F8-575887583339}"/>
              </a:ext>
            </a:extLst>
          </p:cNvPr>
          <p:cNvCxnSpPr>
            <a:stCxn id="15" idx="1"/>
          </p:cNvCxnSpPr>
          <p:nvPr/>
        </p:nvCxnSpPr>
        <p:spPr>
          <a:xfrm flipH="1">
            <a:off x="2434726" y="2439092"/>
            <a:ext cx="2364354" cy="118075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197CC0-53F5-2B53-B460-84FB587C5E4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569136" y="2439092"/>
            <a:ext cx="2364353" cy="1180756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6BA69D3-77A5-94D6-7C35-FDFFDD1E24A2}"/>
              </a:ext>
            </a:extLst>
          </p:cNvPr>
          <p:cNvSpPr/>
          <p:nvPr/>
        </p:nvSpPr>
        <p:spPr>
          <a:xfrm>
            <a:off x="3465563" y="4115493"/>
            <a:ext cx="1990743" cy="6583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Buffer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B83C383-D7C3-C009-441A-564168C8C750}"/>
              </a:ext>
            </a:extLst>
          </p:cNvPr>
          <p:cNvSpPr/>
          <p:nvPr/>
        </p:nvSpPr>
        <p:spPr>
          <a:xfrm>
            <a:off x="5911909" y="4115493"/>
            <a:ext cx="1990743" cy="6583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Accessor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36038B-1BA3-1240-F753-F59B12CAEB41}"/>
              </a:ext>
            </a:extLst>
          </p:cNvPr>
          <p:cNvCxnSpPr>
            <a:cxnSpLocks/>
            <a:stCxn id="25" idx="3"/>
            <a:endCxn id="22" idx="1"/>
          </p:cNvCxnSpPr>
          <p:nvPr/>
        </p:nvCxnSpPr>
        <p:spPr>
          <a:xfrm flipV="1">
            <a:off x="2206925" y="4444661"/>
            <a:ext cx="1258638" cy="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C9EC77-C066-8E68-4AA8-3D96023C64F1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5456306" y="4444661"/>
            <a:ext cx="455603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B215C6-B6AF-B10F-2C93-6EBE3FF64C19}"/>
              </a:ext>
            </a:extLst>
          </p:cNvPr>
          <p:cNvCxnSpPr>
            <a:cxnSpLocks/>
            <a:stCxn id="23" idx="3"/>
            <a:endCxn id="8" idx="1"/>
          </p:cNvCxnSpPr>
          <p:nvPr/>
        </p:nvCxnSpPr>
        <p:spPr>
          <a:xfrm>
            <a:off x="7902652" y="4444661"/>
            <a:ext cx="1258638" cy="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FD8A602-83D9-014B-BA99-A3009A68C0E3}"/>
              </a:ext>
            </a:extLst>
          </p:cNvPr>
          <p:cNvSpPr/>
          <p:nvPr/>
        </p:nvSpPr>
        <p:spPr>
          <a:xfrm>
            <a:off x="1714307" y="4183597"/>
            <a:ext cx="985235" cy="52212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Data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36D45595-63AF-9BF3-0F0F-1A3B2C3B02AB}"/>
              </a:ext>
            </a:extLst>
          </p:cNvPr>
          <p:cNvSpPr/>
          <p:nvPr/>
        </p:nvSpPr>
        <p:spPr>
          <a:xfrm>
            <a:off x="1724444" y="4183597"/>
            <a:ext cx="985235" cy="52212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Data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0B51F300-5965-9A6F-447A-F7494943C194}"/>
              </a:ext>
            </a:extLst>
          </p:cNvPr>
          <p:cNvSpPr/>
          <p:nvPr/>
        </p:nvSpPr>
        <p:spPr>
          <a:xfrm>
            <a:off x="1714307" y="4183597"/>
            <a:ext cx="985235" cy="52212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Data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BF493247-1FA3-0F4F-1195-5D342B9EA94B}"/>
              </a:ext>
            </a:extLst>
          </p:cNvPr>
          <p:cNvSpPr/>
          <p:nvPr/>
        </p:nvSpPr>
        <p:spPr>
          <a:xfrm>
            <a:off x="8653693" y="4177010"/>
            <a:ext cx="985235" cy="52212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Data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291F0F1B-BA58-BB0C-58B6-F4415B9523B6}"/>
              </a:ext>
            </a:extLst>
          </p:cNvPr>
          <p:cNvSpPr/>
          <p:nvPr/>
        </p:nvSpPr>
        <p:spPr>
          <a:xfrm>
            <a:off x="8653692" y="4183596"/>
            <a:ext cx="985235" cy="52212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Data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117E668-6E8B-CA8F-EAFD-DD2A2DBB3B31}"/>
              </a:ext>
            </a:extLst>
          </p:cNvPr>
          <p:cNvSpPr/>
          <p:nvPr/>
        </p:nvSpPr>
        <p:spPr>
          <a:xfrm>
            <a:off x="8668672" y="4177010"/>
            <a:ext cx="985235" cy="52212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473200"/>
      </p:ext>
    </p:extLst>
  </p:cSld>
  <p:clrMapOvr>
    <a:masterClrMapping/>
  </p:clrMapOvr>
  <p:transition spd="med" advTm="2978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7044 0 " pathEditMode="relative" ptsTypes="AA">
                                      <p:cBhvr>
                                        <p:cTn id="4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3.33333E-6 L 0.57044 3.33333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1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7 3.33333E-6 L 0.57044 3.33333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500"/>
                            </p:stCondLst>
                            <p:childTnLst>
                              <p:par>
                                <p:cTn id="51" presetID="10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50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-0.56914 0.0009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11" y="4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3.33333E-6 L -0.56914 0.0009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64" y="4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9167E-6 -7.40741E-7 L -0.56914 0.0009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6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500"/>
                            </p:stCondLst>
                            <p:childTnLst>
                              <p:par>
                                <p:cTn id="78" presetID="10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" grpId="0" animBg="1"/>
      <p:bldP spid="22" grpId="0" animBg="1"/>
      <p:bldP spid="23" grpId="0" animBg="1"/>
      <p:bldP spid="35" grpId="0" animBg="1"/>
      <p:bldP spid="35" grpId="1" animBg="1"/>
      <p:bldP spid="35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Default selector chooses most capable device at runtime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 selector classes exist to choose from specific class of device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gpu_selector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cpu_selector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accelerator_selector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fpga_selector exists via intel extension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Useful for quick development, but typically want specific device for a task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Custom selectors created by extending device_selector base class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virtual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365C0"/>
                </a:solidFill>
                <a:latin typeface="Consolas"/>
                <a:ea typeface="Gill Sans Light"/>
              </a:rPr>
              <a:t>int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operator()(</a:t>
            </a:r>
            <a:r>
              <a:rPr lang="en-US" sz="2000" b="0" strike="noStrike" spc="-1">
                <a:solidFill>
                  <a:srgbClr val="0365C0"/>
                </a:solidFill>
                <a:latin typeface="Consolas"/>
                <a:ea typeface="Gill Sans Light"/>
              </a:rPr>
              <a:t>const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00080"/>
                </a:solidFill>
                <a:latin typeface="Consolas"/>
                <a:ea typeface="Gill Sans Light"/>
              </a:rPr>
              <a:t>device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&amp;</a:t>
            </a:r>
            <a:r>
              <a:rPr lang="en-US" sz="2000" b="0" strike="noStrike" spc="-1">
                <a:solidFill>
                  <a:srgbClr val="000080"/>
                </a:solidFill>
                <a:latin typeface="Consolas"/>
                <a:ea typeface="Gill Sans Light"/>
              </a:rPr>
              <a:t>dev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)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365C0"/>
                </a:solidFill>
                <a:latin typeface="Consolas"/>
                <a:ea typeface="Gill Sans Light"/>
              </a:rPr>
              <a:t>const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{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		</a:t>
            </a:r>
            <a:r>
              <a:rPr lang="en-US" sz="2000" b="0" strike="noStrike" spc="-1">
                <a:solidFill>
                  <a:srgbClr val="00882B"/>
                </a:solidFill>
                <a:latin typeface="Consolas"/>
                <a:ea typeface="Gill Sans Light"/>
              </a:rPr>
              <a:t>/* Device selection logic */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}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Device Selection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Heterogeneous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8912972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US" dirty="0"/>
              <a:t>Different devices are specialized for different workloads</a:t>
            </a:r>
          </a:p>
          <a:p>
            <a:pPr lvl="1" indent="-401803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E.g. GPUs are optimized for data-parallel computing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>
              <a:defRPr/>
            </a:pPr>
            <a:r>
              <a:rPr lang="en-US" dirty="0"/>
              <a:t>Heterogeneous computing systems can delegate tasks to hardware specialized for each task</a:t>
            </a:r>
          </a:p>
          <a:p>
            <a:pPr lvl="1"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CPUs, GPUs, FPGAs, ASICs, etc.</a:t>
            </a: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2790349"/>
      </p:ext>
    </p:extLst>
  </p:cSld>
  <p:clrMapOvr>
    <a:masterClrMapping/>
  </p:clrMapOvr>
  <p:transition spd="med" advTm="2978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operator() is key to device selection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Runs on each available device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Returns an integer score for each device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Device which returns highest score is selected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Devices which return negative scores will never be selected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User is free to define any logic for scoring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Allows for arbitrarily complex device selection logic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In simple cases, selecting based on device name or vendor is sufficient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24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Custom Device Selection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class my_selector : public device_selector {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public: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int operator()(const device &amp;dev) const override {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if (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dev.get_info&lt;info::device::name&gt;().find("Arria") != std::string::npos &amp;&amp;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dev.get_info&lt;info::device::vendor&gt;().find("Intel") != std::string::npos) {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	return 1;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}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return -1;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}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};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i="1" strike="noStrike" spc="-1">
                <a:solidFill>
                  <a:srgbClr val="0365C0"/>
                </a:solidFill>
                <a:latin typeface="Arial"/>
                <a:ea typeface="Gill Sans Light"/>
              </a:rPr>
              <a:t>Source: Data Parallel C++, James Reinders et al. pg. 46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Custom Device Selection Example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Abstractions used for submitting work to a device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Bound to a single device upon creation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 is selected via device_selector class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 allow selector to select from a class of devices or write custom selector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Tasks submitted to queue are offloaded to device when conditions are met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Host continues execution of the program after submission to the queue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Task execution can be in-order or out-of-order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Out-of-order by default, execution order determined by runtime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 be instantiated with the in-order property for implicit dependency specification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Queues	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</a:rPr>
              <a:t> 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auto q = sycl::queue(sycl::default_selector()); </a:t>
            </a:r>
            <a:r>
              <a:rPr lang="en-US" sz="1800" b="0" strike="noStrike" spc="-1">
                <a:solidFill>
                  <a:srgbClr val="00A65D"/>
                </a:solidFill>
                <a:latin typeface="Arial"/>
              </a:rPr>
              <a:t>//select default device for queue (CPU usually)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q.submit([&amp;](sycl::handler &amp;cgh) { auto os = sycl::stream{128, 128, cgh}; </a:t>
            </a:r>
            <a:r>
              <a:rPr lang="en-US" sz="1800" b="0" strike="noStrike" spc="-1">
                <a:solidFill>
                  <a:srgbClr val="00A65D"/>
                </a:solidFill>
                <a:latin typeface="Arial"/>
              </a:rPr>
              <a:t>//define the queue interface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cgh.single_task&lt;class hello_world&gt;([=] { os &lt;&lt; "Hello World!\n"; }) </a:t>
            </a:r>
            <a:r>
              <a:rPr lang="en-US" sz="1800" b="0" strike="noStrike" spc="-1">
                <a:solidFill>
                  <a:srgbClr val="00A65D"/>
                </a:solidFill>
                <a:latin typeface="Arial"/>
              </a:rPr>
              <a:t>//submit task to queue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	q.wait(); </a:t>
            </a:r>
            <a:r>
              <a:rPr lang="en-US" sz="1800" b="0" strike="noStrike" spc="-1">
                <a:solidFill>
                  <a:srgbClr val="00A65D"/>
                </a:solidFill>
                <a:latin typeface="Arial"/>
              </a:rPr>
              <a:t>//wait for all queued tasks to finish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Queues Example	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Data abstractions of a certain C++ type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 be scalar data types, vectors, or other user-defined class/structure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Must not require the use of copy constructors for copying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Represent data objects, not memory addresses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Cannot be accessed like C++ arrays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Accessors</a:t>
            </a: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 must be used to read from and write to buffers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 single buffer may be distributed across multiple locations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Between discrete memory locations and devices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An empty buffer may be created by specifying a range for size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Data must later be initialized before the buffer can be read from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Existing host data may be used to initialize a new buffer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Accomplished by invoking a constructor that takes a pointer to an existing host allocation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May also be created from existing cl_mem objects if using OpenCL compatibility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Buffers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A65D"/>
                </a:solidFill>
                <a:latin typeface="Arial"/>
              </a:rPr>
              <a:t>// Create a buffer of 2x5 ints using the default allocator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buffer&lt;int, 2, buffer_allocator&gt; b1{range&lt;2&gt;{2, 5}};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// Create a buffer of 2x5 ints using the default allocator and CTAD for range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buffer&lt;int, 2&gt; b2{range{2, 5}};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// Create a buffer of 20 floats using a default-constructed std::allocator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buffer&lt;float, 1, std::allocator&lt;float&gt;&gt; b3{range{20}};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// Create a buffer of 20 floats using a passed-in allocator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std::allocator&lt;float&gt; myFloatAlloc;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buffer&lt;float, 1, std::allocator&lt;float&gt;&gt; b4{range(20), myFloatAlloc};</a:t>
            </a:r>
          </a:p>
        </p:txBody>
      </p:sp>
      <p:sp>
        <p:nvSpPr>
          <p:cNvPr id="17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Buffers Examples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The only way in which to read from or write to buffers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 be instantiated with read, write, or read_write access modes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Accessors are read_write by default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Using appropriate access modes is important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Provides implicit information used to help the runtime manage memory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For example: read mode tells the runtime that it does not need to copy memory back to the host, as the device has not changed it.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Appropriate use of access modes will help the runtime optimize kernel scheduling and data migration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Accessors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Q.submit([&amp;](handler&amp; h) {		</a:t>
            </a:r>
            <a:r>
              <a:rPr lang="en-US" sz="2000" b="0" strike="noStrike" spc="-1">
                <a:solidFill>
                  <a:srgbClr val="008000"/>
                </a:solidFill>
                <a:latin typeface="Arial"/>
                <a:ea typeface="Gill Sans Light"/>
              </a:rPr>
              <a:t>// function called on host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	accessor acc{ B, h };			</a:t>
            </a:r>
            <a:r>
              <a:rPr lang="en-US" sz="2000" b="0" strike="noStrike" spc="-1">
                <a:solidFill>
                  <a:srgbClr val="008000"/>
                </a:solidFill>
                <a:latin typeface="Arial"/>
                <a:ea typeface="Gill Sans Light"/>
              </a:rPr>
              <a:t>// host code defining accessor, setting up dependencies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	h.parallel_for(size, [=](</a:t>
            </a:r>
            <a:r>
              <a:rPr lang="en-US" sz="2000" b="0" strike="noStrike" spc="-1">
                <a:solidFill>
                  <a:srgbClr val="0000FF"/>
                </a:solidFill>
                <a:latin typeface="Arial"/>
                <a:ea typeface="Gill Sans Light"/>
              </a:rPr>
              <a:t>auto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&amp; idx) {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		acc[idx] = idx;				</a:t>
            </a:r>
            <a:r>
              <a:rPr lang="en-US" sz="2000" b="0" strike="noStrike" spc="-1">
                <a:solidFill>
                  <a:srgbClr val="008000"/>
                </a:solidFill>
                <a:latin typeface="Arial"/>
                <a:ea typeface="Gill Sans Light"/>
              </a:rPr>
              <a:t>// Device code to be run when runtime dependencies are met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	});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});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Gill Sans Light"/>
              </a:rPr>
              <a:t>Source: Data Parallel C++, James Reinders et al. pg. 27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Device Work Submission Example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vector_addition.cpp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https://github.com/BenjaminMFindley/Reconfig-2-SYCL-DPCPP/blob/main/Examples/vector_addition/vector_addition.cpp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Example</a:t>
            </a:r>
            <a:endParaRPr lang="en-US" sz="44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Running heterogeneous computing systems efficiently requires careful handling of data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Data must be available for accelerator execution as promptly as possible as any idle time is wasted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There are two methods for managing data in DPC++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Unified Shared Memory (USM)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Buffers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 code requires data as input and may output its own data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Devices may have their own distinct memory which cannot be accessed by the host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Proper data management deals with the safe and efficient storage and movement of data between memory pools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Remote Accesses</a:t>
            </a: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 are accesses to data in another device’s memory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Very slow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Local Accesses</a:t>
            </a: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 are accesses to data in directly-attached memory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Much faster than remote accesses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It is desirable for a device to utilize local memory for computation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May require manual movement of data between memory pools to ensure data is in local scope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endParaRPr lang="en-US" sz="12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Data Management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2800" dirty="0"/>
              <a:t>Heterogeneous Computing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8912972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US" dirty="0"/>
              <a:t>Specialized languages are often required for different devices and vendors</a:t>
            </a:r>
          </a:p>
          <a:p>
            <a:pPr>
              <a:defRPr/>
            </a:pPr>
            <a:r>
              <a:rPr lang="en-GB" dirty="0"/>
              <a:t>Writing custom-tailored code for accelerators is not flexible or distributable</a:t>
            </a:r>
          </a:p>
          <a:p>
            <a:pPr lvl="1">
              <a:defRPr/>
            </a:pPr>
            <a:r>
              <a:rPr lang="en-GB" dirty="0"/>
              <a:t>Code cannot be shared or re-used with other devices</a:t>
            </a:r>
          </a:p>
          <a:p>
            <a:pPr lvl="1">
              <a:defRPr/>
            </a:pPr>
            <a:r>
              <a:rPr lang="en-GB" dirty="0"/>
              <a:t>Code may need to be entirely re-written if changing devices</a:t>
            </a:r>
          </a:p>
          <a:p>
            <a:pPr>
              <a:defRPr/>
            </a:pPr>
            <a:r>
              <a:rPr lang="en-US" dirty="0"/>
              <a:t>New accelerator technologies are emerging for AI, etc.</a:t>
            </a: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9611196"/>
      </p:ext>
    </p:extLst>
  </p:cSld>
  <p:clrMapOvr>
    <a:masterClrMapping/>
  </p:clrMapOvr>
  <p:transition spd="med" advTm="2978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Dependencies between tasks may be implicit or explicit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Explicit dependency refers to dependency between computations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Most relevant to code utilizing USM for data management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Dependencies specified using events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Implicit dependency refers to dependency between data accesses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Relevant to code utilizing buffers for data management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Dependencies specified through accessors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Dependency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Memory Management can be either implicit or explicit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Explicitly copied within the program itself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Implicitly copied by the runtime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Implicit Memory Management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Handled automatically by the runtime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Simple and safe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Often at the cost of potential performance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Explicit Memory Management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Defined manually by the programmer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May be optimized for better performance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For example: transfer data while device is busy with execution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Time consuming and error prone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Should be reserved for the most performance-critical areas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Implicit vs Explicit Memory Management</a:t>
            </a:r>
            <a:endParaRPr lang="en-US" sz="36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Different tasks may depend on one another’s data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Data dependency exists in one of three forms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Read-after-write: Task B must wait for Task A to read before it can write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Write-after-read: Task B must wait for Task A to write before it can read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Write-after-write: Task B must wait for Task A to write before it can write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These relationships are specified implicitly via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Accessor access modes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Task ordering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If two accessors exist for the same data, whichever task is submitted first will be executed first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An implicit dependency is created based on the types of access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Data Dependency (Implicit)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vector_addition_with_dependency.cpp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https://github.com/BenjaminMFindley/Reconfig-2-SYCL-DPCPP/blob/main/Examples/vector_addition/vector_addition_with_dependency.cpp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Example</a:t>
            </a:r>
            <a:endParaRPr lang="en-US" sz="44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 queue’s submit() function returns an </a:t>
            </a:r>
            <a:r>
              <a:rPr lang="en-US" sz="28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event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Event objects can be captured and referenced for other purposes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wait()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depends_on()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depends_on() is a handler function used to specify dependency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Specifies events on which the current operation depends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Takes an event or vector of events as parameters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Will wait until all specified events have finished before continuing execution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Computational Dependency (Explicit)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271440" y="1116000"/>
            <a:ext cx="11657520" cy="51732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Pointer-based memory management system, </a:t>
            </a: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similar to C/C++ </a:t>
            </a:r>
            <a:r>
              <a:rPr lang="en-US" sz="18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malloc()</a:t>
            </a: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 or </a:t>
            </a:r>
            <a:r>
              <a:rPr lang="en-US" sz="18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new</a:t>
            </a: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Defines a unified virtual memory space shared between host and devices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 pointer is valid both on the host and any devices, so no translation is necessary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Defines three types of allocation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Explicit, accomplished via memcpy() function as part of the </a:t>
            </a:r>
            <a:r>
              <a:rPr lang="en-US" sz="1200" b="0" i="1" strike="noStrike" spc="-1">
                <a:solidFill>
                  <a:srgbClr val="000000"/>
                </a:solidFill>
                <a:latin typeface="Arial"/>
                <a:ea typeface="Gill Sans Light"/>
              </a:rPr>
              <a:t>queue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 and </a:t>
            </a:r>
            <a:r>
              <a:rPr lang="en-US" sz="1200" b="0" i="1" strike="noStrike" spc="-1">
                <a:solidFill>
                  <a:srgbClr val="000000"/>
                </a:solidFill>
                <a:latin typeface="Arial"/>
                <a:ea typeface="Gill Sans Light"/>
              </a:rPr>
              <a:t>handler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 classes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Located on device-attached memory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Only accessible via device. Data must be copied explicitly to move between host and device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Host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Implicit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Accessible via both host and device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Data accessed on host memory by devices does not transfer into local device memory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427040" lvl="3" indent="-266400">
              <a:lnSpc>
                <a:spcPct val="100000"/>
              </a:lnSpc>
              <a:spcBef>
                <a:spcPts val="300"/>
              </a:spcBef>
              <a:buClr>
                <a:srgbClr val="7030A0"/>
              </a:buClr>
              <a:buFont typeface="Wingdings" charset="2"/>
              <a:buChar char=""/>
            </a:pPr>
            <a:r>
              <a:rPr lang="en-US" sz="1100" b="0" strike="noStrike" spc="-1">
                <a:solidFill>
                  <a:srgbClr val="7030A0"/>
                </a:solidFill>
                <a:latin typeface="Arial"/>
                <a:ea typeface="Gill Sans Light"/>
              </a:rPr>
              <a:t>Sent via bus such as PCI-E</a:t>
            </a:r>
            <a:endParaRPr lang="en-US" sz="1100" b="0" strike="noStrike" spc="-1">
              <a:solidFill>
                <a:srgbClr val="00B05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Shared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Implicit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Accessible via both host and device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Can migrate between host and device, allowing for faster execution on device. Occurs automatically via runtime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All allocations are performed by the host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Universal Shared Memory (USM)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vector_addition_usm.cpp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https://github.com/BenjaminMFindley/Reconfig-2-SYCL-DPCPP/blob/main/Examples/vector_addition/vector_addition_usm.cpp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Example</a:t>
            </a:r>
            <a:endParaRPr lang="en-US" sz="44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vector_addition_with_timing.cpp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https://github.com/BenjaminMFindley/Reconfig-2-SYCL-DPCPP/blob/main/Examples/vector_addition/vector_addition_with_timing.cpp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Example</a:t>
            </a:r>
            <a:endParaRPr lang="en-US" sz="44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3600" dirty="0"/>
              <a:t>Heterogeneous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8912972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dirty="0"/>
              <a:t>High-level languages allows for one code base to be run on a variety of devices</a:t>
            </a:r>
          </a:p>
          <a:p>
            <a:pPr lvl="1">
              <a:defRPr/>
            </a:pPr>
            <a:r>
              <a:rPr lang="en-GB" dirty="0"/>
              <a:t>The same code can be re-used on different devices</a:t>
            </a:r>
          </a:p>
          <a:p>
            <a:pPr lvl="1">
              <a:defRPr/>
            </a:pPr>
            <a:r>
              <a:rPr lang="en-GB" dirty="0"/>
              <a:t>Code can be more easily tweaked for different applications</a:t>
            </a:r>
          </a:p>
          <a:p>
            <a:pPr>
              <a:defRPr/>
            </a:pPr>
            <a:r>
              <a:rPr lang="en-GB" dirty="0"/>
              <a:t>Libraries contain pre-written code custom-made for each architecture</a:t>
            </a:r>
          </a:p>
          <a:p>
            <a:pPr lvl="1">
              <a:defRPr/>
            </a:pPr>
            <a:r>
              <a:rPr lang="en-GB" dirty="0"/>
              <a:t>Every high-level function call is optimized for each supported device</a:t>
            </a:r>
          </a:p>
          <a:p>
            <a:pPr lvl="1">
              <a:defRPr/>
            </a:pPr>
            <a:r>
              <a:rPr lang="en-GB" dirty="0"/>
              <a:t>Performance theoretically equivalent to writing lower-level code manually</a:t>
            </a:r>
          </a:p>
          <a:p>
            <a:pPr lvl="1">
              <a:defRPr/>
            </a:pPr>
            <a:r>
              <a:rPr lang="en-GB" dirty="0"/>
              <a:t>Much faster to write than lower-level code, especially RTL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OpenCL is the current standard</a:t>
            </a:r>
          </a:p>
          <a:p>
            <a:pPr>
              <a:defRPr/>
            </a:pPr>
            <a:r>
              <a:rPr lang="en-US" dirty="0"/>
              <a:t>SYCL also exists </a:t>
            </a: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4347515"/>
      </p:ext>
    </p:extLst>
  </p:cSld>
  <p:clrMapOvr>
    <a:masterClrMapping/>
  </p:clrMapOvr>
  <p:transition spd="med" advTm="2978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5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82368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chemeClr val="tx1"/>
                </a:solidFill>
                <a:latin typeface="Arial"/>
                <a:ea typeface="Gill Sans Light"/>
              </a:rPr>
              <a:t>A cross-platform programming framework for heterogeneous parallel computing</a:t>
            </a: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chemeClr val="tx1"/>
                </a:solidFill>
                <a:latin typeface="Arial"/>
                <a:ea typeface="Gill Sans Light"/>
              </a:rPr>
              <a:t>Abstracts lower-level hardware functions</a:t>
            </a:r>
            <a:endParaRPr lang="en-US" sz="2000" b="0" strike="noStrike" spc="-1" dirty="0">
              <a:solidFill>
                <a:schemeClr val="tx1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Allows the same code to be used across different devices and vendors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spc="-1" dirty="0">
                <a:solidFill>
                  <a:srgbClr val="191EA2"/>
                </a:solidFill>
                <a:latin typeface="Arial"/>
              </a:rPr>
              <a:t>Gives the ability to utilize different accelerators without use of vendor-specific languages</a:t>
            </a: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chemeClr val="tx1"/>
                </a:solidFill>
                <a:latin typeface="Arial"/>
                <a:ea typeface="Gill Sans Light"/>
              </a:rPr>
              <a:t>Provides models for memory and execution</a:t>
            </a:r>
            <a:endParaRPr lang="en-US" sz="2000" b="0" strike="noStrike" spc="-1" dirty="0">
              <a:solidFill>
                <a:schemeClr val="tx1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</a:rPr>
              <a:t>Abstracts memory operations and code execution</a:t>
            </a: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</p:txBody>
      </p: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0CB81A2-4D5E-CA4B-0C23-AE91B2F94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125" y="2643430"/>
            <a:ext cx="3156235" cy="316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Architecture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6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chemeClr val="tx1"/>
                </a:solidFill>
                <a:latin typeface="Arial"/>
                <a:ea typeface="Gill Sans Light"/>
              </a:rPr>
              <a:t>OpenCL standard defines a single Host which controls multiple Compute Devices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CPUs, GPUs, FPGAs, etc.</a:t>
            </a:r>
            <a:endParaRPr lang="en-US" sz="1800" b="0" strike="noStrike" spc="-1" dirty="0">
              <a:solidFill>
                <a:srgbClr val="191EA2"/>
              </a:solidFill>
              <a:latin typeface="Arial"/>
              <a:ea typeface="Gill Sans Light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chemeClr val="tx1"/>
                </a:solidFill>
                <a:latin typeface="Arial"/>
                <a:ea typeface="Gill Sans Light"/>
              </a:rPr>
              <a:t>Each Compute Device consists of one or more Compute Units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spc="-1" dirty="0">
                <a:solidFill>
                  <a:srgbClr val="191EA2"/>
                </a:solidFill>
                <a:latin typeface="Arial"/>
                <a:ea typeface="Gill Sans Light"/>
              </a:rPr>
              <a:t>Such as cores in a CPU</a:t>
            </a: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chemeClr val="tx1"/>
                </a:solidFill>
                <a:latin typeface="Arial"/>
              </a:rPr>
              <a:t>Each Comput</a:t>
            </a:r>
            <a:r>
              <a:rPr lang="en-US" sz="1800" spc="-1" dirty="0">
                <a:solidFill>
                  <a:schemeClr val="tx1"/>
                </a:solidFill>
                <a:latin typeface="Arial"/>
              </a:rPr>
              <a:t>e Unit consists of multiple Processing Elements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spc="-1" dirty="0">
                <a:solidFill>
                  <a:srgbClr val="191EA2"/>
                </a:solidFill>
                <a:latin typeface="Arial"/>
                <a:ea typeface="Gill Sans Light"/>
              </a:rPr>
              <a:t>Components such as ALUs, on which work items are scheduled to run</a:t>
            </a:r>
          </a:p>
          <a:p>
            <a:pPr marL="457200" lvl="1" indent="-401400"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chemeClr val="tx1"/>
                </a:solidFill>
                <a:latin typeface="Arial"/>
              </a:rPr>
              <a:t>A compute device may be a GPU. Its compute units would be the streaming multiprocessors inside the GPU. The streaming multiprocessors are themselves comprised of individual streaming processors, which serve as processing elements.</a:t>
            </a: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EF24401-0B63-D02C-75F9-DC11B8D44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148" y="3793474"/>
            <a:ext cx="4291584" cy="233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586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Execution Model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7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chemeClr val="tx1"/>
                </a:solidFill>
                <a:latin typeface="Arial"/>
                <a:ea typeface="Gill Sans Light"/>
              </a:rPr>
              <a:t>The Host uses OpenCL API to manage and interface with Compute Devices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CPUs, GPUs, FPGAs</a:t>
            </a:r>
            <a:endParaRPr lang="en-US" sz="1800" b="0" strike="noStrike" spc="-1" dirty="0">
              <a:solidFill>
                <a:srgbClr val="191EA2"/>
              </a:solidFill>
              <a:latin typeface="Arial"/>
              <a:ea typeface="Gill Sans Light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chemeClr val="tx1"/>
                </a:solidFill>
                <a:latin typeface="Arial"/>
                <a:ea typeface="Gill Sans Light"/>
              </a:rPr>
              <a:t>Work is submitted to the Processing Elements in the form of “Kernels”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spc="-1" dirty="0">
                <a:solidFill>
                  <a:srgbClr val="191EA2"/>
                </a:solidFill>
                <a:latin typeface="Arial"/>
                <a:ea typeface="Gill Sans Light"/>
              </a:rPr>
              <a:t>Written in an extension of C99, called OpenCL C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spc="-1" dirty="0">
                <a:solidFill>
                  <a:srgbClr val="191EA2"/>
                </a:solidFill>
                <a:latin typeface="Arial"/>
                <a:ea typeface="Gill Sans Light"/>
              </a:rPr>
              <a:t>C++ for OpenCL, a C++17-based language, can also be used</a:t>
            </a: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chemeClr val="tx1"/>
                </a:solidFill>
                <a:latin typeface="Arial"/>
              </a:rPr>
              <a:t>After submission, Kernels will execute in parallel with the host process</a:t>
            </a:r>
            <a:endParaRPr lang="en-US" sz="1800" spc="-1" dirty="0">
              <a:solidFill>
                <a:schemeClr val="tx1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spc="-1" dirty="0">
                <a:solidFill>
                  <a:schemeClr val="tx1"/>
                </a:solidFill>
                <a:latin typeface="Arial"/>
                <a:ea typeface="Gill Sans Light"/>
              </a:rPr>
              <a:t>Each item of execution is referred to as a “work-item” (CUDA threads)</a:t>
            </a: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chemeClr val="tx1"/>
                </a:solidFill>
                <a:latin typeface="Arial"/>
                <a:ea typeface="Gill Sans Light"/>
              </a:rPr>
              <a:t>Work-items are grouped together to form “work-groups” (thread blocks)</a:t>
            </a:r>
          </a:p>
          <a:p>
            <a:pPr marL="457200" lvl="1" indent="-401400"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</p:txBody>
      </p: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9AC634F-F237-77B4-51AA-00AF8C798E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11" y="3623677"/>
            <a:ext cx="2914457" cy="25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777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Memory Model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8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590026" y="114876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chemeClr val="tx1"/>
                </a:solidFill>
                <a:latin typeface="Arial"/>
                <a:ea typeface="Gill Sans Light"/>
              </a:rPr>
              <a:t>The OpenCL memory model defines a hierarchy of memory types:</a:t>
            </a: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spc="-1" dirty="0">
                <a:solidFill>
                  <a:schemeClr val="tx1"/>
                </a:solidFill>
                <a:latin typeface="Arial"/>
                <a:ea typeface="Gill Sans Light"/>
              </a:rPr>
              <a:t>Host Memory</a:t>
            </a:r>
            <a:endParaRPr lang="en-US" sz="2000" b="0" strike="noStrike" spc="-1" dirty="0">
              <a:solidFill>
                <a:schemeClr val="tx1"/>
              </a:solidFill>
              <a:latin typeface="Arial"/>
              <a:ea typeface="Gill Sans Light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Available only to the host CPU</a:t>
            </a:r>
            <a:endParaRPr lang="en-US" sz="2000" b="0" strike="noStrike" spc="-1" dirty="0">
              <a:solidFill>
                <a:srgbClr val="191EA2"/>
              </a:solidFill>
              <a:latin typeface="Arial"/>
              <a:ea typeface="Gill Sans Light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spc="-1" dirty="0">
                <a:solidFill>
                  <a:schemeClr val="tx1"/>
                </a:solidFill>
                <a:latin typeface="Arial"/>
                <a:ea typeface="Gill Sans Light"/>
              </a:rPr>
              <a:t>Global/Constant Memory</a:t>
            </a:r>
            <a:endParaRPr lang="en-US" sz="2000" b="0" strike="noStrike" spc="-1" dirty="0">
              <a:solidFill>
                <a:schemeClr val="tx1"/>
              </a:solidFill>
              <a:latin typeface="Arial"/>
              <a:ea typeface="Gill Sans Light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Available to all compute units in a compute device</a:t>
            </a: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spc="-1" dirty="0">
                <a:solidFill>
                  <a:schemeClr val="tx1"/>
                </a:solidFill>
                <a:latin typeface="Arial"/>
                <a:ea typeface="Gill Sans Light"/>
              </a:rPr>
              <a:t>Local Memory</a:t>
            </a:r>
            <a:endParaRPr lang="en-US" sz="2000" b="0" strike="noStrike" spc="-1" dirty="0">
              <a:solidFill>
                <a:schemeClr val="tx1"/>
              </a:solidFill>
              <a:latin typeface="Arial"/>
              <a:ea typeface="Gill Sans Light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Available to all processing elements in a compute device</a:t>
            </a: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spc="-1" dirty="0">
                <a:solidFill>
                  <a:schemeClr val="tx1"/>
                </a:solidFill>
                <a:latin typeface="Arial"/>
                <a:ea typeface="Gill Sans Light"/>
              </a:rPr>
              <a:t>Private Memory</a:t>
            </a:r>
            <a:endParaRPr lang="en-US" sz="2000" b="0" strike="noStrike" spc="-1" dirty="0">
              <a:solidFill>
                <a:schemeClr val="tx1"/>
              </a:solidFill>
              <a:latin typeface="Arial"/>
              <a:ea typeface="Gill Sans Light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Available to a single processing element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endParaRPr lang="en-US" sz="1600" b="0" strike="noStrike" spc="-1" dirty="0">
              <a:solidFill>
                <a:srgbClr val="191EA2"/>
              </a:solidFill>
              <a:latin typeface="Arial"/>
              <a:ea typeface="Gill Sans Light"/>
            </a:endParaRPr>
          </a:p>
          <a:p>
            <a:pPr marL="457200" lvl="1" indent="-401400"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59AA5F4-F0F0-003B-D923-9A9F49A0E7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884" y="1634120"/>
            <a:ext cx="4115090" cy="358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383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565928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Execution Sequence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9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lvl="1" indent="-401400"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A complete sequence for executing an OpenCL program is: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Query for available OpenCL platforms and devices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Create a context for one or more OpenCL devices in a platform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Create and build programs for OpenCL devices in the context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Select kernels to execute from the programs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Create memory objects for kernels to operate on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Create command queues to execute commands on an OpenCL device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Enqueue data transfer commands into the memory objects, if needed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Enqueue kernels into the command queue for execution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Enqueue commands to transfer data back to the host, if needed</a:t>
            </a:r>
            <a:endParaRPr lang="en-US" sz="2000" b="0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341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6C1367-8D37-49A1-BF4B-2E9150DA2B5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3fc63a6-18cf-4814-8dee-b8d6616a2bd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6068</TotalTime>
  <Words>2707</Words>
  <Application>Microsoft Office PowerPoint</Application>
  <PresentationFormat>Widescreen</PresentationFormat>
  <Paragraphs>412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Gill Sans</vt:lpstr>
      <vt:lpstr>Gill Sans Light</vt:lpstr>
      <vt:lpstr>Lucida Grande</vt:lpstr>
      <vt:lpstr>Arial</vt:lpstr>
      <vt:lpstr>Consolas</vt:lpstr>
      <vt:lpstr>Helvetica</vt:lpstr>
      <vt:lpstr>Symbol</vt:lpstr>
      <vt:lpstr>Times New Roman</vt:lpstr>
      <vt:lpstr>Wingdings</vt:lpstr>
      <vt:lpstr>Big Logo</vt:lpstr>
      <vt:lpstr>Text with normal heading</vt:lpstr>
      <vt:lpstr>Fancy Header</vt:lpstr>
      <vt:lpstr>PowerPoint Presentation</vt:lpstr>
      <vt:lpstr>Heterogeneous Computing</vt:lpstr>
      <vt:lpstr>Heterogeneous Computing Problems</vt:lpstr>
      <vt:lpstr>Heterogeneous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SYCL</vt:lpstr>
      <vt:lpstr>SYCL Flowchart</vt:lpstr>
      <vt:lpstr>Basic SYCL Program</vt:lpstr>
      <vt:lpstr>Basic SYCL Program</vt:lpstr>
      <vt:lpstr>Basic SYCL Program</vt:lpstr>
      <vt:lpstr>Basic SYCL Program</vt:lpstr>
      <vt:lpstr>Basic SYCL Program</vt:lpstr>
      <vt:lpstr>Basic SYCL Program</vt:lpstr>
      <vt:lpstr>Basic SYCL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Training</dc:title>
  <dc:creator>Greg Stitt</dc:creator>
  <cp:lastModifiedBy>Findley, Benjamin M.</cp:lastModifiedBy>
  <cp:revision>219</cp:revision>
  <dcterms:created xsi:type="dcterms:W3CDTF">2017-01-16T21:37:43Z</dcterms:created>
  <dcterms:modified xsi:type="dcterms:W3CDTF">2023-02-25T19:36:26Z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