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E722-5E79-9908-7C53-948DD0DCD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26A4-B7E0-7EB5-25AC-7DB83510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FDA2-92EA-687F-1E0F-8D354447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F5975-7DFF-CD59-24BA-2600AD1F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0CB6-4B1D-C5A8-75CD-AB79D536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131-8DA1-38BE-4A98-D17D3DE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A3E5F-836A-28E6-5F73-2F31420F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282-F04A-D348-0E88-C21342F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A8EE-1CA5-2C73-6632-67D10368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1C16-08F9-5E1D-B041-5779F544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FC58E-9605-4D65-959E-265F9C933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12A24-8714-2DE0-1242-A1446C41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79D7-EE10-D7AB-AA0F-023D0BD0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ED4-C3BD-5205-3785-CA0EF281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CD93-97ED-BD94-5E69-3E356764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4EB2-DCB1-7C3B-C199-AD79A164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9433-730B-6134-D20C-4CC9F20E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6D1B-85EA-FB3A-CFC1-2642FD50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658C-94F7-8DF3-4561-529027DB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E942-3637-1815-F1C2-8C46FDF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39DD-87A8-5886-0B2C-19D8C109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4B26-66A9-1C15-C74B-18A593AC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9801-3497-59D1-D449-10E701C4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0992-4959-4FC1-02A6-8B199DD2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3C40-1F69-C5F3-0F02-1EBCB980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C064-F33C-65F6-ACB3-FFB1A168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0F17-478B-8516-6469-E8269FF6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A4B8A-C461-4721-FC84-FBB453B7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F2C8C-29BC-8370-9527-6C04B618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3AE5-C41A-1A66-D35B-B1300DB3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2D85-6080-D749-C0BC-89C27693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677A-3685-39BF-57A6-B7237F4A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B29D8-90A5-84F1-BF96-A62C7591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75D21-A47D-DDCC-1D28-D284F43B0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7CE53-1B9E-D4BE-214F-FFE0ADDD4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D0589-58E3-3404-ED4D-E9AA7F96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4F098-2ABE-9FD4-F70A-B967E8A3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5E927-5FD5-E546-3DFA-A1A6B48F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71EDC-ADEC-7307-9D2C-789E0EF1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8935-47FA-E0A0-3FAF-491F6F4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ED50-FB27-1B60-D588-73C6C461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B913F-14D5-A404-D7BF-2484334F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56B74-C139-E808-FA32-3F2A0B62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7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6ACA5-39E6-5217-FFDD-764E575A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B8BBF-78AA-32AE-B903-59B31AE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BD037-116D-0B23-4FD5-B52F94BD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F2EE-6862-B8B4-E6AE-009982F1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58E1-9B44-BE08-F8A4-F9B3D5D9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61167-E8CE-30CC-8F64-5A36299F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2D1C-BDEB-D59D-DAE2-3A98DF7E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7E96-2338-0D3B-F62C-20E079B1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B4E8-304D-6F15-B921-B3CA9DA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ACD-A724-B2C1-5FBB-B581C5CD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0EF65-7950-878E-D82E-1DD1256B6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EF872-7957-43DD-47C5-D6FB7029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1A79-8301-D4CB-49B9-D9F7FBA4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F9D5A-FAB6-E2FA-6618-B564D389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8AA3B-AF15-B9BA-DCAE-6C04459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FA2B2-7F5A-457E-4C57-9506BFD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EA3C-257D-65F3-65C4-BCB869D7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4DBE-2C2B-525C-324E-DE9943ABC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1247-44A8-4093-9FDF-BA4D761BB58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F6D1-31B9-A56F-71EE-860AAA6D4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738D-6894-E2E4-E94E-AAAF75303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D198-00A5-4852-B04D-BEF126D4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BE49-CEC3-1A87-3FF3-D379D9B3D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SYCL for FPGA</a:t>
            </a:r>
          </a:p>
        </p:txBody>
      </p:sp>
    </p:spTree>
    <p:extLst>
      <p:ext uri="{BB962C8B-B14F-4D97-AF65-F5344CB8AC3E}">
        <p14:creationId xmlns:p14="http://schemas.microsoft.com/office/powerpoint/2010/main" val="20534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145D-A136-FB79-C0AA-8DB98F6A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for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9924-216B-4FE2-3464-BEE01C3C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support is not natively built into SYCL, but instead relies on vendor supported options</a:t>
            </a:r>
          </a:p>
          <a:p>
            <a:r>
              <a:rPr lang="en-US" dirty="0"/>
              <a:t>DPC++ supports FPGA selectors and dataflow pipes</a:t>
            </a:r>
          </a:p>
          <a:p>
            <a:r>
              <a:rPr lang="en-US" dirty="0"/>
              <a:t>Optimal FPGA performance will require you to reference the vendor’s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80D-AC15-A13D-96E9-1A61282A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B055-F524-910F-55ED-E2D637B1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CPU/GPU will reuse the same part of the chip multiple times to complete a set of instructions</a:t>
            </a:r>
          </a:p>
          <a:p>
            <a:r>
              <a:rPr lang="en-US" dirty="0"/>
              <a:t>By contrast, an FPGA benefits from its reconfigurable nature and can layout the entire instruction set on hardware at once</a:t>
            </a:r>
          </a:p>
          <a:p>
            <a:r>
              <a:rPr lang="en-US" dirty="0"/>
              <a:t>To achieve maximum efficiency in this spatial architecture, FPGAs exploit pipeline parallelism</a:t>
            </a:r>
          </a:p>
          <a:p>
            <a:r>
              <a:rPr lang="en-US" dirty="0"/>
              <a:t>For an optimal pipeline, a new output is produced each cycle (after the initial time to generate the first output)</a:t>
            </a:r>
          </a:p>
          <a:p>
            <a:r>
              <a:rPr lang="en-US" dirty="0"/>
              <a:t>In DPC++, pipeline architecture is performed automatically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4735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F9B1-2842-5224-4D7A-EE9AAB5E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2E9D-247C-13F7-5C5A-B1FD4288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FPGAs excel at performing bitwise calculations with custom bit lengths, where adders/multipliers in an ASIC will have constant data widths</a:t>
            </a:r>
          </a:p>
          <a:p>
            <a:r>
              <a:rPr lang="en-US" dirty="0"/>
              <a:t>By their nature, FPGAs have registers to hold internal values, which means they don’t need to communicate with memory</a:t>
            </a:r>
          </a:p>
          <a:p>
            <a:r>
              <a:rPr lang="en-US" dirty="0"/>
              <a:t>This makes them good candidates for algorithms that need to pass data between different sections with strict timing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AEF2-45B6-DECD-E4DA-E0A26911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for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DC6B-5C54-7705-1B15-D2D66677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code</a:t>
            </a:r>
          </a:p>
          <a:p>
            <a:r>
              <a:rPr lang="en-US" dirty="0"/>
              <a:t>Perform functional validation using an FPGA emulator</a:t>
            </a:r>
          </a:p>
          <a:p>
            <a:pPr lvl="1"/>
            <a:r>
              <a:rPr lang="en-US" dirty="0"/>
              <a:t>Compile time: seconds</a:t>
            </a:r>
          </a:p>
          <a:p>
            <a:r>
              <a:rPr lang="en-US" dirty="0"/>
              <a:t>Generate static reports for timing and spatial analysis</a:t>
            </a:r>
          </a:p>
          <a:p>
            <a:pPr lvl="1"/>
            <a:r>
              <a:rPr lang="en-US" dirty="0"/>
              <a:t>Compile time: minutes</a:t>
            </a:r>
          </a:p>
          <a:p>
            <a:r>
              <a:rPr lang="en-US" dirty="0"/>
              <a:t>Perform full hardware compile and generate bitstreams</a:t>
            </a:r>
          </a:p>
          <a:p>
            <a:pPr lvl="1"/>
            <a:r>
              <a:rPr lang="en-US" dirty="0"/>
              <a:t>Compile time: hours</a:t>
            </a:r>
          </a:p>
        </p:txBody>
      </p:sp>
    </p:spTree>
    <p:extLst>
      <p:ext uri="{BB962C8B-B14F-4D97-AF65-F5344CB8AC3E}">
        <p14:creationId xmlns:p14="http://schemas.microsoft.com/office/powerpoint/2010/main" val="1318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58E1-C751-002C-E5D2-568F748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for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FB4B-7806-2FFD-B785-C63C000C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their long compile times, we must generate the FPGA binaries in advance (ahead-of-time compilation) and embed them in the DPC++ executable</a:t>
            </a:r>
          </a:p>
          <a:p>
            <a:pPr lvl="1"/>
            <a:r>
              <a:rPr lang="en-US" dirty="0"/>
              <a:t>DPC++ uses a version of Quartus to perform place-and-route optimizations</a:t>
            </a:r>
          </a:p>
          <a:p>
            <a:r>
              <a:rPr lang="en-US" dirty="0"/>
              <a:t>At runtime, we choose an accelerator for the code (</a:t>
            </a:r>
            <a:r>
              <a:rPr lang="en-US" dirty="0" err="1"/>
              <a:t>fpga_selector</a:t>
            </a:r>
            <a:r>
              <a:rPr lang="en-US" dirty="0"/>
              <a:t>), and the DPC++ runtime will automatically program the FPGA</a:t>
            </a:r>
          </a:p>
        </p:txBody>
      </p:sp>
    </p:spTree>
    <p:extLst>
      <p:ext uri="{BB962C8B-B14F-4D97-AF65-F5344CB8AC3E}">
        <p14:creationId xmlns:p14="http://schemas.microsoft.com/office/powerpoint/2010/main" val="238217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6E3-C1E1-A062-D3E6-956B0CB7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193-2BA8-375C-F9F4-99646E3C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maximum utilization, the pipeline must be kept busy with data</a:t>
            </a:r>
          </a:p>
          <a:p>
            <a:r>
              <a:rPr lang="en-US" dirty="0"/>
              <a:t>ND-Range</a:t>
            </a:r>
          </a:p>
          <a:p>
            <a:pPr lvl="1"/>
            <a:r>
              <a:rPr lang="en-US" dirty="0"/>
              <a:t>Useful when work-items require little to no communication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Handles data dependencies by partially overlapping iterations of the loop</a:t>
            </a:r>
          </a:p>
        </p:txBody>
      </p:sp>
    </p:spTree>
    <p:extLst>
      <p:ext uri="{BB962C8B-B14F-4D97-AF65-F5344CB8AC3E}">
        <p14:creationId xmlns:p14="http://schemas.microsoft.com/office/powerpoint/2010/main" val="306448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8AA8-16A1-4603-DA93-BEE271A7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CA7D-EBB8-A7BC-0783-F678FAD5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DPC++, pipes are FIFO implementations used to create modular code to be run on an FPGA</a:t>
            </a:r>
          </a:p>
          <a:p>
            <a:r>
              <a:rPr lang="en-US" dirty="0"/>
              <a:t>Pipes store information in registers on the FPGA, which allows for communication between kernels without using off-chip memory</a:t>
            </a:r>
          </a:p>
          <a:p>
            <a:r>
              <a:rPr lang="en-US" dirty="0"/>
              <a:t>Types of pipes include Inter-kernel</a:t>
            </a:r>
            <a:r>
              <a:rPr lang="en-US"/>
              <a:t>, Intra-kernel, Host</a:t>
            </a:r>
            <a:r>
              <a:rPr lang="en-US" dirty="0"/>
              <a:t>, and I/O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8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Programming SYCL for FPGA</vt:lpstr>
      <vt:lpstr>SYCL for FPGAs</vt:lpstr>
      <vt:lpstr>When to use an FPGA</vt:lpstr>
      <vt:lpstr>When to use an FPGA</vt:lpstr>
      <vt:lpstr>Developing for FPGA</vt:lpstr>
      <vt:lpstr>Developing for FPGA</vt:lpstr>
      <vt:lpstr>Pipeline Efficiency</vt:lpstr>
      <vt:lpstr>Pipes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SYCL for FPGA</dc:title>
  <dc:creator>Woodward, Cale</dc:creator>
  <cp:lastModifiedBy>Woodward, Cale</cp:lastModifiedBy>
  <cp:revision>2</cp:revision>
  <dcterms:created xsi:type="dcterms:W3CDTF">2022-10-31T19:00:03Z</dcterms:created>
  <dcterms:modified xsi:type="dcterms:W3CDTF">2022-11-04T02:14:21Z</dcterms:modified>
</cp:coreProperties>
</file>