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4"/>
    <p:sldMasterId id="2147483648" r:id="rId5"/>
    <p:sldMasterId id="2147483676" r:id="rId6"/>
  </p:sldMasterIdLst>
  <p:notesMasterIdLst>
    <p:notesMasterId r:id="rId17"/>
  </p:notesMasterIdLst>
  <p:sldIdLst>
    <p:sldId id="321" r:id="rId7"/>
    <p:sldId id="350" r:id="rId8"/>
    <p:sldId id="356" r:id="rId9"/>
    <p:sldId id="351" r:id="rId10"/>
    <p:sldId id="357" r:id="rId11"/>
    <p:sldId id="358" r:id="rId12"/>
    <p:sldId id="359" r:id="rId13"/>
    <p:sldId id="360" r:id="rId14"/>
    <p:sldId id="361" r:id="rId15"/>
    <p:sldId id="362" r:id="rId16"/>
  </p:sldIdLst>
  <p:sldSz cx="12192000" cy="6858000"/>
  <p:notesSz cx="6858000" cy="9144000"/>
  <p:defaultTextStyle>
    <a:lvl1pPr defTabSz="321457">
      <a:defRPr sz="844">
        <a:latin typeface="Helvetica"/>
        <a:ea typeface="Helvetica"/>
        <a:cs typeface="Helvetica"/>
        <a:sym typeface="Helvetica"/>
      </a:defRPr>
    </a:lvl1pPr>
    <a:lvl2pPr indent="160729" defTabSz="321457">
      <a:defRPr sz="844">
        <a:latin typeface="Helvetica"/>
        <a:ea typeface="Helvetica"/>
        <a:cs typeface="Helvetica"/>
        <a:sym typeface="Helvetica"/>
      </a:defRPr>
    </a:lvl2pPr>
    <a:lvl3pPr indent="321457" defTabSz="321457">
      <a:defRPr sz="844">
        <a:latin typeface="Helvetica"/>
        <a:ea typeface="Helvetica"/>
        <a:cs typeface="Helvetica"/>
        <a:sym typeface="Helvetica"/>
      </a:defRPr>
    </a:lvl3pPr>
    <a:lvl4pPr indent="482186" defTabSz="321457">
      <a:defRPr sz="844">
        <a:latin typeface="Helvetica"/>
        <a:ea typeface="Helvetica"/>
        <a:cs typeface="Helvetica"/>
        <a:sym typeface="Helvetica"/>
      </a:defRPr>
    </a:lvl4pPr>
    <a:lvl5pPr indent="642915" defTabSz="321457">
      <a:defRPr sz="844">
        <a:latin typeface="Helvetica"/>
        <a:ea typeface="Helvetica"/>
        <a:cs typeface="Helvetica"/>
        <a:sym typeface="Helvetica"/>
      </a:defRPr>
    </a:lvl5pPr>
    <a:lvl6pPr indent="803643" defTabSz="321457">
      <a:defRPr sz="844">
        <a:latin typeface="Helvetica"/>
        <a:ea typeface="Helvetica"/>
        <a:cs typeface="Helvetica"/>
        <a:sym typeface="Helvetica"/>
      </a:defRPr>
    </a:lvl6pPr>
    <a:lvl7pPr indent="964372" defTabSz="321457">
      <a:defRPr sz="844">
        <a:latin typeface="Helvetica"/>
        <a:ea typeface="Helvetica"/>
        <a:cs typeface="Helvetica"/>
        <a:sym typeface="Helvetica"/>
      </a:defRPr>
    </a:lvl7pPr>
    <a:lvl8pPr indent="1125101" defTabSz="321457">
      <a:defRPr sz="844">
        <a:latin typeface="Helvetica"/>
        <a:ea typeface="Helvetica"/>
        <a:cs typeface="Helvetica"/>
        <a:sym typeface="Helvetica"/>
      </a:defRPr>
    </a:lvl8pPr>
    <a:lvl9pPr indent="1285829" defTabSz="321457">
      <a:defRPr sz="844">
        <a:latin typeface="Helvetica"/>
        <a:ea typeface="Helvetica"/>
        <a:cs typeface="Helvetica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Default Section" id="{5C7B5D19-E944-4FD9-9D02-AEA7E8882AB7}">
          <p14:sldIdLst>
            <p14:sldId id="321"/>
            <p14:sldId id="350"/>
            <p14:sldId id="356"/>
            <p14:sldId id="351"/>
            <p14:sldId id="357"/>
            <p14:sldId id="358"/>
            <p14:sldId id="359"/>
            <p14:sldId id="360"/>
            <p14:sldId id="361"/>
            <p14:sldId id="3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EA2"/>
    <a:srgbClr val="FF4B01"/>
    <a:srgbClr val="D14C64"/>
    <a:srgbClr val="8151CF"/>
    <a:srgbClr val="BDA4E6"/>
    <a:srgbClr val="5A2DA3"/>
    <a:srgbClr val="FFFFFF"/>
    <a:srgbClr val="F37021"/>
    <a:srgbClr val="45A4FC"/>
    <a:srgbClr val="1E2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7180F-3CC5-4E01-B4C8-686D73A55F38}" v="1207" dt="2020-01-20T22:16:39.110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59" autoAdjust="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2" d="100"/>
          <a:sy n="122" d="100"/>
        </p:scale>
        <p:origin x="4076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853148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21457">
      <a:defRPr sz="1547">
        <a:latin typeface="Lucida Grande"/>
        <a:ea typeface="Lucida Grande"/>
        <a:cs typeface="Lucida Grande"/>
        <a:sym typeface="Lucida Grande"/>
      </a:defRPr>
    </a:lvl1pPr>
    <a:lvl2pPr indent="160729" defTabSz="321457">
      <a:defRPr sz="1547">
        <a:latin typeface="Lucida Grande"/>
        <a:ea typeface="Lucida Grande"/>
        <a:cs typeface="Lucida Grande"/>
        <a:sym typeface="Lucida Grande"/>
      </a:defRPr>
    </a:lvl2pPr>
    <a:lvl3pPr indent="321457" defTabSz="321457">
      <a:defRPr sz="1547">
        <a:latin typeface="Lucida Grande"/>
        <a:ea typeface="Lucida Grande"/>
        <a:cs typeface="Lucida Grande"/>
        <a:sym typeface="Lucida Grande"/>
      </a:defRPr>
    </a:lvl3pPr>
    <a:lvl4pPr indent="482186" defTabSz="321457">
      <a:defRPr sz="1547">
        <a:latin typeface="Lucida Grande"/>
        <a:ea typeface="Lucida Grande"/>
        <a:cs typeface="Lucida Grande"/>
        <a:sym typeface="Lucida Grande"/>
      </a:defRPr>
    </a:lvl4pPr>
    <a:lvl5pPr indent="642915" defTabSz="321457">
      <a:defRPr sz="1547">
        <a:latin typeface="Lucida Grande"/>
        <a:ea typeface="Lucida Grande"/>
        <a:cs typeface="Lucida Grande"/>
        <a:sym typeface="Lucida Grande"/>
      </a:defRPr>
    </a:lvl5pPr>
    <a:lvl6pPr indent="803643" defTabSz="321457">
      <a:defRPr sz="1547">
        <a:latin typeface="Lucida Grande"/>
        <a:ea typeface="Lucida Grande"/>
        <a:cs typeface="Lucida Grande"/>
        <a:sym typeface="Lucida Grande"/>
      </a:defRPr>
    </a:lvl6pPr>
    <a:lvl7pPr indent="964372" defTabSz="321457">
      <a:defRPr sz="1547">
        <a:latin typeface="Lucida Grande"/>
        <a:ea typeface="Lucida Grande"/>
        <a:cs typeface="Lucida Grande"/>
        <a:sym typeface="Lucida Grande"/>
      </a:defRPr>
    </a:lvl7pPr>
    <a:lvl8pPr indent="1125101" defTabSz="321457">
      <a:defRPr sz="1547">
        <a:latin typeface="Lucida Grande"/>
        <a:ea typeface="Lucida Grande"/>
        <a:cs typeface="Lucida Grande"/>
        <a:sym typeface="Lucida Grande"/>
      </a:defRPr>
    </a:lvl8pPr>
    <a:lvl9pPr indent="1285829" defTabSz="321457">
      <a:defRPr sz="1547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89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53908" y="7201277"/>
            <a:ext cx="64" cy="194797"/>
          </a:xfrm>
          <a:prstGeom prst="rect">
            <a:avLst/>
          </a:prstGeom>
        </p:spPr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034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50" y="0"/>
            <a:ext cx="9414997" cy="8661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1209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260759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068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/>
            </a:lvl1pPr>
          </a:lstStyle>
          <a:p>
            <a:pPr lvl="0"/>
            <a:r>
              <a:rPr lang="en-US"/>
              <a:t>Title Text</a:t>
            </a:r>
          </a:p>
          <a:p>
            <a:pPr lvl="0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/>
            </a:lvl1pPr>
          </a:lstStyle>
          <a:p>
            <a:pPr lvl="0"/>
            <a:r>
              <a:rPr lang="en-US"/>
              <a:t>Presenter Text</a:t>
            </a:r>
          </a:p>
          <a:p>
            <a:pPr lvl="0"/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/>
            </a:lvl1pPr>
          </a:lstStyle>
          <a:p>
            <a:pPr lvl="0"/>
            <a:r>
              <a:rPr lang="en-US"/>
              <a:t>Author Text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6695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Text</a:t>
            </a:r>
          </a:p>
          <a:p>
            <a:pPr lvl="0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4796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 with fanc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10941844" cy="866180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502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1608138"/>
            <a:ext cx="9132888" cy="901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F5DD7-E1EF-4A89-A504-F55F801AD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8765" y="2509838"/>
            <a:ext cx="9134475" cy="32051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583487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910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750172" y="153052"/>
            <a:ext cx="4654297" cy="2666431"/>
            <a:chOff x="3750165" y="153042"/>
            <a:chExt cx="4654297" cy="2666431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3830765" y="153042"/>
              <a:ext cx="4510325" cy="1869138"/>
              <a:chOff x="3830765" y="153042"/>
              <a:chExt cx="4510325" cy="1869138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EEA5F129-B69D-46D3-B598-FE7AC117CFFB}"/>
                  </a:ext>
                </a:extLst>
              </p:cNvPr>
              <p:cNvSpPr/>
              <p:nvPr/>
            </p:nvSpPr>
            <p:spPr>
              <a:xfrm rot="5400000">
                <a:off x="4449351" y="17959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17DE2F6E-8409-4871-A50A-2704ABA2B16A}"/>
                  </a:ext>
                </a:extLst>
              </p:cNvPr>
              <p:cNvSpPr/>
              <p:nvPr/>
            </p:nvSpPr>
            <p:spPr>
              <a:xfrm rot="16200000">
                <a:off x="4127186" y="17959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8242403B-CCA9-4687-BD33-1ABA8F626759}"/>
                  </a:ext>
                </a:extLst>
              </p:cNvPr>
              <p:cNvSpPr/>
              <p:nvPr/>
            </p:nvSpPr>
            <p:spPr>
              <a:xfrm rot="16200000">
                <a:off x="4449351" y="366447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453C691D-24CB-462B-A7AE-4023DACD2EEE}"/>
                  </a:ext>
                </a:extLst>
              </p:cNvPr>
              <p:cNvSpPr/>
              <p:nvPr/>
            </p:nvSpPr>
            <p:spPr>
              <a:xfrm rot="5400000">
                <a:off x="4771516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F62773CB-CA35-4CA9-99D4-EF3966B5F45A}"/>
                  </a:ext>
                </a:extLst>
              </p:cNvPr>
              <p:cNvSpPr/>
              <p:nvPr/>
            </p:nvSpPr>
            <p:spPr>
              <a:xfrm rot="16200000">
                <a:off x="4771516" y="5533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E961C749-C850-460E-9FE3-59518A7C962B}"/>
                  </a:ext>
                </a:extLst>
              </p:cNvPr>
              <p:cNvSpPr/>
              <p:nvPr/>
            </p:nvSpPr>
            <p:spPr>
              <a:xfrm rot="5400000">
                <a:off x="4771516" y="74015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00563AD1-1BBF-4BA8-9EB1-C741432A4BAA}"/>
                  </a:ext>
                </a:extLst>
              </p:cNvPr>
              <p:cNvSpPr/>
              <p:nvPr/>
            </p:nvSpPr>
            <p:spPr>
              <a:xfrm rot="16200000">
                <a:off x="4771515" y="927009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FF4990E1-D8D0-498B-B173-79708114774C}"/>
                  </a:ext>
                </a:extLst>
              </p:cNvPr>
              <p:cNvSpPr/>
              <p:nvPr/>
            </p:nvSpPr>
            <p:spPr>
              <a:xfrm rot="5400000">
                <a:off x="4771514" y="111386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6C4776AE-2783-4B83-B7D9-7AEE13333594}"/>
                  </a:ext>
                </a:extLst>
              </p:cNvPr>
              <p:cNvSpPr/>
              <p:nvPr/>
            </p:nvSpPr>
            <p:spPr>
              <a:xfrm rot="5400000">
                <a:off x="4127185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6D9A147-54ED-49B2-BABE-632974A10AC0}"/>
                  </a:ext>
                </a:extLst>
              </p:cNvPr>
              <p:cNvSpPr/>
              <p:nvPr/>
            </p:nvSpPr>
            <p:spPr>
              <a:xfrm rot="16200000">
                <a:off x="3805019" y="36644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9EEB982E-EC34-4520-9700-DB394DD5B9DE}"/>
                  </a:ext>
                </a:extLst>
              </p:cNvPr>
              <p:cNvSpPr/>
              <p:nvPr/>
            </p:nvSpPr>
            <p:spPr>
              <a:xfrm rot="5400000">
                <a:off x="3802388" y="5559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A72467F0-1D54-423E-AB87-2D25FA0F7DF8}"/>
                  </a:ext>
                </a:extLst>
              </p:cNvPr>
              <p:cNvSpPr/>
              <p:nvPr/>
            </p:nvSpPr>
            <p:spPr>
              <a:xfrm rot="16200000">
                <a:off x="3802389" y="742773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03A59A7C-1802-42EA-AF09-7F6A1E886251}"/>
                  </a:ext>
                </a:extLst>
              </p:cNvPr>
              <p:cNvSpPr/>
              <p:nvPr/>
            </p:nvSpPr>
            <p:spPr>
              <a:xfrm rot="16200000">
                <a:off x="3802388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04CE007B-6CDC-4351-8EA0-D53F02F1A706}"/>
                  </a:ext>
                </a:extLst>
              </p:cNvPr>
              <p:cNvSpPr/>
              <p:nvPr/>
            </p:nvSpPr>
            <p:spPr>
              <a:xfrm rot="5400000">
                <a:off x="3802388" y="9296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D8C60621-C544-41EE-9B24-56E6C112AE20}"/>
                  </a:ext>
                </a:extLst>
              </p:cNvPr>
              <p:cNvSpPr/>
              <p:nvPr/>
            </p:nvSpPr>
            <p:spPr>
              <a:xfrm rot="5400000">
                <a:off x="4124552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B5509CCE-7EB4-4B00-AE2D-E4490499C98C}"/>
                  </a:ext>
                </a:extLst>
              </p:cNvPr>
              <p:cNvSpPr/>
              <p:nvPr/>
            </p:nvSpPr>
            <p:spPr>
              <a:xfrm rot="16200000">
                <a:off x="4446718" y="1116458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CC363E33-CF04-4B65-98EB-023E7DB1DFFB}"/>
                  </a:ext>
                </a:extLst>
              </p:cNvPr>
              <p:cNvSpPr/>
              <p:nvPr/>
            </p:nvSpPr>
            <p:spPr>
              <a:xfrm rot="5400000">
                <a:off x="4446905" y="939257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0102B108-B666-4939-951F-68DEB69E0047}"/>
                  </a:ext>
                </a:extLst>
              </p:cNvPr>
              <p:cNvSpPr/>
              <p:nvPr/>
            </p:nvSpPr>
            <p:spPr>
              <a:xfrm rot="16200000">
                <a:off x="4124548" y="92958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0FE17111-1279-4843-83EB-A8CB05BD2461}"/>
                  </a:ext>
                </a:extLst>
              </p:cNvPr>
              <p:cNvSpPr/>
              <p:nvPr/>
            </p:nvSpPr>
            <p:spPr>
              <a:xfrm rot="16200000">
                <a:off x="4771513" y="1300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4A4F31E0-0525-4F5C-8A99-0E8DA5D16080}"/>
                  </a:ext>
                </a:extLst>
              </p:cNvPr>
              <p:cNvSpPr/>
              <p:nvPr/>
            </p:nvSpPr>
            <p:spPr>
              <a:xfrm rot="5400000">
                <a:off x="4771512" y="148748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53365DB6-24C8-48BF-888A-1BA65BC384BA}"/>
                  </a:ext>
                </a:extLst>
              </p:cNvPr>
              <p:cNvSpPr/>
              <p:nvPr/>
            </p:nvSpPr>
            <p:spPr>
              <a:xfrm rot="16200000">
                <a:off x="4771512" y="167424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38696BEF-52F1-4559-8DF1-0B2BB3734278}"/>
                  </a:ext>
                </a:extLst>
              </p:cNvPr>
              <p:cNvSpPr/>
              <p:nvPr/>
            </p:nvSpPr>
            <p:spPr>
              <a:xfrm rot="5400000">
                <a:off x="3805005" y="1300652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641E2135-60EA-4983-8C07-D6C9B9D8C649}"/>
                  </a:ext>
                </a:extLst>
              </p:cNvPr>
              <p:cNvSpPr/>
              <p:nvPr/>
            </p:nvSpPr>
            <p:spPr>
              <a:xfrm rot="16200000">
                <a:off x="3804992" y="1487464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AE120624-07DE-4657-8F5C-06E1BFD8AF27}"/>
                  </a:ext>
                </a:extLst>
              </p:cNvPr>
              <p:cNvSpPr/>
              <p:nvPr/>
            </p:nvSpPr>
            <p:spPr>
              <a:xfrm rot="5400000">
                <a:off x="3804992" y="167422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C564AAC8-884D-4DAA-8792-E29259851823}"/>
                  </a:ext>
                </a:extLst>
              </p:cNvPr>
              <p:cNvSpPr/>
              <p:nvPr/>
            </p:nvSpPr>
            <p:spPr>
              <a:xfrm rot="5400000">
                <a:off x="5415838" y="552556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536FA4BC-1EE2-4801-B57A-9717D25EEFC2}"/>
                  </a:ext>
                </a:extLst>
              </p:cNvPr>
              <p:cNvSpPr/>
              <p:nvPr/>
            </p:nvSpPr>
            <p:spPr>
              <a:xfrm rot="5400000">
                <a:off x="6060169" y="1788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BCD0475C-303E-4298-850D-5EBD7BD901DA}"/>
                  </a:ext>
                </a:extLst>
              </p:cNvPr>
              <p:cNvSpPr/>
              <p:nvPr/>
            </p:nvSpPr>
            <p:spPr>
              <a:xfrm rot="16200000">
                <a:off x="5738004" y="17884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B2E404C2-5393-41E7-8989-2AB1E1A40BCF}"/>
                  </a:ext>
                </a:extLst>
              </p:cNvPr>
              <p:cNvSpPr/>
              <p:nvPr/>
            </p:nvSpPr>
            <p:spPr>
              <a:xfrm rot="16200000">
                <a:off x="6060169" y="36570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AC678C4C-F2C2-4686-9FFC-D7A3982F3916}"/>
                  </a:ext>
                </a:extLst>
              </p:cNvPr>
              <p:cNvSpPr/>
              <p:nvPr/>
            </p:nvSpPr>
            <p:spPr>
              <a:xfrm rot="5400000">
                <a:off x="6382334" y="3657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B59AA72B-1AFB-4D52-9C48-658BF1FD0A54}"/>
                  </a:ext>
                </a:extLst>
              </p:cNvPr>
              <p:cNvSpPr/>
              <p:nvPr/>
            </p:nvSpPr>
            <p:spPr>
              <a:xfrm rot="5400000">
                <a:off x="5738003" y="365700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139235AE-FF4B-4115-963A-1E59882800E2}"/>
                  </a:ext>
                </a:extLst>
              </p:cNvPr>
              <p:cNvSpPr/>
              <p:nvPr/>
            </p:nvSpPr>
            <p:spPr>
              <a:xfrm rot="16200000">
                <a:off x="5415837" y="36569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26AE8C7A-A2B3-4518-A691-CAD8DADB84DD}"/>
                  </a:ext>
                </a:extLst>
              </p:cNvPr>
              <p:cNvSpPr/>
              <p:nvPr/>
            </p:nvSpPr>
            <p:spPr>
              <a:xfrm rot="16200000">
                <a:off x="6382333" y="5525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46652A8C-4804-474D-AFD5-96CCBCCC6AD5}"/>
                  </a:ext>
                </a:extLst>
              </p:cNvPr>
              <p:cNvSpPr/>
              <p:nvPr/>
            </p:nvSpPr>
            <p:spPr>
              <a:xfrm rot="5400000">
                <a:off x="6382333" y="73940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6272B7D7-9957-4DB9-AC5E-045FB0457883}"/>
                  </a:ext>
                </a:extLst>
              </p:cNvPr>
              <p:cNvSpPr/>
              <p:nvPr/>
            </p:nvSpPr>
            <p:spPr>
              <a:xfrm rot="16200000">
                <a:off x="6382333" y="92625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FE8076F4-712D-46B5-A683-34012BDAD034}"/>
                  </a:ext>
                </a:extLst>
              </p:cNvPr>
              <p:cNvSpPr/>
              <p:nvPr/>
            </p:nvSpPr>
            <p:spPr>
              <a:xfrm rot="5400000">
                <a:off x="6383879" y="111310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C5E2CE46-D1DF-4154-BB42-F4DBB23840CE}"/>
                  </a:ext>
                </a:extLst>
              </p:cNvPr>
              <p:cNvSpPr/>
              <p:nvPr/>
            </p:nvSpPr>
            <p:spPr>
              <a:xfrm rot="16200000">
                <a:off x="6060164" y="1113098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02FEFC13-B25A-4129-9048-FFCDEFF7965C}"/>
                  </a:ext>
                </a:extLst>
              </p:cNvPr>
              <p:cNvSpPr/>
              <p:nvPr/>
            </p:nvSpPr>
            <p:spPr>
              <a:xfrm rot="5400000">
                <a:off x="6059393" y="129993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FD9C1DBD-AAA7-4BEE-B579-6A4675275736}"/>
                  </a:ext>
                </a:extLst>
              </p:cNvPr>
              <p:cNvSpPr/>
              <p:nvPr/>
            </p:nvSpPr>
            <p:spPr>
              <a:xfrm rot="16200000">
                <a:off x="6059393" y="148678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A40C5956-5BB0-45E9-8396-A6BB0BE54E97}"/>
                  </a:ext>
                </a:extLst>
              </p:cNvPr>
              <p:cNvSpPr/>
              <p:nvPr/>
            </p:nvSpPr>
            <p:spPr>
              <a:xfrm rot="5400000">
                <a:off x="6382333" y="148678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73ABA9FF-6F1C-4E92-BE95-56221B3A0407}"/>
                  </a:ext>
                </a:extLst>
              </p:cNvPr>
              <p:cNvSpPr/>
              <p:nvPr/>
            </p:nvSpPr>
            <p:spPr>
              <a:xfrm rot="16200000">
                <a:off x="6382333" y="167359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33F45D4A-D5A2-4D41-90D1-253D6106AC13}"/>
                  </a:ext>
                </a:extLst>
              </p:cNvPr>
              <p:cNvSpPr/>
              <p:nvPr/>
            </p:nvSpPr>
            <p:spPr>
              <a:xfrm rot="16200000">
                <a:off x="5415063" y="73938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8415ADA4-C29E-48BC-9DCA-FFA00C949B47}"/>
                  </a:ext>
                </a:extLst>
              </p:cNvPr>
              <p:cNvSpPr/>
              <p:nvPr/>
            </p:nvSpPr>
            <p:spPr>
              <a:xfrm rot="5400000">
                <a:off x="5414678" y="92623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8351412A-CB55-4917-8F10-C71E2963328C}"/>
                  </a:ext>
                </a:extLst>
              </p:cNvPr>
              <p:cNvSpPr/>
              <p:nvPr/>
            </p:nvSpPr>
            <p:spPr>
              <a:xfrm rot="16200000">
                <a:off x="5414485" y="111308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049AD1B7-7A10-4EA7-9FEB-4F0169CA934C}"/>
                  </a:ext>
                </a:extLst>
              </p:cNvPr>
              <p:cNvSpPr/>
              <p:nvPr/>
            </p:nvSpPr>
            <p:spPr>
              <a:xfrm rot="5400000">
                <a:off x="5736650" y="11130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63C31B12-6B0F-4325-9726-2195A13A248D}"/>
                  </a:ext>
                </a:extLst>
              </p:cNvPr>
              <p:cNvSpPr/>
              <p:nvPr/>
            </p:nvSpPr>
            <p:spPr>
              <a:xfrm rot="16200000">
                <a:off x="5736453" y="129987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9BE1C940-41D8-49E1-956F-1E3B84807CA1}"/>
                  </a:ext>
                </a:extLst>
              </p:cNvPr>
              <p:cNvSpPr/>
              <p:nvPr/>
            </p:nvSpPr>
            <p:spPr>
              <a:xfrm rot="5400000">
                <a:off x="5413512" y="129986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98F83143-A1B0-4C97-805A-115AD67202C3}"/>
                  </a:ext>
                </a:extLst>
              </p:cNvPr>
              <p:cNvSpPr/>
              <p:nvPr/>
            </p:nvSpPr>
            <p:spPr>
              <a:xfrm rot="16200000">
                <a:off x="5411962" y="148663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9EBEEEA2-9483-4DAA-9440-5CF1E5B7BBE6}"/>
                  </a:ext>
                </a:extLst>
              </p:cNvPr>
              <p:cNvSpPr/>
              <p:nvPr/>
            </p:nvSpPr>
            <p:spPr>
              <a:xfrm rot="5400000">
                <a:off x="5411184" y="1671183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6FFAB2C3-D5B6-47A3-9F8B-30FB06EAE3AD}"/>
                  </a:ext>
                </a:extLst>
              </p:cNvPr>
              <p:cNvSpPr/>
              <p:nvPr/>
            </p:nvSpPr>
            <p:spPr>
              <a:xfrm rot="5400000">
                <a:off x="7670987" y="178816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9B5036F5-4303-4E3D-A996-4BA948D3AF57}"/>
                  </a:ext>
                </a:extLst>
              </p:cNvPr>
              <p:cNvSpPr/>
              <p:nvPr/>
            </p:nvSpPr>
            <p:spPr>
              <a:xfrm rot="16200000">
                <a:off x="7348822" y="178815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87E6F76D-D64B-465D-B513-43831F706608}"/>
                  </a:ext>
                </a:extLst>
              </p:cNvPr>
              <p:cNvSpPr/>
              <p:nvPr/>
            </p:nvSpPr>
            <p:spPr>
              <a:xfrm rot="16200000">
                <a:off x="7670987" y="36567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9" name="Isosceles Triangle 78">
                <a:extLst>
                  <a:ext uri="{FF2B5EF4-FFF2-40B4-BE49-F238E27FC236}">
                    <a16:creationId xmlns:a16="http://schemas.microsoft.com/office/drawing/2014/main" id="{E9011ED1-EBB7-4965-80D2-773D83F72A64}"/>
                  </a:ext>
                </a:extLst>
              </p:cNvPr>
              <p:cNvSpPr/>
              <p:nvPr/>
            </p:nvSpPr>
            <p:spPr>
              <a:xfrm rot="5400000">
                <a:off x="7993152" y="365670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0AFFA867-F36A-461C-A5EB-2D1C3AC0406D}"/>
                  </a:ext>
                </a:extLst>
              </p:cNvPr>
              <p:cNvSpPr/>
              <p:nvPr/>
            </p:nvSpPr>
            <p:spPr>
              <a:xfrm rot="5400000">
                <a:off x="7348821" y="365670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:a16="http://schemas.microsoft.com/office/drawing/2014/main" id="{656920B9-99D3-498E-82B2-6016258F0AA4}"/>
                  </a:ext>
                </a:extLst>
              </p:cNvPr>
              <p:cNvSpPr/>
              <p:nvPr/>
            </p:nvSpPr>
            <p:spPr>
              <a:xfrm rot="16200000">
                <a:off x="7026655" y="365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3F77B3D7-214F-4C0E-8589-BA6741B3C217}"/>
                  </a:ext>
                </a:extLst>
              </p:cNvPr>
              <p:cNvSpPr/>
              <p:nvPr/>
            </p:nvSpPr>
            <p:spPr>
              <a:xfrm rot="5400000">
                <a:off x="7029764" y="55252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6A1F22BA-1563-4E1C-B895-09092B032CE4}"/>
                  </a:ext>
                </a:extLst>
              </p:cNvPr>
              <p:cNvSpPr/>
              <p:nvPr/>
            </p:nvSpPr>
            <p:spPr>
              <a:xfrm rot="16200000">
                <a:off x="7028989" y="7393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1B03B5B3-7D5C-4849-8946-7453D23836CE}"/>
                  </a:ext>
                </a:extLst>
              </p:cNvPr>
              <p:cNvSpPr/>
              <p:nvPr/>
            </p:nvSpPr>
            <p:spPr>
              <a:xfrm rot="5400000">
                <a:off x="7028604" y="92620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82D324C5-C2BF-4740-B189-69D06CE8345F}"/>
                  </a:ext>
                </a:extLst>
              </p:cNvPr>
              <p:cNvSpPr/>
              <p:nvPr/>
            </p:nvSpPr>
            <p:spPr>
              <a:xfrm rot="16200000">
                <a:off x="7026654" y="111061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5B204B05-53A8-40A8-8385-DF9C65019327}"/>
                  </a:ext>
                </a:extLst>
              </p:cNvPr>
              <p:cNvSpPr/>
              <p:nvPr/>
            </p:nvSpPr>
            <p:spPr>
              <a:xfrm rot="5400000">
                <a:off x="7027438" y="129983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E8A0F616-6C51-4594-BBE9-FE2363F4FADD}"/>
                  </a:ext>
                </a:extLst>
              </p:cNvPr>
              <p:cNvSpPr/>
              <p:nvPr/>
            </p:nvSpPr>
            <p:spPr>
              <a:xfrm rot="16200000">
                <a:off x="7029764" y="14865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id="{6FC84557-5A1E-4F50-BA9D-2FEB2B19996F}"/>
                  </a:ext>
                </a:extLst>
              </p:cNvPr>
              <p:cNvSpPr/>
              <p:nvPr/>
            </p:nvSpPr>
            <p:spPr>
              <a:xfrm rot="5400000">
                <a:off x="7346112" y="148432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0A7D9225-30D6-4C44-B7B6-8E16118AA127}"/>
                  </a:ext>
                </a:extLst>
              </p:cNvPr>
              <p:cNvSpPr/>
              <p:nvPr/>
            </p:nvSpPr>
            <p:spPr>
              <a:xfrm rot="16200000">
                <a:off x="7346112" y="167118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D442C836-D240-4BC4-A7F0-D85996DD3924}"/>
                  </a:ext>
                </a:extLst>
              </p:cNvPr>
              <p:cNvSpPr/>
              <p:nvPr/>
            </p:nvSpPr>
            <p:spPr>
              <a:xfrm rot="5400000">
                <a:off x="7672543" y="16711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055EDEDE-56BF-482C-AA13-16413F0E590E}"/>
                  </a:ext>
                </a:extLst>
              </p:cNvPr>
              <p:cNvSpPr/>
              <p:nvPr/>
            </p:nvSpPr>
            <p:spPr>
              <a:xfrm rot="16200000">
                <a:off x="7677970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2FDA096F-C8A8-4DE6-B4A2-CAB5D303C71B}"/>
                  </a:ext>
                </a:extLst>
              </p:cNvPr>
              <p:cNvSpPr/>
              <p:nvPr/>
            </p:nvSpPr>
            <p:spPr>
              <a:xfrm rot="5400000">
                <a:off x="7993152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</p:grp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BB1F2820-850B-4CDA-B417-DDF60BF1D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0165" y="2126059"/>
              <a:ext cx="4654297" cy="693414"/>
            </a:xfrm>
            <a:prstGeom prst="rect">
              <a:avLst/>
            </a:prstGeom>
          </p:spPr>
        </p:pic>
      </p:grpSp>
      <p:sp>
        <p:nvSpPr>
          <p:cNvPr id="2" name="Oval 1"/>
          <p:cNvSpPr/>
          <p:nvPr userDrawn="1"/>
        </p:nvSpPr>
        <p:spPr>
          <a:xfrm>
            <a:off x="5966619" y="2123224"/>
            <a:ext cx="73047" cy="1009848"/>
          </a:xfrm>
          <a:prstGeom prst="ellipse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17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650311" y="2875158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0086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762299" y="0"/>
            <a:ext cx="9179548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81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9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191E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5A61919A-E88E-41BD-A444-D5D1392CB19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424712" y="-424712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1285416" y="885613"/>
            <a:ext cx="10303505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 spd="med"/>
  <p:hf hdr="0" ftr="0" dt="0"/>
  <p:txStyles>
    <p:titleStyle>
      <a:lvl1pPr defTabSz="410730" eaLnBrk="1" hangingPunct="1">
        <a:defRPr sz="4400" b="1" baseline="0">
          <a:solidFill>
            <a:srgbClr val="191EA2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457200" indent="-401803" defTabSz="410730" eaLnBrk="1" hangingPunct="1">
        <a:spcBef>
          <a:spcPts val="600"/>
        </a:spcBef>
        <a:buSzPct val="100000"/>
        <a:buFont typeface="Wingdings" panose="05000000000000000000" pitchFamily="2" charset="2"/>
        <a:buChar char="§"/>
        <a:defRPr sz="2800" b="0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742950" indent="-280988" defTabSz="410730" eaLnBrk="1" hangingPunct="1">
        <a:spcBef>
          <a:spcPts val="300"/>
        </a:spcBef>
        <a:buSzPct val="50000"/>
        <a:buFont typeface="Wingdings" panose="05000000000000000000" pitchFamily="2" charset="2"/>
        <a:buChar char="q"/>
        <a:defRPr sz="2400" b="0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085850" indent="-282575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800" b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427163" indent="-266700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600" b="0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657350" indent="-230188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400" b="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5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5A2DA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1069935-43E3-47A0-B76A-BFEFFB6097FD}"/>
              </a:ext>
            </a:extLst>
          </p:cNvPr>
          <p:cNvGrpSpPr/>
          <p:nvPr userDrawn="1"/>
        </p:nvGrpSpPr>
        <p:grpSpPr>
          <a:xfrm rot="16200000" flipV="1">
            <a:off x="11360666" y="-439005"/>
            <a:ext cx="918649" cy="1768081"/>
            <a:chOff x="10208215" y="409493"/>
            <a:chExt cx="644333" cy="752676"/>
          </a:xfrm>
        </p:grpSpPr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861465EC-7A57-45F5-BAE1-BFD471B68CDF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325AB880-31B1-4635-A502-38A40DC89A3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1" name="Isosceles Triangle 170">
              <a:extLst>
                <a:ext uri="{FF2B5EF4-FFF2-40B4-BE49-F238E27FC236}">
                  <a16:creationId xmlns:a16="http://schemas.microsoft.com/office/drawing/2014/main" id="{0F630910-3C43-4B4F-9D27-8506DC44431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528B9B50-71F5-42E2-B3E3-F7D86974217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14368A5-115F-4DDF-BE32-B8B38925F392}"/>
              </a:ext>
            </a:extLst>
          </p:cNvPr>
          <p:cNvGrpSpPr/>
          <p:nvPr userDrawn="1"/>
        </p:nvGrpSpPr>
        <p:grpSpPr>
          <a:xfrm rot="16200000" flipV="1">
            <a:off x="12217911" y="-426163"/>
            <a:ext cx="892973" cy="1768081"/>
            <a:chOff x="10208215" y="409493"/>
            <a:chExt cx="644333" cy="752676"/>
          </a:xfrm>
        </p:grpSpPr>
        <p:sp>
          <p:nvSpPr>
            <p:cNvPr id="174" name="Isosceles Triangle 173">
              <a:extLst>
                <a:ext uri="{FF2B5EF4-FFF2-40B4-BE49-F238E27FC236}">
                  <a16:creationId xmlns:a16="http://schemas.microsoft.com/office/drawing/2014/main" id="{3B4A4583-563E-4F0D-A9F9-C025D4D15F8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5BBA86F6-6F4E-4D9D-80DE-EEAB7975A59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id="{9072CBF9-F84A-492F-8CB3-2F9AF2155CC4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EFC1103F-6C8E-4E08-8E72-3EEA1FE41B4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10476623" y="-438995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26" name="Shape 6"/>
          <p:cNvSpPr/>
          <p:nvPr userDrawn="1"/>
        </p:nvSpPr>
        <p:spPr>
          <a:xfrm>
            <a:off x="12192001" y="-52386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  <p:sp>
        <p:nvSpPr>
          <p:cNvPr id="183" name="Shape 12">
            <a:extLst>
              <a:ext uri="{FF2B5EF4-FFF2-40B4-BE49-F238E27FC236}">
                <a16:creationId xmlns:a16="http://schemas.microsoft.com/office/drawing/2014/main" id="{1E97763E-6C98-4574-99B6-3A10AE085C3B}"/>
              </a:ext>
            </a:extLst>
          </p:cNvPr>
          <p:cNvSpPr txBox="1">
            <a:spLocks/>
          </p:cNvSpPr>
          <p:nvPr userDrawn="1"/>
        </p:nvSpPr>
        <p:spPr>
          <a:xfrm>
            <a:off x="7717766" y="5807814"/>
            <a:ext cx="3867844" cy="143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4400" b="1">
                <a:solidFill>
                  <a:srgbClr val="FFFFFF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800" b="1">
                <a:solidFill>
                  <a:schemeClr val="tx1"/>
                </a:solidFill>
              </a:rPr>
              <a:t>All-Hands Spring 2020</a:t>
            </a:r>
          </a:p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400" b="1">
                <a:solidFill>
                  <a:srgbClr val="BDA4E6"/>
                </a:solidFill>
              </a:rPr>
              <a:t>January 21</a:t>
            </a:r>
            <a:r>
              <a:rPr lang="en-US" sz="1400" b="1" baseline="30000">
                <a:solidFill>
                  <a:srgbClr val="BDA4E6"/>
                </a:solidFill>
              </a:rPr>
              <a:t>st</a:t>
            </a:r>
            <a:r>
              <a:rPr lang="en-US" sz="1400" b="1">
                <a:solidFill>
                  <a:srgbClr val="BDA4E6"/>
                </a:solidFill>
              </a:rPr>
              <a:t>, 2020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706DB5-958A-451B-A00B-B31AAC73DD40}"/>
              </a:ext>
            </a:extLst>
          </p:cNvPr>
          <p:cNvGrpSpPr/>
          <p:nvPr userDrawn="1"/>
        </p:nvGrpSpPr>
        <p:grpSpPr>
          <a:xfrm rot="16200000" flipV="1">
            <a:off x="9598774" y="-439022"/>
            <a:ext cx="918649" cy="1768081"/>
            <a:chOff x="10208215" y="409493"/>
            <a:chExt cx="644333" cy="752676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9FC4AA5-0DAD-4094-9AB8-E181D9E1DB63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375AC5D-BE51-4768-8DCF-1607B14FA6BA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6FD25F83-D058-4016-8B29-C48CF67B628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D4396AA-49CE-47E4-B904-4A9F636A025A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F2A933-698A-4AF4-9EA9-2C44A3B08EB7}"/>
              </a:ext>
            </a:extLst>
          </p:cNvPr>
          <p:cNvGrpSpPr/>
          <p:nvPr userDrawn="1"/>
        </p:nvGrpSpPr>
        <p:grpSpPr>
          <a:xfrm rot="16200000" flipV="1">
            <a:off x="8714730" y="-439012"/>
            <a:ext cx="918658" cy="1768081"/>
            <a:chOff x="10208215" y="409493"/>
            <a:chExt cx="644341" cy="752676"/>
          </a:xfrm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C586271-D0F3-4667-8B90-CD907CBC57C0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60A2B0D-49E5-4137-B3DB-C56CBBB72426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5A3713-EAA2-40AA-84D5-46602BAE113B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19BCCF99-56FE-4E32-BE15-0DE627427515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B34BA4B-2097-4F50-B090-EFB10B9151EE}"/>
              </a:ext>
            </a:extLst>
          </p:cNvPr>
          <p:cNvGrpSpPr/>
          <p:nvPr userDrawn="1"/>
        </p:nvGrpSpPr>
        <p:grpSpPr>
          <a:xfrm rot="16200000" flipV="1">
            <a:off x="7848820" y="-445426"/>
            <a:ext cx="918649" cy="1768081"/>
            <a:chOff x="10208215" y="409493"/>
            <a:chExt cx="644333" cy="752676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A08233F7-D738-45E1-86BE-723DD44872D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EDCEED5E-208F-4062-997E-6E8831891809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B70D8917-ACB2-402F-BA84-79A47D4266A6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5E6BDE4-4782-4048-8830-3CAFDB506AF8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5123C6-2A86-4650-8DE2-976ADD49A813}"/>
              </a:ext>
            </a:extLst>
          </p:cNvPr>
          <p:cNvGrpSpPr/>
          <p:nvPr userDrawn="1"/>
        </p:nvGrpSpPr>
        <p:grpSpPr>
          <a:xfrm rot="16200000" flipV="1">
            <a:off x="6964776" y="-445417"/>
            <a:ext cx="918658" cy="1768081"/>
            <a:chOff x="10208215" y="409493"/>
            <a:chExt cx="644341" cy="752676"/>
          </a:xfrm>
        </p:grpSpPr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F6E88AFB-6B21-452E-AE1A-11B6237C17B7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BDB67139-BE8D-4290-A401-85FA1766369C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A2A729C3-A409-42BC-A6F3-A6E15123613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D29462C8-D1C3-45D4-BAE5-63B138BC4BB0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DA27570-F6C8-4B65-BE63-AF86B4ABC4B3}"/>
              </a:ext>
            </a:extLst>
          </p:cNvPr>
          <p:cNvGrpSpPr/>
          <p:nvPr userDrawn="1"/>
        </p:nvGrpSpPr>
        <p:grpSpPr>
          <a:xfrm rot="16200000" flipV="1">
            <a:off x="6102274" y="-445440"/>
            <a:ext cx="918649" cy="1768081"/>
            <a:chOff x="10208215" y="409493"/>
            <a:chExt cx="644333" cy="752676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1ACB21F-93E7-4EC6-BD5C-EB6C41416E2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FE13F6C5-F7ED-4C52-A098-31A7BBDB7AF5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B58E0AC3-9438-4200-81A8-A4C742992DB8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5A69F8B3-0F5B-45F6-AB47-5BA35DDCBACC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900918-ED23-4AC5-B6A7-B8FBF31E383C}"/>
              </a:ext>
            </a:extLst>
          </p:cNvPr>
          <p:cNvGrpSpPr/>
          <p:nvPr userDrawn="1"/>
        </p:nvGrpSpPr>
        <p:grpSpPr>
          <a:xfrm rot="16200000" flipV="1">
            <a:off x="5218230" y="-445430"/>
            <a:ext cx="918658" cy="1768081"/>
            <a:chOff x="10208215" y="409493"/>
            <a:chExt cx="644341" cy="752676"/>
          </a:xfrm>
        </p:grpSpPr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C033270F-D683-4298-B7D4-E09120E4F6A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4749A5D6-3607-423A-8F0B-83A2A560ABB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3935803-8EB5-415B-8863-21C1B68CA52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2DD1FE69-CCB7-4CD9-9EC8-1F71091F896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ABD22A0-CBBD-437D-90AE-3C3185F0A83A}"/>
              </a:ext>
            </a:extLst>
          </p:cNvPr>
          <p:cNvGrpSpPr/>
          <p:nvPr userDrawn="1"/>
        </p:nvGrpSpPr>
        <p:grpSpPr>
          <a:xfrm rot="16200000" flipV="1">
            <a:off x="4334202" y="-445442"/>
            <a:ext cx="918649" cy="1768081"/>
            <a:chOff x="10208215" y="409493"/>
            <a:chExt cx="644333" cy="752676"/>
          </a:xfrm>
        </p:grpSpPr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05EC9E9E-AC37-459B-8105-C06C0D543E7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A1066AFE-4A23-438E-8840-CEF0BCA9795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FBEC449D-0295-4276-80F4-6E989215B47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862ABB4-57D4-46E5-843F-5217CF2964E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6DDE311-7A9C-40E3-8352-396719D3B95A}"/>
              </a:ext>
            </a:extLst>
          </p:cNvPr>
          <p:cNvGrpSpPr/>
          <p:nvPr userDrawn="1"/>
        </p:nvGrpSpPr>
        <p:grpSpPr>
          <a:xfrm rot="16200000" flipV="1">
            <a:off x="3450158" y="-445431"/>
            <a:ext cx="918658" cy="1768081"/>
            <a:chOff x="10208215" y="409493"/>
            <a:chExt cx="644341" cy="752676"/>
          </a:xfrm>
        </p:grpSpPr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30301232-B630-408A-9A45-3D48D88F3886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77BF786C-D1DB-47F3-A0A8-B06BBC69880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7FF89AEB-0336-4931-A6DF-F08A05CD7A2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D921BB7-6040-40A8-B9A3-100A65CDB8B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077248-779D-4A96-AA8F-4C675A2BAE35}"/>
              </a:ext>
            </a:extLst>
          </p:cNvPr>
          <p:cNvGrpSpPr/>
          <p:nvPr userDrawn="1"/>
        </p:nvGrpSpPr>
        <p:grpSpPr>
          <a:xfrm rot="16200000" flipV="1">
            <a:off x="2570996" y="-445467"/>
            <a:ext cx="918649" cy="1768081"/>
            <a:chOff x="10208215" y="409493"/>
            <a:chExt cx="644333" cy="752676"/>
          </a:xfrm>
        </p:grpSpPr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116E6E1C-0F30-4D6F-82EF-6FA1DE256241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EAB739F2-7BB0-4F24-BF0D-5D92E6F52B3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58A6A12B-B857-4AD5-A7F6-2DC11C7B565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E2B8EFA8-7FCC-4788-BCA3-58B668E1148F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4D51E86-6E46-4541-9BAC-69E8B4538E2E}"/>
              </a:ext>
            </a:extLst>
          </p:cNvPr>
          <p:cNvGrpSpPr/>
          <p:nvPr userDrawn="1"/>
        </p:nvGrpSpPr>
        <p:grpSpPr>
          <a:xfrm rot="16200000" flipV="1">
            <a:off x="1686952" y="-445457"/>
            <a:ext cx="918658" cy="1768081"/>
            <a:chOff x="10208215" y="409493"/>
            <a:chExt cx="644341" cy="752676"/>
          </a:xfrm>
        </p:grpSpPr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337C7094-3FDD-429F-835A-76E90C8CE3D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95F22837-A7FB-490F-96F2-03FAF6647F67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3A084D3B-27C1-4E71-A014-105256CBE1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7C5C06DB-1909-43EC-9204-018D7917645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C72D7FA-0FC4-4E4D-99C9-912B0D118EF3}"/>
              </a:ext>
            </a:extLst>
          </p:cNvPr>
          <p:cNvGrpSpPr/>
          <p:nvPr userDrawn="1"/>
        </p:nvGrpSpPr>
        <p:grpSpPr>
          <a:xfrm rot="16200000" flipV="1">
            <a:off x="811538" y="-439025"/>
            <a:ext cx="918649" cy="1768081"/>
            <a:chOff x="10208215" y="409493"/>
            <a:chExt cx="644333" cy="752676"/>
          </a:xfrm>
        </p:grpSpPr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FA360DCF-D8CC-416A-8E5F-EC50E9C7463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64429EA3-ADB9-499F-87AC-EDE1DDAEE4D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1F817801-53C7-47AC-AA33-FB746D43D17D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C868F042-7E5B-40E5-9370-F97230F8A689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5AC64F-AF01-4120-B7C8-F2C10679639F}"/>
              </a:ext>
            </a:extLst>
          </p:cNvPr>
          <p:cNvGrpSpPr/>
          <p:nvPr userDrawn="1"/>
        </p:nvGrpSpPr>
        <p:grpSpPr>
          <a:xfrm rot="16200000" flipV="1">
            <a:off x="-72505" y="-439015"/>
            <a:ext cx="918658" cy="1768081"/>
            <a:chOff x="10208215" y="409493"/>
            <a:chExt cx="644341" cy="752676"/>
          </a:xfrm>
        </p:grpSpPr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DFDDFEB8-5715-4C4C-A455-A4C0FE9452D5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C5A112C7-8104-4E78-8F4B-9B21D7DA7C79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65E9C00E-0508-4CB4-BE59-BA2B64722C0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C0792DD9-8B47-4EE0-A415-AFD29B0ED1A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91A8C2C-48E7-4762-BEA7-DDCE2E1B4849}"/>
              </a:ext>
            </a:extLst>
          </p:cNvPr>
          <p:cNvGrpSpPr/>
          <p:nvPr userDrawn="1"/>
        </p:nvGrpSpPr>
        <p:grpSpPr>
          <a:xfrm rot="16200000" flipV="1">
            <a:off x="-941349" y="-439038"/>
            <a:ext cx="918649" cy="1768081"/>
            <a:chOff x="10208215" y="409493"/>
            <a:chExt cx="644333" cy="752676"/>
          </a:xfrm>
        </p:grpSpPr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221DB37C-C04E-4766-A227-2F1801B739E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8D27102B-D75D-415B-9D9B-A599C678250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B6BB37B2-15FA-4352-83B1-DB7A05533DF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3CA67A55-CFE5-4B54-BF3B-716C01A5558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82E92B1-BB65-4949-AAEE-459BE7C01710}"/>
              </a:ext>
            </a:extLst>
          </p:cNvPr>
          <p:cNvGrpSpPr/>
          <p:nvPr userDrawn="1"/>
        </p:nvGrpSpPr>
        <p:grpSpPr>
          <a:xfrm rot="16200000" flipV="1">
            <a:off x="-1825388" y="-439028"/>
            <a:ext cx="918658" cy="1768081"/>
            <a:chOff x="10208215" y="409493"/>
            <a:chExt cx="644341" cy="752676"/>
          </a:xfrm>
        </p:grpSpPr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80964BA-645A-4E2A-ABE4-CF4E2E07549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3293C24B-FCF7-4BF1-B1DE-8513FBCAE7BE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D7A9A175-D52A-4A9D-9EE7-F54A027050F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A1296B77-10AF-41C7-B018-43EB9ED2C4B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109" name="Shape 6">
            <a:extLst>
              <a:ext uri="{FF2B5EF4-FFF2-40B4-BE49-F238E27FC236}">
                <a16:creationId xmlns:a16="http://schemas.microsoft.com/office/drawing/2014/main" id="{112E3E8F-2179-45C8-84F1-3AF8667A86AE}"/>
              </a:ext>
            </a:extLst>
          </p:cNvPr>
          <p:cNvSpPr/>
          <p:nvPr userDrawn="1"/>
        </p:nvSpPr>
        <p:spPr>
          <a:xfrm>
            <a:off x="-1621986" y="-42937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432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7" r:id="rId2"/>
    <p:sldLayoutId id="2147483681" r:id="rId3"/>
    <p:sldLayoutId id="2147483678" r:id="rId4"/>
    <p:sldLayoutId id="2147483683" r:id="rId5"/>
    <p:sldLayoutId id="2147483684" r:id="rId6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2001642" y="3027570"/>
            <a:ext cx="8205788" cy="1239631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buNone/>
            </a:pPr>
            <a:r>
              <a:rPr lang="en-US" sz="3200" dirty="0"/>
              <a:t>Reconfigurable Computing 2</a:t>
            </a:r>
          </a:p>
          <a:p>
            <a:pPr marL="223221" indent="0" algn="ctr">
              <a:buNone/>
            </a:pPr>
            <a:r>
              <a:rPr lang="en-US" sz="2400" u="sng" dirty="0"/>
              <a:t>HLS Memory Models</a:t>
            </a: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1993106" y="4267201"/>
            <a:ext cx="8205788" cy="1831647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Greg Stitt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Associate Professor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Department of Electrical and Computer Engineering</a:t>
            </a:r>
            <a:endParaRPr lang="en-US" sz="2000" b="0" dirty="0"/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University of Florida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9" y="6256539"/>
            <a:ext cx="2606040" cy="5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04506"/>
      </p:ext>
    </p:extLst>
  </p:cSld>
  <p:clrMapOvr>
    <a:masterClrMapping/>
  </p:clrMapOvr>
  <p:transition spd="med" advTm="26974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B20FC7-10A1-60FC-DBCC-33575FD06A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F8757A-8F43-E0B3-2642-A9AC997C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and Accessor Example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38DB749-8E43-656C-B2F7-5E4389887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51" y="1116013"/>
            <a:ext cx="8995085" cy="462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63045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OpenCL Memory Layout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27012" y="1052006"/>
            <a:ext cx="8912972" cy="5078791"/>
          </a:xfrm>
        </p:spPr>
        <p:txBody>
          <a:bodyPr/>
          <a:lstStyle/>
          <a:p>
            <a:pPr marL="55397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55397" indent="0">
              <a:buNone/>
            </a:pPr>
            <a:endParaRPr lang="en-US" sz="2000" dirty="0"/>
          </a:p>
          <a:p>
            <a:pPr marL="55397" indent="0">
              <a:buNone/>
            </a:pPr>
            <a:endParaRPr lang="en-US" sz="2000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ABFDF0B-3F2A-9A0B-06B5-203C948ADC29}"/>
              </a:ext>
            </a:extLst>
          </p:cNvPr>
          <p:cNvSpPr txBox="1">
            <a:spLocks/>
          </p:cNvSpPr>
          <p:nvPr/>
        </p:nvSpPr>
        <p:spPr>
          <a:xfrm>
            <a:off x="1230772" y="1052006"/>
            <a:ext cx="8912972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lvl="2"/>
            <a:endParaRPr lang="en-US" sz="1400" dirty="0"/>
          </a:p>
          <a:p>
            <a:pPr marL="461962" lvl="1" indent="0">
              <a:buNone/>
            </a:pPr>
            <a:endParaRPr lang="en-US" dirty="0"/>
          </a:p>
          <a:p>
            <a:pPr marL="461962" lvl="1" indent="0">
              <a:buNone/>
            </a:pPr>
            <a:endParaRPr lang="en-US" dirty="0"/>
          </a:p>
          <a:p>
            <a:pPr marL="55397" indent="0">
              <a:buFont typeface="Wingdings" panose="05000000000000000000" pitchFamily="2" charset="2"/>
              <a:buNone/>
            </a:pPr>
            <a:endParaRPr lang="en-US" sz="2000" dirty="0"/>
          </a:p>
          <a:p>
            <a:pPr marL="55397" indent="0">
              <a:buFont typeface="Wingdings" panose="05000000000000000000" pitchFamily="2" charset="2"/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25B5DD-637F-2E22-25AB-419E288F0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95" y="1313662"/>
            <a:ext cx="5739903" cy="4555478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ABA4B54-84C8-FA99-3C51-9CD522F5B733}"/>
              </a:ext>
            </a:extLst>
          </p:cNvPr>
          <p:cNvSpPr txBox="1">
            <a:spLocks/>
          </p:cNvSpPr>
          <p:nvPr/>
        </p:nvSpPr>
        <p:spPr>
          <a:xfrm>
            <a:off x="5747468" y="1836975"/>
            <a:ext cx="6100937" cy="4555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sz="2400" dirty="0"/>
              <a:t>Host Memory – only accessible on host processor </a:t>
            </a:r>
          </a:p>
          <a:p>
            <a:r>
              <a:rPr lang="en-US" sz="2400" dirty="0"/>
              <a:t>Global Memory – both host and device have read/write access</a:t>
            </a:r>
          </a:p>
          <a:p>
            <a:r>
              <a:rPr lang="en-US" sz="2400" dirty="0"/>
              <a:t>Local Memory – memory belonging to a single compute unit or workgroup</a:t>
            </a:r>
          </a:p>
          <a:p>
            <a:r>
              <a:rPr lang="en-US" sz="2400" dirty="0"/>
              <a:t>Private Memory – individual memory to a single work-item</a:t>
            </a:r>
          </a:p>
          <a:p>
            <a:pPr marL="55397" indent="0">
              <a:buFont typeface="Wingdings" panose="05000000000000000000" pitchFamily="2" charset="2"/>
              <a:buNone/>
            </a:pPr>
            <a:endParaRPr lang="en-US" sz="2000" dirty="0"/>
          </a:p>
          <a:p>
            <a:pPr marL="55397" indent="0">
              <a:buFont typeface="Wingdings" panose="05000000000000000000" pitchFamily="2" charset="2"/>
              <a:buNone/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6895121"/>
      </p:ext>
    </p:extLst>
  </p:cSld>
  <p:clrMapOvr>
    <a:masterClrMapping/>
  </p:clrMapOvr>
  <p:transition spd="med" advTm="2978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1D6683-97B0-4BBD-B6B8-F347507C69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55397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B26D72-C4B7-4C3A-D2D4-1349EE34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Memory 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1CBBA7-C607-A5B9-3B64-4DC72A3B6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39" y="1229136"/>
            <a:ext cx="1612640" cy="4625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507FEC-0279-FC3F-56EE-F6B5DEBA3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829" y="1585579"/>
            <a:ext cx="4539006" cy="4156408"/>
          </a:xfrm>
          <a:prstGeom prst="rect">
            <a:avLst/>
          </a:prstGeom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8EB2C1BC-5D18-C385-95A9-94C0C70C67E5}"/>
              </a:ext>
            </a:extLst>
          </p:cNvPr>
          <p:cNvSpPr/>
          <p:nvPr/>
        </p:nvSpPr>
        <p:spPr>
          <a:xfrm>
            <a:off x="1976855" y="3165101"/>
            <a:ext cx="1331832" cy="754043"/>
          </a:xfrm>
          <a:prstGeom prst="leftRigh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PCIE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86C58CE-E6C2-995B-F3DE-94FE4B610C83}"/>
              </a:ext>
            </a:extLst>
          </p:cNvPr>
          <p:cNvSpPr txBox="1">
            <a:spLocks/>
          </p:cNvSpPr>
          <p:nvPr/>
        </p:nvSpPr>
        <p:spPr>
          <a:xfrm>
            <a:off x="7962951" y="1718440"/>
            <a:ext cx="3989524" cy="4609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sz="2400" dirty="0"/>
              <a:t>Local and Private memories within FPGA will usually be implemented using registers or </a:t>
            </a:r>
            <a:r>
              <a:rPr lang="en-US" sz="2400" dirty="0" err="1"/>
              <a:t>BlockRAMs</a:t>
            </a:r>
            <a:endParaRPr lang="en-US" sz="2400" dirty="0"/>
          </a:p>
          <a:p>
            <a:pPr marL="55397" indent="0">
              <a:buNone/>
            </a:pPr>
            <a:endParaRPr lang="en-US" sz="2400" dirty="0"/>
          </a:p>
          <a:p>
            <a:r>
              <a:rPr lang="en-US" sz="2400" dirty="0"/>
              <a:t>Global memory will likely be memory chips (ex: SDRAM) but may also be </a:t>
            </a:r>
            <a:r>
              <a:rPr lang="en-US" sz="2400" dirty="0" err="1"/>
              <a:t>BlockRAM</a:t>
            </a:r>
            <a:r>
              <a:rPr lang="en-US" sz="2400" dirty="0"/>
              <a:t> </a:t>
            </a:r>
          </a:p>
          <a:p>
            <a:pPr marL="55397" indent="0">
              <a:buFont typeface="Wingdings" panose="05000000000000000000" pitchFamily="2" charset="2"/>
              <a:buNone/>
            </a:pPr>
            <a:endParaRPr lang="en-US" dirty="0"/>
          </a:p>
          <a:p>
            <a:pPr marL="55397" indent="0">
              <a:buFont typeface="Wingdings" panose="05000000000000000000" pitchFamily="2" charset="2"/>
              <a:buNone/>
            </a:pPr>
            <a:endParaRPr lang="en-US" sz="2000" dirty="0"/>
          </a:p>
          <a:p>
            <a:pPr marL="55397" indent="0">
              <a:buFont typeface="Wingdings" panose="05000000000000000000" pitchFamily="2" charset="2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33396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8139157" cy="866180"/>
          </a:xfrm>
        </p:spPr>
        <p:txBody>
          <a:bodyPr/>
          <a:lstStyle/>
          <a:p>
            <a:r>
              <a:rPr lang="en-US" sz="4000" dirty="0"/>
              <a:t>FPGA Memory Considerations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5851" y="1075791"/>
            <a:ext cx="10757778" cy="5078791"/>
          </a:xfrm>
        </p:spPr>
        <p:txBody>
          <a:bodyPr/>
          <a:lstStyle/>
          <a:p>
            <a:r>
              <a:rPr lang="en-US" dirty="0"/>
              <a:t>A major bottleneck arises from transfers between global and kernel memory</a:t>
            </a:r>
          </a:p>
          <a:p>
            <a:r>
              <a:rPr lang="en-US" dirty="0"/>
              <a:t>Especially true when kernels have dependency on previous computation (kernel 1 must read then write before kernel 2 can read)</a:t>
            </a:r>
          </a:p>
          <a:p>
            <a:endParaRPr lang="en-US" dirty="0"/>
          </a:p>
          <a:p>
            <a:endParaRPr lang="en-US" dirty="0"/>
          </a:p>
          <a:p>
            <a:pPr marL="55397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511FC8-E76C-4666-7A0A-341D67B51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297" y="3471765"/>
            <a:ext cx="9302182" cy="23104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16071599"/>
      </p:ext>
    </p:extLst>
  </p:cSld>
  <p:clrMapOvr>
    <a:masterClrMapping/>
  </p:clrMapOvr>
  <p:transition spd="med" advTm="2978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5CFEE0-9585-2F12-5961-E7F4806B02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total number of global transfers can be reduced by using channel pipes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542642-A85A-38D2-B1B1-27C8B516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Using Pipes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DE0A54-71FF-82C7-EF7D-AFF0EA04A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084" y="1817182"/>
            <a:ext cx="8079832" cy="20937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273CFD-9918-315C-E454-0888941A5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819" y="4402550"/>
            <a:ext cx="8268417" cy="12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653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3D11D4-99F1-3F8A-4B81-DAED47D00B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How to manage data between host and device?</a:t>
            </a:r>
          </a:p>
          <a:p>
            <a:r>
              <a:rPr lang="en-US" dirty="0"/>
              <a:t>Device needs to data to run</a:t>
            </a:r>
          </a:p>
          <a:p>
            <a:r>
              <a:rPr lang="en-US" dirty="0"/>
              <a:t>Host needs to get data back from device</a:t>
            </a:r>
          </a:p>
          <a:p>
            <a:r>
              <a:rPr lang="en-US" dirty="0"/>
              <a:t>3 types of memory:</a:t>
            </a:r>
          </a:p>
          <a:p>
            <a:pPr lvl="1"/>
            <a:r>
              <a:rPr lang="en-US" dirty="0"/>
              <a:t>Device allocations: kernels can read and write but host cannot</a:t>
            </a:r>
          </a:p>
          <a:p>
            <a:pPr lvl="1"/>
            <a:r>
              <a:rPr lang="en-US" dirty="0"/>
              <a:t>Host allocations: host memory that can accessed remotely by device via bus like PCI-express</a:t>
            </a:r>
          </a:p>
          <a:p>
            <a:pPr lvl="1"/>
            <a:r>
              <a:rPr lang="en-US" dirty="0"/>
              <a:t>Shared allocations: memory that can migrate from host to device freely automatically</a:t>
            </a:r>
          </a:p>
          <a:p>
            <a:pPr lvl="2"/>
            <a:r>
              <a:rPr lang="en-US" dirty="0"/>
              <a:t>Device no longer must use bus system to write data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25D230-EC7A-82A1-E22C-B502E161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Shared Memory	</a:t>
            </a:r>
          </a:p>
        </p:txBody>
      </p:sp>
    </p:spTree>
    <p:extLst>
      <p:ext uri="{BB962C8B-B14F-4D97-AF65-F5344CB8AC3E}">
        <p14:creationId xmlns:p14="http://schemas.microsoft.com/office/powerpoint/2010/main" val="13695195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1E1A93-9E62-2052-C355-20C2E3CFD7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3831854" cy="6595273"/>
          </a:xfrm>
        </p:spPr>
        <p:txBody>
          <a:bodyPr/>
          <a:lstStyle/>
          <a:p>
            <a:r>
              <a:rPr lang="en-US" dirty="0"/>
              <a:t>USM is a pointer-based strategy</a:t>
            </a:r>
          </a:p>
          <a:p>
            <a:r>
              <a:rPr lang="en-US" dirty="0"/>
              <a:t>Memory is dynamically allocated via malloc or new</a:t>
            </a:r>
          </a:p>
          <a:p>
            <a:r>
              <a:rPr lang="en-US" dirty="0"/>
              <a:t>Different functions to differentiate between host or device</a:t>
            </a:r>
          </a:p>
          <a:p>
            <a:r>
              <a:rPr lang="en-US" dirty="0"/>
              <a:t>Returns pointers to memory</a:t>
            </a:r>
          </a:p>
          <a:p>
            <a:r>
              <a:rPr lang="en-US" dirty="0"/>
              <a:t>Memory must be freed when program ends</a:t>
            </a:r>
          </a:p>
          <a:p>
            <a:pPr marL="55397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234473-3490-8AC1-A81E-95BACA99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Memory with USM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E1D27FE-A8D1-C885-B302-FFC8DFF42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537" y="3606785"/>
            <a:ext cx="8367215" cy="213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08275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167377-F44F-9212-81EF-D1988C8D8B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Explicit memory movement between host and device</a:t>
            </a:r>
          </a:p>
          <a:p>
            <a:pPr lvl="1"/>
            <a:r>
              <a:rPr lang="en-US" dirty="0"/>
              <a:t>Utilize </a:t>
            </a:r>
            <a:r>
              <a:rPr lang="en-US" dirty="0" err="1"/>
              <a:t>memcpy</a:t>
            </a:r>
            <a:r>
              <a:rPr lang="en-US" dirty="0"/>
              <a:t>  to specify source and destination</a:t>
            </a:r>
          </a:p>
          <a:p>
            <a:endParaRPr lang="en-US" dirty="0"/>
          </a:p>
          <a:p>
            <a:r>
              <a:rPr lang="en-US" dirty="0"/>
              <a:t>Memory movement can also be implicit</a:t>
            </a:r>
          </a:p>
          <a:p>
            <a:pPr lvl="1"/>
            <a:r>
              <a:rPr lang="en-US" dirty="0"/>
              <a:t>Memory allocation must be specified as shared</a:t>
            </a:r>
          </a:p>
          <a:p>
            <a:pPr lvl="1"/>
            <a:r>
              <a:rPr lang="en-US" dirty="0"/>
              <a:t>Compiler will handle copies and movement as needed</a:t>
            </a:r>
          </a:p>
          <a:p>
            <a:pPr lvl="1"/>
            <a:r>
              <a:rPr lang="en-US" dirty="0"/>
              <a:t>Safer but not as optimized as explicit </a:t>
            </a:r>
            <a:r>
              <a:rPr lang="en-US" dirty="0" err="1"/>
              <a:t>contrl</a:t>
            </a:r>
            <a:endParaRPr lang="en-US" dirty="0"/>
          </a:p>
          <a:p>
            <a:pPr lvl="1"/>
            <a:endParaRPr lang="en-US" dirty="0"/>
          </a:p>
          <a:p>
            <a:pPr marL="461962" lvl="1" indent="0">
              <a:buNone/>
            </a:pPr>
            <a:endParaRPr lang="en-US" dirty="0"/>
          </a:p>
          <a:p>
            <a:pPr marL="461962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773417-BFBF-652B-4445-01299FC1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Movement with USM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510AE74-AAC1-7053-F79C-66F7D97D0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46" y="2032456"/>
            <a:ext cx="6181872" cy="46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6935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18BAF9-33E9-61D8-D554-BF185250DE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Buffers can be used as an alternative to USM</a:t>
            </a:r>
          </a:p>
          <a:p>
            <a:r>
              <a:rPr lang="en-US" dirty="0"/>
              <a:t>High-level abstraction for data</a:t>
            </a:r>
          </a:p>
          <a:p>
            <a:pPr lvl="1"/>
            <a:r>
              <a:rPr lang="en-US" dirty="0"/>
              <a:t>Data is not tied to single memory location</a:t>
            </a:r>
          </a:p>
          <a:p>
            <a:pPr lvl="1"/>
            <a:r>
              <a:rPr lang="en-US" dirty="0"/>
              <a:t>Both host and device can access the buffer</a:t>
            </a:r>
          </a:p>
          <a:p>
            <a:r>
              <a:rPr lang="en-US" dirty="0"/>
              <a:t>Data from a buffer cannot be directly managed</a:t>
            </a:r>
          </a:p>
          <a:p>
            <a:pPr lvl="1"/>
            <a:r>
              <a:rPr lang="en-US" dirty="0"/>
              <a:t>Must make use of accessor object </a:t>
            </a:r>
          </a:p>
          <a:p>
            <a:pPr lvl="1"/>
            <a:r>
              <a:rPr lang="en-US" dirty="0"/>
              <a:t>Accessor objects can be read only, write only, or both</a:t>
            </a:r>
          </a:p>
          <a:p>
            <a:pPr lvl="1"/>
            <a:r>
              <a:rPr lang="en-US" dirty="0"/>
              <a:t>Accessor objects must be created in reference to a particular buffer</a:t>
            </a:r>
          </a:p>
          <a:p>
            <a:pPr marL="461962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76A66E-3B4E-8F80-A377-5DE783C1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Buffers </a:t>
            </a:r>
          </a:p>
        </p:txBody>
      </p:sp>
    </p:spTree>
    <p:extLst>
      <p:ext uri="{BB962C8B-B14F-4D97-AF65-F5344CB8AC3E}">
        <p14:creationId xmlns:p14="http://schemas.microsoft.com/office/powerpoint/2010/main" val="373509661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g Logo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2.xml><?xml version="1.0" encoding="utf-8"?>
<a:theme xmlns:a="http://schemas.openxmlformats.org/drawingml/2006/main" name="Text with normal heading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3.xml><?xml version="1.0" encoding="utf-8"?>
<a:theme xmlns:a="http://schemas.openxmlformats.org/drawingml/2006/main" name="Fancy Header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15A10438976445A4F2A564A9063629" ma:contentTypeVersion="6" ma:contentTypeDescription="Create a new document." ma:contentTypeScope="" ma:versionID="45806b5510493321e140864de03fb7ad">
  <xsd:schema xmlns:xsd="http://www.w3.org/2001/XMLSchema" xmlns:xs="http://www.w3.org/2001/XMLSchema" xmlns:p="http://schemas.microsoft.com/office/2006/metadata/properties" xmlns:ns2="63fc63a6-18cf-4814-8dee-b8d6616a2bda" targetNamespace="http://schemas.microsoft.com/office/2006/metadata/properties" ma:root="true" ma:fieldsID="3db532ccb85098a64b7e52bb711c9525" ns2:_="">
    <xsd:import namespace="63fc63a6-18cf-4814-8dee-b8d6616a2b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fc63a6-18cf-4814-8dee-b8d6616a2b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D54C70-8A1F-433D-B3DF-B7287D9E16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EF2080-A3D2-46D5-AF20-1C2055474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fc63a6-18cf-4814-8dee-b8d6616a2b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6C1367-8D37-49A1-BF4B-2E9150DA2B52}">
  <ds:schemaRefs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63fc63a6-18cf-4814-8dee-b8d6616a2bd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FICS template wide</Template>
  <TotalTime>7064</TotalTime>
  <Words>389</Words>
  <Application>Microsoft Office PowerPoint</Application>
  <PresentationFormat>Widescreen</PresentationFormat>
  <Paragraphs>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Gill Sans</vt:lpstr>
      <vt:lpstr>Gill Sans Light</vt:lpstr>
      <vt:lpstr>Helvetica</vt:lpstr>
      <vt:lpstr>Lucida Grande</vt:lpstr>
      <vt:lpstr>Wingdings</vt:lpstr>
      <vt:lpstr>Big Logo</vt:lpstr>
      <vt:lpstr>Text with normal heading</vt:lpstr>
      <vt:lpstr>Fancy Header</vt:lpstr>
      <vt:lpstr>PowerPoint Presentation</vt:lpstr>
      <vt:lpstr>OpenCL Memory Layout </vt:lpstr>
      <vt:lpstr>FPGA Memory Layout</vt:lpstr>
      <vt:lpstr>FPGA Memory Considerations</vt:lpstr>
      <vt:lpstr>Memory Using Pipes</vt:lpstr>
      <vt:lpstr>Unified Shared Memory </vt:lpstr>
      <vt:lpstr>Managing Memory with USM</vt:lpstr>
      <vt:lpstr>Memory Movement with USM</vt:lpstr>
      <vt:lpstr>Using Buffers </vt:lpstr>
      <vt:lpstr>Buffer and Accessor Example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Training</dc:title>
  <dc:creator>Greg Stitt</dc:creator>
  <cp:lastModifiedBy>Philpot,Dylan Andrew</cp:lastModifiedBy>
  <cp:revision>152</cp:revision>
  <dcterms:created xsi:type="dcterms:W3CDTF">2017-01-16T21:37:43Z</dcterms:created>
  <dcterms:modified xsi:type="dcterms:W3CDTF">2023-01-29T19:22:28Z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0x010100DD15A10438976445A4F2A564A9063629</vt:lpwstr>
  </property>
</Properties>
</file>