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5"/>
  </p:notesMasterIdLst>
  <p:sldIdLst>
    <p:sldId id="321" r:id="rId7"/>
    <p:sldId id="350" r:id="rId8"/>
    <p:sldId id="351" r:id="rId9"/>
    <p:sldId id="352" r:id="rId10"/>
    <p:sldId id="353" r:id="rId11"/>
    <p:sldId id="354" r:id="rId12"/>
    <p:sldId id="355" r:id="rId13"/>
    <p:sldId id="356" r:id="rId1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for use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Abstractions used for submitting work to a device</a:t>
            </a:r>
          </a:p>
          <a:p>
            <a:pPr lvl="1"/>
            <a:r>
              <a:rPr lang="en-US" sz="2000" dirty="0"/>
              <a:t>Bound to a single device upon creation</a:t>
            </a:r>
          </a:p>
          <a:p>
            <a:pPr lvl="1"/>
            <a:r>
              <a:rPr lang="en-US" sz="2000" dirty="0"/>
              <a:t>Device is selected via </a:t>
            </a:r>
            <a:r>
              <a:rPr lang="en-US" sz="2000" dirty="0" err="1"/>
              <a:t>device_selector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Can allow selector to select from a class of devices or write custom selector</a:t>
            </a:r>
          </a:p>
          <a:p>
            <a:r>
              <a:rPr lang="en-US" sz="2400" dirty="0"/>
              <a:t>Tasks submitted to queue are offloaded to device when conditions are met</a:t>
            </a:r>
          </a:p>
          <a:p>
            <a:pPr lvl="1"/>
            <a:r>
              <a:rPr lang="en-GB" sz="2000" dirty="0"/>
              <a:t>Host continues execution of the program after submission to the queue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91BAA-AE1C-4B57-74D8-76174A253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Default selector chooses most capable device at runtime</a:t>
            </a:r>
          </a:p>
          <a:p>
            <a:r>
              <a:rPr lang="en-US" sz="2400" dirty="0"/>
              <a:t>Device selector classes exist to choose from specific class of device</a:t>
            </a:r>
          </a:p>
          <a:p>
            <a:pPr lvl="1"/>
            <a:r>
              <a:rPr lang="en-US" sz="2000" dirty="0" err="1"/>
              <a:t>gpu_selector</a:t>
            </a:r>
            <a:endParaRPr lang="en-US" sz="2000" dirty="0"/>
          </a:p>
          <a:p>
            <a:pPr lvl="1"/>
            <a:r>
              <a:rPr lang="en-US" sz="2000" dirty="0" err="1"/>
              <a:t>cpu_selector</a:t>
            </a:r>
            <a:endParaRPr lang="en-US" sz="2000" dirty="0"/>
          </a:p>
          <a:p>
            <a:pPr lvl="1"/>
            <a:r>
              <a:rPr lang="en-US" sz="2000" dirty="0" err="1"/>
              <a:t>accelerator_selector</a:t>
            </a:r>
            <a:endParaRPr lang="en-US" sz="2000" dirty="0"/>
          </a:p>
          <a:p>
            <a:pPr lvl="1"/>
            <a:r>
              <a:rPr lang="en-US" sz="2000" dirty="0" err="1"/>
              <a:t>fpga_selector</a:t>
            </a:r>
            <a:r>
              <a:rPr lang="en-US" sz="2000" dirty="0"/>
              <a:t> exists via intel extension</a:t>
            </a:r>
          </a:p>
          <a:p>
            <a:pPr lvl="1"/>
            <a:r>
              <a:rPr lang="en-US" sz="2000" dirty="0"/>
              <a:t>Useful for quick development, but typically want specific device for a task</a:t>
            </a:r>
          </a:p>
          <a:p>
            <a:r>
              <a:rPr lang="en-US" sz="2400" dirty="0"/>
              <a:t>Custom selectors created by extending </a:t>
            </a:r>
            <a:r>
              <a:rPr lang="en-US" sz="2400" dirty="0" err="1"/>
              <a:t>device_selector</a:t>
            </a:r>
            <a:r>
              <a:rPr lang="en-US" sz="2400" dirty="0"/>
              <a:t> base class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84047" lvl="2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operator()(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Device selection logic */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99DC5-494D-B309-311C-2E71E93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682491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92F08-23B2-CF92-23C8-BA44DE075F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operator() is key to device selection</a:t>
            </a:r>
          </a:p>
          <a:p>
            <a:pPr lvl="1"/>
            <a:r>
              <a:rPr lang="en-US" dirty="0"/>
              <a:t>Runs on each available device</a:t>
            </a:r>
          </a:p>
          <a:p>
            <a:pPr lvl="1"/>
            <a:r>
              <a:rPr lang="en-US" dirty="0"/>
              <a:t>Returns an integer score for each device</a:t>
            </a:r>
          </a:p>
          <a:p>
            <a:pPr lvl="2"/>
            <a:r>
              <a:rPr lang="en-US" dirty="0"/>
              <a:t>Device which returns highest score is selected</a:t>
            </a:r>
          </a:p>
          <a:p>
            <a:pPr lvl="2"/>
            <a:r>
              <a:rPr lang="en-US" dirty="0"/>
              <a:t>Devices which return negative scores will never be selected</a:t>
            </a:r>
          </a:p>
          <a:p>
            <a:r>
              <a:rPr lang="en-US" dirty="0"/>
              <a:t>User is free to define any logic for scoring</a:t>
            </a:r>
          </a:p>
          <a:p>
            <a:pPr lvl="1"/>
            <a:r>
              <a:rPr lang="en-US" dirty="0"/>
              <a:t>Allows for arbitrarily complex device selection logic</a:t>
            </a:r>
          </a:p>
          <a:p>
            <a:pPr lvl="1"/>
            <a:r>
              <a:rPr lang="en-US" dirty="0"/>
              <a:t>In simple cases, selecting based on device name or vendor is sufficient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1B62B-C379-7ADA-E458-B4786D2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162477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CE29-810F-B059-3558-301534123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my_selector</a:t>
            </a:r>
            <a:r>
              <a:rPr lang="en-US" sz="2000" dirty="0"/>
              <a:t> : public </a:t>
            </a:r>
            <a:r>
              <a:rPr lang="en-US" sz="2000" dirty="0" err="1"/>
              <a:t>device_selector</a:t>
            </a:r>
            <a:r>
              <a:rPr lang="en-US" sz="2000" dirty="0"/>
              <a:t> {</a:t>
            </a:r>
          </a:p>
          <a:p>
            <a:pPr marL="55397" indent="0">
              <a:buNone/>
            </a:pPr>
            <a:r>
              <a:rPr lang="en-US" sz="2000" dirty="0"/>
              <a:t>	public:</a:t>
            </a:r>
          </a:p>
          <a:p>
            <a:pPr marL="55397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/>
              <a:t> operator()(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device &amp;dev) 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override {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(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&lt;info::device::name&gt;().find("</a:t>
            </a:r>
            <a:r>
              <a:rPr lang="en-US" sz="2000" dirty="0" err="1"/>
              <a:t>Arria</a:t>
            </a:r>
            <a:r>
              <a:rPr lang="en-US" sz="2000" dirty="0"/>
              <a:t>") != std::string::</a:t>
            </a:r>
            <a:r>
              <a:rPr lang="en-US" sz="2000" dirty="0" err="1"/>
              <a:t>npos</a:t>
            </a:r>
            <a:r>
              <a:rPr lang="en-US" sz="2000" dirty="0"/>
              <a:t> &amp;&amp;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&lt;info::device::vendor&gt;().find("Intel") != std::string::</a:t>
            </a:r>
            <a:r>
              <a:rPr lang="en-US" sz="2000" dirty="0" err="1"/>
              <a:t>npos</a:t>
            </a:r>
            <a:r>
              <a:rPr lang="en-US" sz="2000" dirty="0"/>
              <a:t>) {</a:t>
            </a:r>
          </a:p>
          <a:p>
            <a:pPr marL="55397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1;</a:t>
            </a:r>
          </a:p>
          <a:p>
            <a:pPr marL="55397" indent="0">
              <a:buNone/>
            </a:pPr>
            <a:r>
              <a:rPr lang="en-US" sz="2000" dirty="0"/>
              <a:t>		}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pPr marL="55397" indent="0">
              <a:buNone/>
            </a:pPr>
            <a:r>
              <a:rPr lang="en-US" sz="2000" dirty="0"/>
              <a:t>	}</a:t>
            </a:r>
          </a:p>
          <a:p>
            <a:pPr marL="55397" indent="0">
              <a:buNone/>
            </a:pPr>
            <a:r>
              <a:rPr lang="en-US" sz="2000" dirty="0"/>
              <a:t>};</a:t>
            </a:r>
          </a:p>
          <a:p>
            <a:pPr marL="55397" indent="0">
              <a:buNone/>
            </a:pPr>
            <a:endParaRPr lang="en-US" sz="2000" i="1" dirty="0"/>
          </a:p>
          <a:p>
            <a:pPr marL="55397" indent="0">
              <a:buNone/>
            </a:pPr>
            <a:r>
              <a:rPr lang="en-US" sz="2000" i="1" dirty="0"/>
              <a:t>Source: Data Parallel C++, James Reinders et al. pp. 72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B9D38-4349-2077-9ED8-B67A9FB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48422493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3811</TotalTime>
  <Words>587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Gill Sans</vt:lpstr>
      <vt:lpstr>Gill Sans Light</vt:lpstr>
      <vt:lpstr>Lucida Grande</vt:lpstr>
      <vt:lpstr>Arial</vt:lpstr>
      <vt:lpstr>Consolas</vt:lpstr>
      <vt:lpstr>Helvetica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  <vt:lpstr>Queues </vt:lpstr>
      <vt:lpstr>Device Selection</vt:lpstr>
      <vt:lpstr>Custom Device Selection</vt:lpstr>
      <vt:lpstr>Custom Device Selection Example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156</cp:revision>
  <dcterms:created xsi:type="dcterms:W3CDTF">2017-01-16T21:37:43Z</dcterms:created>
  <dcterms:modified xsi:type="dcterms:W3CDTF">2022-11-02T18:09:12Z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