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40"/>
  </p:notesMasterIdLst>
  <p:sldIdLst>
    <p:sldId id="321" r:id="rId7"/>
    <p:sldId id="350" r:id="rId8"/>
    <p:sldId id="259" r:id="rId9"/>
    <p:sldId id="397" r:id="rId10"/>
    <p:sldId id="257" r:id="rId11"/>
    <p:sldId id="258" r:id="rId12"/>
    <p:sldId id="383" r:id="rId13"/>
    <p:sldId id="384" r:id="rId14"/>
    <p:sldId id="385" r:id="rId15"/>
    <p:sldId id="386" r:id="rId16"/>
    <p:sldId id="393" r:id="rId17"/>
    <p:sldId id="394" r:id="rId18"/>
    <p:sldId id="396" r:id="rId19"/>
    <p:sldId id="276" r:id="rId20"/>
    <p:sldId id="277" r:id="rId21"/>
    <p:sldId id="278" r:id="rId22"/>
    <p:sldId id="260" r:id="rId23"/>
    <p:sldId id="261" r:id="rId24"/>
    <p:sldId id="262" r:id="rId25"/>
    <p:sldId id="263" r:id="rId26"/>
    <p:sldId id="264" r:id="rId27"/>
    <p:sldId id="388" r:id="rId28"/>
    <p:sldId id="266" r:id="rId29"/>
    <p:sldId id="267" r:id="rId30"/>
    <p:sldId id="268" r:id="rId31"/>
    <p:sldId id="389" r:id="rId32"/>
    <p:sldId id="270" r:id="rId33"/>
    <p:sldId id="271" r:id="rId34"/>
    <p:sldId id="272" r:id="rId35"/>
    <p:sldId id="390" r:id="rId36"/>
    <p:sldId id="274" r:id="rId37"/>
    <p:sldId id="391" r:id="rId38"/>
    <p:sldId id="392" r:id="rId39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259"/>
            <p14:sldId id="397"/>
            <p14:sldId id="257"/>
            <p14:sldId id="258"/>
            <p14:sldId id="383"/>
            <p14:sldId id="384"/>
            <p14:sldId id="385"/>
            <p14:sldId id="386"/>
            <p14:sldId id="393"/>
            <p14:sldId id="394"/>
            <p14:sldId id="396"/>
            <p14:sldId id="276"/>
            <p14:sldId id="277"/>
            <p14:sldId id="278"/>
            <p14:sldId id="260"/>
            <p14:sldId id="261"/>
            <p14:sldId id="262"/>
            <p14:sldId id="263"/>
            <p14:sldId id="264"/>
            <p14:sldId id="388"/>
            <p14:sldId id="266"/>
            <p14:sldId id="267"/>
            <p14:sldId id="268"/>
            <p14:sldId id="389"/>
            <p14:sldId id="270"/>
            <p14:sldId id="271"/>
            <p14:sldId id="272"/>
            <p14:sldId id="390"/>
            <p14:sldId id="274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1135" dt="2023-01-28T19:45:52.68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8" autoAdjust="0"/>
    <p:restoredTop sz="94607" autoAdjust="0"/>
  </p:normalViewPr>
  <p:slideViewPr>
    <p:cSldViewPr snapToGrid="0">
      <p:cViewPr varScale="1">
        <p:scale>
          <a:sx n="126" d="100"/>
          <a:sy n="126" d="100"/>
        </p:scale>
        <p:origin x="216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redo custSel addSld delSld modSld sldOrd modSection">
      <pc:chgData name="Woodward, Cale" userId="e20533ad-01a2-4015-a60e-3fb30981d184" providerId="ADAL" clId="{F75FAB4C-AA88-3C4A-BECA-7495D1BBCA81}" dt="2023-01-28T19:51:07.890" v="2015" actId="20578"/>
      <pc:docMkLst>
        <pc:docMk/>
      </pc:docMkLst>
      <pc:sldChg chg="ord">
        <pc:chgData name="Woodward, Cale" userId="e20533ad-01a2-4015-a60e-3fb30981d184" providerId="ADAL" clId="{F75FAB4C-AA88-3C4A-BECA-7495D1BBCA81}" dt="2023-01-28T19:41:50.052" v="1949" actId="20578"/>
        <pc:sldMkLst>
          <pc:docMk/>
          <pc:sldMk cId="0" sldId="259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6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7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8"/>
        </pc:sldMkLst>
      </pc:sldChg>
      <pc:sldChg chg="modSp mod">
        <pc:chgData name="Woodward, Cale" userId="e20533ad-01a2-4015-a60e-3fb30981d184" providerId="ADAL" clId="{F75FAB4C-AA88-3C4A-BECA-7495D1BBCA81}" dt="2023-01-28T19:43:36.192" v="1970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8T19:43:36.192" v="1970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8T19:47:49.636" v="2014" actId="20577"/>
        <pc:sldMkLst>
          <pc:docMk/>
          <pc:sldMk cId="1433137191" sldId="385"/>
        </pc:sldMkLst>
        <pc:spChg chg="mod">
          <ac:chgData name="Woodward, Cale" userId="e20533ad-01a2-4015-a60e-3fb30981d184" providerId="ADAL" clId="{F75FAB4C-AA88-3C4A-BECA-7495D1BBCA81}" dt="2023-01-28T19:47:49.636" v="2014" actId="20577"/>
          <ac:spMkLst>
            <pc:docMk/>
            <pc:sldMk cId="1433137191" sldId="385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ord modAnim">
        <pc:chgData name="Woodward, Cale" userId="e20533ad-01a2-4015-a60e-3fb30981d184" providerId="ADAL" clId="{F75FAB4C-AA88-3C4A-BECA-7495D1BBCA81}" dt="2023-01-28T19:30:16.410" v="1614" actId="20578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23:42:19.928" v="1014" actId="14100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8T19:45:52.683" v="1979" actId="6549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8T19:45:52.683" v="1979" actId="6549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23:52:01.364" v="1251" actId="20577"/>
          <ac:spMkLst>
            <pc:docMk/>
            <pc:sldMk cId="703463710" sldId="394"/>
            <ac:spMk id="27" creationId="{50FB8F44-CC18-AD50-E015-191B9F823F11}"/>
          </ac:spMkLst>
        </pc:spChg>
        <pc:spChg chg="add mod">
          <ac:chgData name="Woodward, Cale" userId="e20533ad-01a2-4015-a60e-3fb30981d184" providerId="ADAL" clId="{F75FAB4C-AA88-3C4A-BECA-7495D1BBCA81}" dt="2023-01-27T23:51:56.243" v="1239" actId="20577"/>
          <ac:spMkLst>
            <pc:docMk/>
            <pc:sldMk cId="703463710" sldId="394"/>
            <ac:spMk id="28" creationId="{63D3B441-E56D-43E0-1AA9-5FF203242048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del mod">
        <pc:chgData name="Woodward, Cale" userId="e20533ad-01a2-4015-a60e-3fb30981d184" providerId="ADAL" clId="{F75FAB4C-AA88-3C4A-BECA-7495D1BBCA81}" dt="2023-01-28T19:27:18.096" v="1599" actId="2696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Sp delSp modSp add mod addAnim delAnim modAnim">
        <pc:chgData name="Woodward, Cale" userId="e20533ad-01a2-4015-a60e-3fb30981d184" providerId="ADAL" clId="{F75FAB4C-AA88-3C4A-BECA-7495D1BBCA81}" dt="2023-01-28T19:26:09.016" v="1598"/>
        <pc:sldMkLst>
          <pc:docMk/>
          <pc:sldMk cId="126473200" sldId="396"/>
        </pc:sldMkLst>
        <pc:spChg chg="add mod">
          <ac:chgData name="Woodward, Cale" userId="e20533ad-01a2-4015-a60e-3fb30981d184" providerId="ADAL" clId="{F75FAB4C-AA88-3C4A-BECA-7495D1BBCA81}" dt="2023-01-28T19:14:01.801" v="1413" actId="1076"/>
          <ac:spMkLst>
            <pc:docMk/>
            <pc:sldMk cId="126473200" sldId="396"/>
            <ac:spMk id="15" creationId="{E1D8F296-3F04-2675-EA84-204B4C3DC47B}"/>
          </ac:spMkLst>
        </pc:spChg>
        <pc:spChg chg="mod">
          <ac:chgData name="Woodward, Cale" userId="e20533ad-01a2-4015-a60e-3fb30981d184" providerId="ADAL" clId="{F75FAB4C-AA88-3C4A-BECA-7495D1BBCA81}" dt="2023-01-28T19:05:00.666" v="1334" actId="20577"/>
          <ac:spMkLst>
            <pc:docMk/>
            <pc:sldMk cId="126473200" sldId="396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8T19:20:02.581" v="1487" actId="1076"/>
          <ac:spMkLst>
            <pc:docMk/>
            <pc:sldMk cId="126473200" sldId="396"/>
            <ac:spMk id="22" creationId="{36BA69D3-77A5-94D6-7C35-FDFFDD1E24A2}"/>
          </ac:spMkLst>
        </pc:spChg>
        <pc:spChg chg="add mod">
          <ac:chgData name="Woodward, Cale" userId="e20533ad-01a2-4015-a60e-3fb30981d184" providerId="ADAL" clId="{F75FAB4C-AA88-3C4A-BECA-7495D1BBCA81}" dt="2023-01-28T19:20:06.317" v="1488" actId="1076"/>
          <ac:spMkLst>
            <pc:docMk/>
            <pc:sldMk cId="126473200" sldId="396"/>
            <ac:spMk id="23" creationId="{2B83C383-D7C3-C009-441A-564168C8C750}"/>
          </ac:spMkLst>
        </pc:spChg>
        <pc:spChg chg="mod">
          <ac:chgData name="Woodward, Cale" userId="e20533ad-01a2-4015-a60e-3fb30981d184" providerId="ADAL" clId="{F75FAB4C-AA88-3C4A-BECA-7495D1BBCA81}" dt="2023-01-28T19:05:29.455" v="1336" actId="207"/>
          <ac:spMkLst>
            <pc:docMk/>
            <pc:sldMk cId="126473200" sldId="396"/>
            <ac:spMk id="25" creationId="{EB539E83-0D8B-240F-A229-EBDDBA31C2B1}"/>
          </ac:spMkLst>
        </pc:spChg>
        <pc:spChg chg="del">
          <ac:chgData name="Woodward, Cale" userId="e20533ad-01a2-4015-a60e-3fb30981d184" providerId="ADAL" clId="{F75FAB4C-AA88-3C4A-BECA-7495D1BBCA81}" dt="2023-01-27T23:27:32.105" v="1003" actId="478"/>
          <ac:spMkLst>
            <pc:docMk/>
            <pc:sldMk cId="126473200" sldId="396"/>
            <ac:spMk id="26" creationId="{9673CDDD-C720-AE49-FB97-61A93F03108C}"/>
          </ac:spMkLst>
        </pc:spChg>
        <pc:spChg chg="add del mod">
          <ac:chgData name="Woodward, Cale" userId="e20533ad-01a2-4015-a60e-3fb30981d184" providerId="ADAL" clId="{F75FAB4C-AA88-3C4A-BECA-7495D1BBCA81}" dt="2023-01-28T19:19:29.066" v="1482" actId="1076"/>
          <ac:spMkLst>
            <pc:docMk/>
            <pc:sldMk cId="126473200" sldId="396"/>
            <ac:spMk id="35" creationId="{8FD8A602-83D9-014B-BA99-A3009A68C0E3}"/>
          </ac:spMkLst>
        </pc:spChg>
        <pc:spChg chg="add del mod">
          <ac:chgData name="Woodward, Cale" userId="e20533ad-01a2-4015-a60e-3fb30981d184" providerId="ADAL" clId="{F75FAB4C-AA88-3C4A-BECA-7495D1BBCA81}" dt="2023-01-28T19:07:55.096" v="1365" actId="11529"/>
          <ac:spMkLst>
            <pc:docMk/>
            <pc:sldMk cId="126473200" sldId="396"/>
            <ac:spMk id="36" creationId="{21B56D20-5930-58D7-1253-D5AC2D458F3A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1" creationId="{A71480F2-4365-4EBD-DF52-42CCF5F9F1E1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2" creationId="{F3AF737A-C9A8-E6D5-D649-5853B8F534E6}"/>
          </ac:spMkLst>
        </pc:spChg>
        <pc:spChg chg="add mod">
          <ac:chgData name="Woodward, Cale" userId="e20533ad-01a2-4015-a60e-3fb30981d184" providerId="ADAL" clId="{F75FAB4C-AA88-3C4A-BECA-7495D1BBCA81}" dt="2023-01-28T19:20:47.619" v="1491" actId="1076"/>
          <ac:spMkLst>
            <pc:docMk/>
            <pc:sldMk cId="126473200" sldId="396"/>
            <ac:spMk id="63" creationId="{36D45595-63AF-9BF3-0F0F-1A3B2C3B02AB}"/>
          </ac:spMkLst>
        </pc:spChg>
        <pc:spChg chg="add mod">
          <ac:chgData name="Woodward, Cale" userId="e20533ad-01a2-4015-a60e-3fb30981d184" providerId="ADAL" clId="{F75FAB4C-AA88-3C4A-BECA-7495D1BBCA81}" dt="2023-01-28T19:20:54.156" v="1493" actId="1076"/>
          <ac:spMkLst>
            <pc:docMk/>
            <pc:sldMk cId="126473200" sldId="396"/>
            <ac:spMk id="64" creationId="{0B51F300-5965-9A6F-447A-F7494943C194}"/>
          </ac:spMkLst>
        </pc:spChg>
        <pc:spChg chg="add mod">
          <ac:chgData name="Woodward, Cale" userId="e20533ad-01a2-4015-a60e-3fb30981d184" providerId="ADAL" clId="{F75FAB4C-AA88-3C4A-BECA-7495D1BBCA81}" dt="2023-01-28T19:23:46.713" v="1564" actId="207"/>
          <ac:spMkLst>
            <pc:docMk/>
            <pc:sldMk cId="126473200" sldId="396"/>
            <ac:spMk id="65" creationId="{BF493247-1FA3-0F4F-1195-5D342B9EA94B}"/>
          </ac:spMkLst>
        </pc:spChg>
        <pc:spChg chg="add mod">
          <ac:chgData name="Woodward, Cale" userId="e20533ad-01a2-4015-a60e-3fb30981d184" providerId="ADAL" clId="{F75FAB4C-AA88-3C4A-BECA-7495D1BBCA81}" dt="2023-01-28T19:24:34.623" v="1568" actId="1076"/>
          <ac:spMkLst>
            <pc:docMk/>
            <pc:sldMk cId="126473200" sldId="396"/>
            <ac:spMk id="66" creationId="{291F0F1B-BA58-BB0C-58B6-F4415B9523B6}"/>
          </ac:spMkLst>
        </pc:spChg>
        <pc:spChg chg="add mod">
          <ac:chgData name="Woodward, Cale" userId="e20533ad-01a2-4015-a60e-3fb30981d184" providerId="ADAL" clId="{F75FAB4C-AA88-3C4A-BECA-7495D1BBCA81}" dt="2023-01-28T19:24:43.416" v="1570" actId="1076"/>
          <ac:spMkLst>
            <pc:docMk/>
            <pc:sldMk cId="126473200" sldId="396"/>
            <ac:spMk id="67" creationId="{0117E668-6E8B-CA8F-EAFD-DD2A2DBB3B31}"/>
          </ac:spMkLst>
        </pc:sp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16" creationId="{0A7136E5-9519-C6E6-51F8-575887583339}"/>
          </ac:cxnSpMkLst>
        </pc:cxnChg>
        <pc:cxnChg chg="del mod">
          <ac:chgData name="Woodward, Cale" userId="e20533ad-01a2-4015-a60e-3fb30981d184" providerId="ADAL" clId="{F75FAB4C-AA88-3C4A-BECA-7495D1BBCA81}" dt="2023-01-27T23:27:54.282" v="1005" actId="478"/>
          <ac:cxnSpMkLst>
            <pc:docMk/>
            <pc:sldMk cId="126473200" sldId="396"/>
            <ac:cxnSpMk id="19" creationId="{B20E87B6-502B-3D3B-9931-F5F14C950A0E}"/>
          </ac:cxnSpMkLst>
        </pc:cxn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21" creationId="{50197CC0-53F5-2B53-B460-84FB587C5E44}"/>
          </ac:cxnSpMkLst>
        </pc:cxnChg>
        <pc:cxnChg chg="add mod">
          <ac:chgData name="Woodward, Cale" userId="e20533ad-01a2-4015-a60e-3fb30981d184" providerId="ADAL" clId="{F75FAB4C-AA88-3C4A-BECA-7495D1BBCA81}" dt="2023-01-28T19:20:02.581" v="1487" actId="1076"/>
          <ac:cxnSpMkLst>
            <pc:docMk/>
            <pc:sldMk cId="126473200" sldId="396"/>
            <ac:cxnSpMk id="27" creationId="{6B36038B-1BA3-1240-F753-F59B12CAEB4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29" creationId="{AFC9EC77-C066-8E68-4AA8-3D96023C64F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32" creationId="{71B215C6-B6AF-B10F-2C93-6EBE3FF64C19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3" creationId="{961BAAFB-8DA6-0C81-1E5D-A1A44D21BCDC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4" creationId="{ED32EF95-427E-C240-2840-A7B3CA698762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5" creationId="{85DBB5A1-26A3-650E-D9D0-98F165EACDFA}"/>
          </ac:cxnSpMkLst>
        </pc:cxnChg>
      </pc:sldChg>
      <pc:sldChg chg="new del">
        <pc:chgData name="Woodward, Cale" userId="e20533ad-01a2-4015-a60e-3fb30981d184" providerId="ADAL" clId="{F75FAB4C-AA88-3C4A-BECA-7495D1BBCA81}" dt="2023-01-28T19:39:04.462" v="1691" actId="2696"/>
        <pc:sldMkLst>
          <pc:docMk/>
          <pc:sldMk cId="521906970" sldId="397"/>
        </pc:sldMkLst>
      </pc:sldChg>
      <pc:sldChg chg="new del">
        <pc:chgData name="Woodward, Cale" userId="e20533ad-01a2-4015-a60e-3fb30981d184" providerId="ADAL" clId="{F75FAB4C-AA88-3C4A-BECA-7495D1BBCA81}" dt="2023-01-28T19:37:01.634" v="1635" actId="2696"/>
        <pc:sldMkLst>
          <pc:docMk/>
          <pc:sldMk cId="1460748068" sldId="397"/>
        </pc:sldMkLst>
      </pc:sldChg>
      <pc:sldChg chg="modSp add del mod">
        <pc:chgData name="Woodward, Cale" userId="e20533ad-01a2-4015-a60e-3fb30981d184" providerId="ADAL" clId="{F75FAB4C-AA88-3C4A-BECA-7495D1BBCA81}" dt="2023-01-28T19:37:14.957" v="1641" actId="2890"/>
        <pc:sldMkLst>
          <pc:docMk/>
          <pc:sldMk cId="1612027521" sldId="397"/>
        </pc:sldMkLst>
        <pc:spChg chg="mod">
          <ac:chgData name="Woodward, Cale" userId="e20533ad-01a2-4015-a60e-3fb30981d184" providerId="ADAL" clId="{F75FAB4C-AA88-3C4A-BECA-7495D1BBCA81}" dt="2023-01-28T19:37:14.199" v="1640" actId="20577"/>
          <ac:spMkLst>
            <pc:docMk/>
            <pc:sldMk cId="1612027521" sldId="397"/>
            <ac:spMk id="2" creationId="{00000000-0000-0000-0000-000000000000}"/>
          </ac:spMkLst>
        </pc:spChg>
      </pc:sldChg>
      <pc:sldChg chg="modSp add mod ord">
        <pc:chgData name="Woodward, Cale" userId="e20533ad-01a2-4015-a60e-3fb30981d184" providerId="ADAL" clId="{F75FAB4C-AA88-3C4A-BECA-7495D1BBCA81}" dt="2023-01-28T19:41:56.844" v="1961" actId="20577"/>
        <pc:sldMkLst>
          <pc:docMk/>
          <pc:sldMk cId="1705755299" sldId="397"/>
        </pc:sldMkLst>
        <pc:spChg chg="mod">
          <ac:chgData name="Woodward, Cale" userId="e20533ad-01a2-4015-a60e-3fb30981d184" providerId="ADAL" clId="{F75FAB4C-AA88-3C4A-BECA-7495D1BBCA81}" dt="2023-01-28T19:41:56.844" v="1961" actId="20577"/>
          <ac:spMkLst>
            <pc:docMk/>
            <pc:sldMk cId="1705755299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41:34.105" v="1948" actId="20577"/>
          <ac:spMkLst>
            <pc:docMk/>
            <pc:sldMk cId="1705755299" sldId="397"/>
            <ac:spMk id="168" creationId="{00000000-0000-0000-0000-000000000000}"/>
          </ac:spMkLst>
        </pc:spChg>
      </pc:sldChg>
      <pc:sldChg chg="modSp add del mod">
        <pc:chgData name="Woodward, Cale" userId="e20533ad-01a2-4015-a60e-3fb30981d184" providerId="ADAL" clId="{F75FAB4C-AA88-3C4A-BECA-7495D1BBCA81}" dt="2023-01-28T19:38:39.875" v="1689" actId="2696"/>
        <pc:sldMkLst>
          <pc:docMk/>
          <pc:sldMk cId="1779882972" sldId="397"/>
        </pc:sldMkLst>
        <pc:spChg chg="mod">
          <ac:chgData name="Woodward, Cale" userId="e20533ad-01a2-4015-a60e-3fb30981d184" providerId="ADAL" clId="{F75FAB4C-AA88-3C4A-BECA-7495D1BBCA81}" dt="2023-01-28T19:37:25.654" v="1666" actId="20577"/>
          <ac:spMkLst>
            <pc:docMk/>
            <pc:sldMk cId="1779882972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37:50.030" v="1688" actId="20577"/>
          <ac:spMkLst>
            <pc:docMk/>
            <pc:sldMk cId="1779882972" sldId="397"/>
            <ac:spMk id="168" creationId="{00000000-0000-0000-0000-000000000000}"/>
          </ac:spMkLst>
        </pc:spChg>
      </pc:sldChg>
      <pc:sldChg chg="modSp add del mod ord">
        <pc:chgData name="Woodward, Cale" userId="e20533ad-01a2-4015-a60e-3fb30981d184" providerId="ADAL" clId="{F75FAB4C-AA88-3C4A-BECA-7495D1BBCA81}" dt="2023-01-28T19:32:00.392" v="1633" actId="2890"/>
        <pc:sldMkLst>
          <pc:docMk/>
          <pc:sldMk cId="2401250072" sldId="397"/>
        </pc:sldMkLst>
        <pc:spChg chg="mod">
          <ac:chgData name="Woodward, Cale" userId="e20533ad-01a2-4015-a60e-3fb30981d184" providerId="ADAL" clId="{F75FAB4C-AA88-3C4A-BECA-7495D1BBCA81}" dt="2023-01-28T19:31:58.133" v="1632" actId="20577"/>
          <ac:spMkLst>
            <pc:docMk/>
            <pc:sldMk cId="2401250072" sldId="397"/>
            <ac:spMk id="7" creationId="{BABFDF0B-3F2A-9A0B-06B5-203C948ADC29}"/>
          </ac:spMkLst>
        </pc:spChg>
      </pc:sldChg>
      <pc:sldChg chg="addSp delSp modSp add del mod ord">
        <pc:chgData name="Woodward, Cale" userId="e20533ad-01a2-4015-a60e-3fb30981d184" providerId="ADAL" clId="{F75FAB4C-AA88-3C4A-BECA-7495D1BBCA81}" dt="2023-01-28T19:31:52.841" v="1630" actId="2890"/>
        <pc:sldMkLst>
          <pc:docMk/>
          <pc:sldMk cId="20215932" sldId="398"/>
        </pc:sldMkLst>
        <pc:spChg chg="add del mod">
          <ac:chgData name="Woodward, Cale" userId="e20533ad-01a2-4015-a60e-3fb30981d184" providerId="ADAL" clId="{F75FAB4C-AA88-3C4A-BECA-7495D1BBCA81}" dt="2023-01-28T19:31:48.126" v="1625"/>
          <ac:spMkLst>
            <pc:docMk/>
            <pc:sldMk cId="20215932" sldId="398"/>
            <ac:spMk id="7" creationId="{6B2A5AD9-C27F-7CE4-8B5A-22AD4B7C07F8}"/>
          </ac:spMkLst>
        </pc:spChg>
        <pc:spChg chg="add del">
          <ac:chgData name="Woodward, Cale" userId="e20533ad-01a2-4015-a60e-3fb30981d184" providerId="ADAL" clId="{F75FAB4C-AA88-3C4A-BECA-7495D1BBCA81}" dt="2023-01-28T19:31:48.564" v="1626" actId="478"/>
          <ac:spMkLst>
            <pc:docMk/>
            <pc:sldMk cId="20215932" sldId="398"/>
            <ac:spMk id="17" creationId="{AB5DE1A1-E7FF-602A-ABDE-D627CD935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1054974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Implicit data management is commonly achieved with “buffer” and “accessor” classes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Buffers are references to the original data in memory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Accessors are the only way to read/write data referenced by the buffer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Explicit data management is achieved only through Unified Shared Memory or USM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Memory is allocated directly with “</a:t>
            </a:r>
            <a:r>
              <a:rPr lang="en-US" dirty="0" err="1"/>
              <a:t>malloc_host</a:t>
            </a:r>
            <a:r>
              <a:rPr lang="en-US" dirty="0"/>
              <a:t>” or “</a:t>
            </a:r>
            <a:r>
              <a:rPr lang="en-US" dirty="0" err="1"/>
              <a:t>malloc_device</a:t>
            </a:r>
            <a:r>
              <a:rPr lang="en-US" dirty="0"/>
              <a:t>”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94290"/>
      </p:ext>
    </p:extLst>
  </p:cSld>
  <p:clrMapOvr>
    <a:masterClrMapping/>
  </p:clrMapOvr>
  <p:transition spd="med" advTm="2978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00806-B172-C4CA-3FFB-530F1FD3FBD0}"/>
              </a:ext>
            </a:extLst>
          </p:cNvPr>
          <p:cNvGrpSpPr/>
          <p:nvPr/>
        </p:nvGrpSpPr>
        <p:grpSpPr>
          <a:xfrm>
            <a:off x="8933489" y="1215348"/>
            <a:ext cx="1829123" cy="1370221"/>
            <a:chOff x="6568905" y="2570082"/>
            <a:chExt cx="4567868" cy="171783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7B5F77-46D1-19F6-E8C7-A2A3027A07D4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5BDDD-EFA2-70B2-D37B-81EBACB5E024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3609CD-2216-CFD3-AD4C-2A1A6E8ABBCC}"/>
              </a:ext>
            </a:extLst>
          </p:cNvPr>
          <p:cNvGrpSpPr/>
          <p:nvPr/>
        </p:nvGrpSpPr>
        <p:grpSpPr>
          <a:xfrm>
            <a:off x="8933488" y="4654126"/>
            <a:ext cx="1829123" cy="1370221"/>
            <a:chOff x="6568905" y="2570083"/>
            <a:chExt cx="4567868" cy="171783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DFA540-E794-359A-5F24-3478122F5204}"/>
                </a:ext>
              </a:extLst>
            </p:cNvPr>
            <p:cNvSpPr/>
            <p:nvPr/>
          </p:nvSpPr>
          <p:spPr>
            <a:xfrm>
              <a:off x="6568905" y="2570083"/>
              <a:ext cx="4567868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35041-E21D-D7F5-DA34-2F67D844DA76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1168211"/>
            <a:ext cx="55352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chooses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from available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accelerator devices using </a:t>
            </a:r>
            <a:r>
              <a:rPr lang="en-US" sz="2400" dirty="0">
                <a:solidFill>
                  <a:srgbClr val="000000"/>
                </a:solidFill>
              </a:rPr>
              <a:t>‘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device_selector</a:t>
            </a:r>
            <a:r>
              <a:rPr lang="en-US" sz="2400" dirty="0">
                <a:solidFill>
                  <a:srgbClr val="000000"/>
                </a:solidFill>
              </a:rPr>
              <a:t>’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class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BF01E-1473-960B-FCC9-763F77E65F5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25692" y="1894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DABF2C-A778-7DFD-F4AE-6C76A25C6049}"/>
              </a:ext>
            </a:extLst>
          </p:cNvPr>
          <p:cNvCxnSpPr>
            <a:cxnSpLocks/>
          </p:cNvCxnSpPr>
          <p:nvPr/>
        </p:nvCxnSpPr>
        <p:spPr>
          <a:xfrm>
            <a:off x="7425691" y="1882794"/>
            <a:ext cx="0" cy="34741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9DAA99-F782-3D6A-9B36-A2AD84FC3674}"/>
              </a:ext>
            </a:extLst>
          </p:cNvPr>
          <p:cNvCxnSpPr/>
          <p:nvPr/>
        </p:nvCxnSpPr>
        <p:spPr>
          <a:xfrm flipH="1" flipV="1">
            <a:off x="7425691" y="5356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2E198-F13E-757E-55DB-2256A07A4A3D}"/>
              </a:ext>
            </a:extLst>
          </p:cNvPr>
          <p:cNvCxnSpPr>
            <a:cxnSpLocks/>
          </p:cNvCxnSpPr>
          <p:nvPr/>
        </p:nvCxnSpPr>
        <p:spPr>
          <a:xfrm>
            <a:off x="2434726" y="3622625"/>
            <a:ext cx="6498762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2B9BEF-A3EB-CF9B-A054-CE617BA08B69}"/>
              </a:ext>
            </a:extLst>
          </p:cNvPr>
          <p:cNvSpPr/>
          <p:nvPr/>
        </p:nvSpPr>
        <p:spPr>
          <a:xfrm>
            <a:off x="8933488" y="2934737"/>
            <a:ext cx="1829123" cy="1370221"/>
          </a:xfrm>
          <a:prstGeom prst="roundRect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602305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79004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sends instructions to and receives feedback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from device using ‘queue’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68899B-C267-3455-91FF-FD93B76942EE}"/>
              </a:ext>
            </a:extLst>
          </p:cNvPr>
          <p:cNvCxnSpPr>
            <a:stCxn id="26" idx="1"/>
            <a:endCxn id="14" idx="3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79C3C-64B9-4C1C-64D5-9130BEA735BE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FB8F44-CC18-AD50-E015-191B9F823F11}"/>
              </a:ext>
            </a:extLst>
          </p:cNvPr>
          <p:cNvSpPr/>
          <p:nvPr/>
        </p:nvSpPr>
        <p:spPr>
          <a:xfrm>
            <a:off x="1295770" y="3373690"/>
            <a:ext cx="2277911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Kernel instructions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3D3B441-E56D-43E0-1AA9-5FF203242048}"/>
              </a:ext>
            </a:extLst>
          </p:cNvPr>
          <p:cNvSpPr/>
          <p:nvPr/>
        </p:nvSpPr>
        <p:spPr>
          <a:xfrm>
            <a:off x="7902952" y="3390719"/>
            <a:ext cx="2061073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Device feedback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46371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3.7037E-6 L 0.19635 -0.169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5 -0.16944 L 0.34154 -0.1694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54 -0.16944 L 0.53542 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 L -0.19388 -0.169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88 -0.16944 L -0.33906 -0.1694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0"/>
                            </p:stCondLst>
                            <p:childTnLst>
                              <p:par>
                                <p:cTn id="4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6 -0.16944 L -0.53294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2570617"/>
              <a:ext cx="456786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926141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References to host memory are contained in the ‘buffer’ class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Memory referenced by buffers is written/read using ‘accessor’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833405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AC861-E617-EADE-FC89-FFD96F326C23}"/>
              </a:ext>
            </a:extLst>
          </p:cNvPr>
          <p:cNvSpPr/>
          <p:nvPr/>
        </p:nvSpPr>
        <p:spPr>
          <a:xfrm>
            <a:off x="9161290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D8F296-3F04-2675-EA84-204B4C3DC47B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136E5-9519-C6E6-51F8-575887583339}"/>
              </a:ext>
            </a:extLst>
          </p:cNvPr>
          <p:cNvCxnSpPr>
            <a:stCxn id="15" idx="1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97CC0-53F5-2B53-B460-84FB587C5E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BA69D3-77A5-94D6-7C35-FDFFDD1E24A2}"/>
              </a:ext>
            </a:extLst>
          </p:cNvPr>
          <p:cNvSpPr/>
          <p:nvPr/>
        </p:nvSpPr>
        <p:spPr>
          <a:xfrm>
            <a:off x="3465563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Buffer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B83C383-D7C3-C009-441A-564168C8C750}"/>
              </a:ext>
            </a:extLst>
          </p:cNvPr>
          <p:cNvSpPr/>
          <p:nvPr/>
        </p:nvSpPr>
        <p:spPr>
          <a:xfrm>
            <a:off x="5911909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Accessor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36038B-1BA3-1240-F753-F59B12CAEB41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2206925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C9EC77-C066-8E68-4AA8-3D96023C64F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456306" y="4444661"/>
            <a:ext cx="45560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B215C6-B6AF-B10F-2C93-6EBE3FF64C19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7902652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D8A602-83D9-014B-BA99-A3009A68C0E3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6D45595-63AF-9BF3-0F0F-1A3B2C3B02AB}"/>
              </a:ext>
            </a:extLst>
          </p:cNvPr>
          <p:cNvSpPr/>
          <p:nvPr/>
        </p:nvSpPr>
        <p:spPr>
          <a:xfrm>
            <a:off x="1724444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B51F300-5965-9A6F-447A-F7494943C194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F493247-1FA3-0F4F-1195-5D342B9EA94B}"/>
              </a:ext>
            </a:extLst>
          </p:cNvPr>
          <p:cNvSpPr/>
          <p:nvPr/>
        </p:nvSpPr>
        <p:spPr>
          <a:xfrm>
            <a:off x="8653693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91F0F1B-BA58-BB0C-58B6-F4415B9523B6}"/>
              </a:ext>
            </a:extLst>
          </p:cNvPr>
          <p:cNvSpPr/>
          <p:nvPr/>
        </p:nvSpPr>
        <p:spPr>
          <a:xfrm>
            <a:off x="8653692" y="4183596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117E668-6E8B-CA8F-EAFD-DD2A2DBB3B31}"/>
              </a:ext>
            </a:extLst>
          </p:cNvPr>
          <p:cNvSpPr/>
          <p:nvPr/>
        </p:nvSpPr>
        <p:spPr>
          <a:xfrm>
            <a:off x="8668672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7320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44 0 " pathEditMode="relative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33333E-6 L 0.57044 3.33333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3.33333E-6 L 0.57044 3.33333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56914 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11" y="4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3.33333E-6 L -0.56914 0.0009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7.40741E-7 L -0.56914 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22" grpId="0" animBg="1"/>
      <p:bldP spid="23" grpId="0" animBg="1"/>
      <p:bldP spid="35" grpId="0" animBg="1"/>
      <p:bldP spid="35" grpId="1" animBg="1"/>
      <p:bldP spid="3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		</a:t>
            </a:r>
            <a:r>
              <a:rPr lang="en-US" sz="2000" b="0" strike="noStrike" spc="-1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public: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int operator()(const device &amp;dev) const override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if (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dev.get_info&lt;info::device::name&gt;().find("Arria") != std::string::npos &amp;&amp;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dev.get_info&lt;info::device::vendor&gt;().find("Intel") != std::string::npos)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	return 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return -1;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</a:rPr>
              <a:t>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 q = sycl::queue(sycl::default_selector());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//select default device for queue (CPU usually)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q.submit([&amp;](sycl::handler &amp;cgh) { auto os = sycl::stream{128, 128, cgh};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//define the queue interface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cgh.single_task&lt;class hello_world&gt;([=] { os &lt;&lt; "Hello World!\n"; })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//submit task to queue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	q.wait();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//wait for all queued tasks to 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 Example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should you care?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r>
              <a:rPr lang="en-US" u="sng" dirty="0"/>
              <a:t>Goal</a:t>
            </a:r>
            <a:r>
              <a:rPr lang="en-US" dirty="0"/>
              <a:t> - offload computations to accelerator device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Problem</a:t>
            </a:r>
            <a:r>
              <a:rPr lang="en-US" dirty="0"/>
              <a:t> - different devices typically require specific programming languages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Solution</a:t>
            </a:r>
            <a:r>
              <a:rPr lang="en-US" dirty="0"/>
              <a:t> - single-source code that can target multiple types of devices</a:t>
            </a:r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 Create a buffer of 2x5 ints using the default allocator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2, buffer_allocator&gt; b1{range&lt;2&gt;{2,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2x5 ints using the default allocator and CTAD for range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2&gt; b2{range{2,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default-constructed std::allocator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b3{range{20}};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passed-in 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std::allocator&lt;float&gt; myFloatAlloc;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b4{range(20), myFloatAlloc};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Objects that specify a task and its dependencies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Typically in the form of C++ Lambda functions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parameter is a reference to a </a:t>
            </a: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handler 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Passed as an argument to a queue object’s submit() function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 structure: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Exactly one action (and no more)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Either device code submitted for execution or manual memory operations such as </a:t>
            </a: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copy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code that defines dependencies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Restricts when asynchronous execution of the submitted work can begin. For example: creation of accessors or buffers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Q.submit([&amp;](handler&amp; h) {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function called on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accessor acc{ B, h };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host code defining accessor, setting up dependencies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h.parallel_for(size, [=](</a:t>
            </a: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Gill Sans Light"/>
              </a:rPr>
              <a:t>auto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&amp; idx)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	acc[idx] = idx;	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Device code to be run when runtime dependencies are met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Work Submission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2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lang="en-US" sz="3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vector_addition_with_dependency.cpp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https://github.com/BenjaminMFindley/Reconfig-2-SYCL-DPCPP/blob/main/Examples/vector_addition/vector_addition_with_dependency.cpp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Why use SYCL?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DA44C92-6FC0-4201-A26A-5108E44D1BA2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3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Many different devices are used for workload acceleration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Writing custom-tailored code for accelerators is not flexible or distributable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cannot be shared or re-used with other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may need to be entirely re-written if changing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SYCL allows for one higher-level code base to be run on a variety of devices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same code can be re-used on different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 be more easily tweaked for different applications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Libraries contain pre-written code custom-made for each architecture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Every high-level function call is optimized for each supported device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Performance theoretically equivalent to writing lower-level code manually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to write than lower-level code, especially RTL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lang="en-US" sz="2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427040" lvl="3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lang="en-US" sz="1100" b="0" strike="noStrike" spc="-1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lang="en-US" sz="1100" b="0" strike="noStrike" spc="-1">
              <a:solidFill>
                <a:srgbClr val="00B05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191EA2"/>
                </a:solidFill>
                <a:latin typeface="Arial"/>
              </a:rPr>
              <a:t>What about OpenCL?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DA44C92-6FC0-4201-A26A-5108E44D1BA2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4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</a:t>
            </a:r>
            <a:endParaRPr lang="en-US" sz="18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What is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spc="-1" dirty="0">
                <a:solidFill>
                  <a:srgbClr val="191EA2"/>
                </a:solidFill>
                <a:latin typeface="Arial"/>
              </a:rPr>
              <a:t>Why move to SYCL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55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SYCL?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SYCL</a:t>
            </a:r>
            <a:endParaRPr lang="en-US" sz="28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An abstraction layer that builds upon OpenCL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Framework for programming heterogeneous platforms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for data parallel programming for C++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Higher level than OpenCL but has seamless integration with OpenCL and C++ libraries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Targets a variety of hardware accelerators using a unified, high-level programming language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DPC++?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2EEC6A9-9BE5-4B30-999D-2BCC4AD3A73E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6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Parallel C++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Extends the SYCL framework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The programming language used to write SYCL programs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Open source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Aims to become a core SYCL extension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Incorporates SYCL standard for data parallelism and heterogeneous programming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Very similar to C++ but with extra functionality for data parallelism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Offloads computation from host computer to accelerator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Programmer specifies which code to offload to which accelerator in code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54556"/>
      </p:ext>
    </p:extLst>
  </p:cSld>
  <p:clrMapOvr>
    <a:masterClrMapping/>
  </p:clrMapOvr>
  <p:transition spd="med" advTm="297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589521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Device is chosen with the ”device selector” class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Accelerator support is determined by the compiler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Intel’s DPC++ compiler natively supports Intel GPUs via OpenCL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 FPGAs are supported through their SYCL extension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Default selectors will choose the most capable device at runtime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 err="1"/>
              <a:t>gpu_selector</a:t>
            </a:r>
            <a:r>
              <a:rPr lang="en-US" dirty="0"/>
              <a:t>, </a:t>
            </a:r>
            <a:r>
              <a:rPr lang="en-US" dirty="0" err="1"/>
              <a:t>cpu_selector</a:t>
            </a:r>
            <a:r>
              <a:rPr lang="en-US" dirty="0"/>
              <a:t>, </a:t>
            </a:r>
            <a:r>
              <a:rPr lang="en-US" dirty="0" err="1"/>
              <a:t>accelerator_selector</a:t>
            </a:r>
            <a:r>
              <a:rPr lang="en-US" dirty="0"/>
              <a:t>, </a:t>
            </a:r>
            <a:r>
              <a:rPr lang="en-US" dirty="0" err="1"/>
              <a:t>fpga_selector</a:t>
            </a:r>
            <a:endParaRPr lang="en-US" dirty="0"/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Alternatively, we can extend the device selector class for custom selection criteria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97114"/>
      </p:ext>
    </p:extLst>
  </p:cSld>
  <p:clrMapOvr>
    <a:masterClrMapping/>
  </p:clrMapOvr>
  <p:transition spd="med" advTm="2978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466857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Interface between host and device is defined by the “queue” class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Each queue is bound to a single device chosen by the device selector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The host submits tasks to the queue and continues to execute the program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The host can also monitor the queue for feedback (completion, timing, errors, etc.)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37191"/>
      </p:ext>
    </p:extLst>
  </p:cSld>
  <p:clrMapOvr>
    <a:masterClrMapping/>
  </p:clrMapOvr>
  <p:transition spd="med" advTm="2978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5845</TotalTime>
  <Words>2444</Words>
  <Application>Microsoft Macintosh PowerPoint</Application>
  <PresentationFormat>Widescreen</PresentationFormat>
  <Paragraphs>372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Consolas</vt:lpstr>
      <vt:lpstr>Gill Sans</vt:lpstr>
      <vt:lpstr>Gill Sans Light</vt:lpstr>
      <vt:lpstr>Helvetica</vt:lpstr>
      <vt:lpstr>Lucida Grande</vt:lpstr>
      <vt:lpstr>Symbol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Why should you care?</vt:lpstr>
      <vt:lpstr>PowerPoint Presentation</vt:lpstr>
      <vt:lpstr>PowerPoint Presentation</vt:lpstr>
      <vt:lpstr>PowerPoint Presentation</vt:lpstr>
      <vt:lpstr>PowerPoint Presentation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Woodward, Cale</cp:lastModifiedBy>
  <cp:revision>180</cp:revision>
  <dcterms:created xsi:type="dcterms:W3CDTF">2017-01-16T21:37:43Z</dcterms:created>
  <dcterms:modified xsi:type="dcterms:W3CDTF">2023-01-28T19:51:18Z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