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4"/>
    <p:sldMasterId id="2147483648" r:id="rId5"/>
    <p:sldMasterId id="2147483676" r:id="rId6"/>
  </p:sldMasterIdLst>
  <p:notesMasterIdLst>
    <p:notesMasterId r:id="rId39"/>
  </p:notesMasterIdLst>
  <p:sldIdLst>
    <p:sldId id="321" r:id="rId7"/>
    <p:sldId id="350" r:id="rId8"/>
    <p:sldId id="259" r:id="rId9"/>
    <p:sldId id="257" r:id="rId10"/>
    <p:sldId id="258" r:id="rId11"/>
    <p:sldId id="383" r:id="rId12"/>
    <p:sldId id="384" r:id="rId13"/>
    <p:sldId id="385" r:id="rId14"/>
    <p:sldId id="386" r:id="rId15"/>
    <p:sldId id="393" r:id="rId16"/>
    <p:sldId id="394" r:id="rId17"/>
    <p:sldId id="395" r:id="rId18"/>
    <p:sldId id="260" r:id="rId19"/>
    <p:sldId id="261" r:id="rId20"/>
    <p:sldId id="262" r:id="rId21"/>
    <p:sldId id="263" r:id="rId22"/>
    <p:sldId id="264" r:id="rId23"/>
    <p:sldId id="388" r:id="rId24"/>
    <p:sldId id="266" r:id="rId25"/>
    <p:sldId id="267" r:id="rId26"/>
    <p:sldId id="268" r:id="rId27"/>
    <p:sldId id="389" r:id="rId28"/>
    <p:sldId id="270" r:id="rId29"/>
    <p:sldId id="271" r:id="rId30"/>
    <p:sldId id="272" r:id="rId31"/>
    <p:sldId id="390" r:id="rId32"/>
    <p:sldId id="274" r:id="rId33"/>
    <p:sldId id="391" r:id="rId34"/>
    <p:sldId id="276" r:id="rId35"/>
    <p:sldId id="277" r:id="rId36"/>
    <p:sldId id="278" r:id="rId37"/>
    <p:sldId id="392" r:id="rId38"/>
  </p:sldIdLst>
  <p:sldSz cx="12192000" cy="6858000"/>
  <p:notesSz cx="6858000" cy="9144000"/>
  <p:defaultTextStyle>
    <a:lvl1pPr defTabSz="321457">
      <a:defRPr sz="844">
        <a:latin typeface="Helvetica"/>
        <a:ea typeface="Helvetica"/>
        <a:cs typeface="Helvetica"/>
        <a:sym typeface="Helvetica"/>
      </a:defRPr>
    </a:lvl1pPr>
    <a:lvl2pPr indent="160729" defTabSz="321457">
      <a:defRPr sz="844">
        <a:latin typeface="Helvetica"/>
        <a:ea typeface="Helvetica"/>
        <a:cs typeface="Helvetica"/>
        <a:sym typeface="Helvetica"/>
      </a:defRPr>
    </a:lvl2pPr>
    <a:lvl3pPr indent="321457" defTabSz="321457">
      <a:defRPr sz="844">
        <a:latin typeface="Helvetica"/>
        <a:ea typeface="Helvetica"/>
        <a:cs typeface="Helvetica"/>
        <a:sym typeface="Helvetica"/>
      </a:defRPr>
    </a:lvl3pPr>
    <a:lvl4pPr indent="482186" defTabSz="321457">
      <a:defRPr sz="844">
        <a:latin typeface="Helvetica"/>
        <a:ea typeface="Helvetica"/>
        <a:cs typeface="Helvetica"/>
        <a:sym typeface="Helvetica"/>
      </a:defRPr>
    </a:lvl4pPr>
    <a:lvl5pPr indent="642915" defTabSz="321457">
      <a:defRPr sz="844">
        <a:latin typeface="Helvetica"/>
        <a:ea typeface="Helvetica"/>
        <a:cs typeface="Helvetica"/>
        <a:sym typeface="Helvetica"/>
      </a:defRPr>
    </a:lvl5pPr>
    <a:lvl6pPr indent="803643" defTabSz="321457">
      <a:defRPr sz="844">
        <a:latin typeface="Helvetica"/>
        <a:ea typeface="Helvetica"/>
        <a:cs typeface="Helvetica"/>
        <a:sym typeface="Helvetica"/>
      </a:defRPr>
    </a:lvl6pPr>
    <a:lvl7pPr indent="964372" defTabSz="321457">
      <a:defRPr sz="844">
        <a:latin typeface="Helvetica"/>
        <a:ea typeface="Helvetica"/>
        <a:cs typeface="Helvetica"/>
        <a:sym typeface="Helvetica"/>
      </a:defRPr>
    </a:lvl7pPr>
    <a:lvl8pPr indent="1125101" defTabSz="321457">
      <a:defRPr sz="844">
        <a:latin typeface="Helvetica"/>
        <a:ea typeface="Helvetica"/>
        <a:cs typeface="Helvetica"/>
        <a:sym typeface="Helvetica"/>
      </a:defRPr>
    </a:lvl8pPr>
    <a:lvl9pPr indent="1285829" defTabSz="321457">
      <a:defRPr sz="844">
        <a:latin typeface="Helvetica"/>
        <a:ea typeface="Helvetica"/>
        <a:cs typeface="Helvetica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Default Section" id="{5C7B5D19-E944-4FD9-9D02-AEA7E8882AB7}">
          <p14:sldIdLst>
            <p14:sldId id="321"/>
            <p14:sldId id="350"/>
            <p14:sldId id="259"/>
            <p14:sldId id="257"/>
            <p14:sldId id="258"/>
            <p14:sldId id="383"/>
            <p14:sldId id="384"/>
            <p14:sldId id="385"/>
            <p14:sldId id="386"/>
            <p14:sldId id="393"/>
            <p14:sldId id="394"/>
            <p14:sldId id="395"/>
            <p14:sldId id="260"/>
            <p14:sldId id="261"/>
            <p14:sldId id="262"/>
            <p14:sldId id="263"/>
            <p14:sldId id="264"/>
            <p14:sldId id="388"/>
            <p14:sldId id="266"/>
            <p14:sldId id="267"/>
            <p14:sldId id="268"/>
            <p14:sldId id="389"/>
            <p14:sldId id="270"/>
            <p14:sldId id="271"/>
            <p14:sldId id="272"/>
            <p14:sldId id="390"/>
            <p14:sldId id="274"/>
            <p14:sldId id="391"/>
            <p14:sldId id="276"/>
            <p14:sldId id="277"/>
            <p14:sldId id="278"/>
            <p14:sldId id="3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EA2"/>
    <a:srgbClr val="FF4B01"/>
    <a:srgbClr val="D14C64"/>
    <a:srgbClr val="8151CF"/>
    <a:srgbClr val="BDA4E6"/>
    <a:srgbClr val="5A2DA3"/>
    <a:srgbClr val="FFFFFF"/>
    <a:srgbClr val="F37021"/>
    <a:srgbClr val="45A4FC"/>
    <a:srgbClr val="1E2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5FAB4C-AA88-3C4A-BECA-7495D1BBCA81}" v="289" dt="2023-01-27T17:48:49.694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79" autoAdjust="0"/>
    <p:restoredTop sz="94626" autoAdjust="0"/>
  </p:normalViewPr>
  <p:slideViewPr>
    <p:cSldViewPr snapToGrid="0">
      <p:cViewPr varScale="1">
        <p:scale>
          <a:sx n="93" d="100"/>
          <a:sy n="93" d="100"/>
        </p:scale>
        <p:origin x="216" y="7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076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odward, Cale" userId="e20533ad-01a2-4015-a60e-3fb30981d184" providerId="ADAL" clId="{F75FAB4C-AA88-3C4A-BECA-7495D1BBCA81}"/>
    <pc:docChg chg="undo custSel addSld delSld modSld modSection">
      <pc:chgData name="Woodward, Cale" userId="e20533ad-01a2-4015-a60e-3fb30981d184" providerId="ADAL" clId="{F75FAB4C-AA88-3C4A-BECA-7495D1BBCA81}" dt="2023-01-27T17:49:26.740" v="625" actId="14100"/>
      <pc:docMkLst>
        <pc:docMk/>
      </pc:docMkLst>
      <pc:sldChg chg="modSp mod">
        <pc:chgData name="Woodward, Cale" userId="e20533ad-01a2-4015-a60e-3fb30981d184" providerId="ADAL" clId="{F75FAB4C-AA88-3C4A-BECA-7495D1BBCA81}" dt="2023-01-23T18:03:11.612" v="53" actId="20577"/>
        <pc:sldMkLst>
          <pc:docMk/>
          <pc:sldMk cId="2704897114" sldId="384"/>
        </pc:sldMkLst>
        <pc:spChg chg="mod">
          <ac:chgData name="Woodward, Cale" userId="e20533ad-01a2-4015-a60e-3fb30981d184" providerId="ADAL" clId="{F75FAB4C-AA88-3C4A-BECA-7495D1BBCA81}" dt="2023-01-23T18:03:11.612" v="53" actId="20577"/>
          <ac:spMkLst>
            <pc:docMk/>
            <pc:sldMk cId="2704897114" sldId="384"/>
            <ac:spMk id="7" creationId="{BABFDF0B-3F2A-9A0B-06B5-203C948ADC29}"/>
          </ac:spMkLst>
        </pc:spChg>
      </pc:sldChg>
      <pc:sldChg chg="modSp mod">
        <pc:chgData name="Woodward, Cale" userId="e20533ad-01a2-4015-a60e-3fb30981d184" providerId="ADAL" clId="{F75FAB4C-AA88-3C4A-BECA-7495D1BBCA81}" dt="2023-01-23T18:03:58.848" v="83" actId="20577"/>
        <pc:sldMkLst>
          <pc:docMk/>
          <pc:sldMk cId="521994290" sldId="386"/>
        </pc:sldMkLst>
        <pc:spChg chg="mod">
          <ac:chgData name="Woodward, Cale" userId="e20533ad-01a2-4015-a60e-3fb30981d184" providerId="ADAL" clId="{F75FAB4C-AA88-3C4A-BECA-7495D1BBCA81}" dt="2023-01-23T18:03:58.848" v="83" actId="20577"/>
          <ac:spMkLst>
            <pc:docMk/>
            <pc:sldMk cId="521994290" sldId="386"/>
            <ac:spMk id="7" creationId="{BABFDF0B-3F2A-9A0B-06B5-203C948ADC29}"/>
          </ac:spMkLst>
        </pc:spChg>
      </pc:sldChg>
      <pc:sldChg chg="new del">
        <pc:chgData name="Woodward, Cale" userId="e20533ad-01a2-4015-a60e-3fb30981d184" providerId="ADAL" clId="{F75FAB4C-AA88-3C4A-BECA-7495D1BBCA81}" dt="2023-01-27T17:16:26.099" v="85" actId="2696"/>
        <pc:sldMkLst>
          <pc:docMk/>
          <pc:sldMk cId="505153594" sldId="393"/>
        </pc:sldMkLst>
      </pc:sldChg>
      <pc:sldChg chg="addSp delSp modSp add mod modAnim">
        <pc:chgData name="Woodward, Cale" userId="e20533ad-01a2-4015-a60e-3fb30981d184" providerId="ADAL" clId="{F75FAB4C-AA88-3C4A-BECA-7495D1BBCA81}" dt="2023-01-27T17:43:02.871" v="348" actId="1076"/>
        <pc:sldMkLst>
          <pc:docMk/>
          <pc:sldMk cId="3749602305" sldId="393"/>
        </pc:sldMkLst>
        <pc:spChg chg="mod">
          <ac:chgData name="Woodward, Cale" userId="e20533ad-01a2-4015-a60e-3fb30981d184" providerId="ADAL" clId="{F75FAB4C-AA88-3C4A-BECA-7495D1BBCA81}" dt="2023-01-27T17:20:24.039" v="89"/>
          <ac:spMkLst>
            <pc:docMk/>
            <pc:sldMk cId="3749602305" sldId="393"/>
            <ac:spMk id="5" creationId="{10B025C7-4243-CAD7-41E6-6ADDF17DECCF}"/>
          </ac:spMkLst>
        </pc:spChg>
        <pc:spChg chg="mod">
          <ac:chgData name="Woodward, Cale" userId="e20533ad-01a2-4015-a60e-3fb30981d184" providerId="ADAL" clId="{F75FAB4C-AA88-3C4A-BECA-7495D1BBCA81}" dt="2023-01-27T17:20:24.039" v="89"/>
          <ac:spMkLst>
            <pc:docMk/>
            <pc:sldMk cId="3749602305" sldId="393"/>
            <ac:spMk id="6" creationId="{9AAA32AB-0D8A-2438-3D6B-E7A8AAD6A754}"/>
          </ac:spMkLst>
        </pc:spChg>
        <pc:spChg chg="del mod">
          <ac:chgData name="Woodward, Cale" userId="e20533ad-01a2-4015-a60e-3fb30981d184" providerId="ADAL" clId="{F75FAB4C-AA88-3C4A-BECA-7495D1BBCA81}" dt="2023-01-27T17:16:35.040" v="88" actId="478"/>
          <ac:spMkLst>
            <pc:docMk/>
            <pc:sldMk cId="3749602305" sldId="393"/>
            <ac:spMk id="7" creationId="{BABFDF0B-3F2A-9A0B-06B5-203C948ADC29}"/>
          </ac:spMkLst>
        </pc:spChg>
        <pc:spChg chg="mod">
          <ac:chgData name="Woodward, Cale" userId="e20533ad-01a2-4015-a60e-3fb30981d184" providerId="ADAL" clId="{F75FAB4C-AA88-3C4A-BECA-7495D1BBCA81}" dt="2023-01-27T17:22:20.917" v="96"/>
          <ac:spMkLst>
            <pc:docMk/>
            <pc:sldMk cId="3749602305" sldId="393"/>
            <ac:spMk id="9" creationId="{677B5F77-46D1-19F6-E8C7-A2A3027A07D4}"/>
          </ac:spMkLst>
        </pc:spChg>
        <pc:spChg chg="mod">
          <ac:chgData name="Woodward, Cale" userId="e20533ad-01a2-4015-a60e-3fb30981d184" providerId="ADAL" clId="{F75FAB4C-AA88-3C4A-BECA-7495D1BBCA81}" dt="2023-01-27T17:41:19.563" v="311" actId="20577"/>
          <ac:spMkLst>
            <pc:docMk/>
            <pc:sldMk cId="3749602305" sldId="393"/>
            <ac:spMk id="10" creationId="{7A25BDDD-EFA2-70B2-D37B-81EBACB5E024}"/>
          </ac:spMkLst>
        </pc:spChg>
        <pc:spChg chg="mod">
          <ac:chgData name="Woodward, Cale" userId="e20533ad-01a2-4015-a60e-3fb30981d184" providerId="ADAL" clId="{F75FAB4C-AA88-3C4A-BECA-7495D1BBCA81}" dt="2023-01-27T17:22:48.483" v="103"/>
          <ac:spMkLst>
            <pc:docMk/>
            <pc:sldMk cId="3749602305" sldId="393"/>
            <ac:spMk id="12" creationId="{DA2662B4-690D-94A7-2D58-C99D3391BE5B}"/>
          </ac:spMkLst>
        </pc:spChg>
        <pc:spChg chg="mod">
          <ac:chgData name="Woodward, Cale" userId="e20533ad-01a2-4015-a60e-3fb30981d184" providerId="ADAL" clId="{F75FAB4C-AA88-3C4A-BECA-7495D1BBCA81}" dt="2023-01-27T17:41:22.567" v="314" actId="20577"/>
          <ac:spMkLst>
            <pc:docMk/>
            <pc:sldMk cId="3749602305" sldId="393"/>
            <ac:spMk id="13" creationId="{FBC1F333-1554-DC16-FCD0-6A470DC594E9}"/>
          </ac:spMkLst>
        </pc:spChg>
        <pc:spChg chg="mod">
          <ac:chgData name="Woodward, Cale" userId="e20533ad-01a2-4015-a60e-3fb30981d184" providerId="ADAL" clId="{F75FAB4C-AA88-3C4A-BECA-7495D1BBCA81}" dt="2023-01-27T17:23:02.055" v="107" actId="1076"/>
          <ac:spMkLst>
            <pc:docMk/>
            <pc:sldMk cId="3749602305" sldId="393"/>
            <ac:spMk id="15" creationId="{D9DFA540-E794-359A-5F24-3478122F5204}"/>
          </ac:spMkLst>
        </pc:spChg>
        <pc:spChg chg="mod">
          <ac:chgData name="Woodward, Cale" userId="e20533ad-01a2-4015-a60e-3fb30981d184" providerId="ADAL" clId="{F75FAB4C-AA88-3C4A-BECA-7495D1BBCA81}" dt="2023-01-27T17:41:26.137" v="316" actId="20577"/>
          <ac:spMkLst>
            <pc:docMk/>
            <pc:sldMk cId="3749602305" sldId="393"/>
            <ac:spMk id="16" creationId="{98A35041-E21D-D7F5-DA34-2F67D844DA76}"/>
          </ac:spMkLst>
        </pc:spChg>
        <pc:spChg chg="add mod">
          <ac:chgData name="Woodward, Cale" userId="e20533ad-01a2-4015-a60e-3fb30981d184" providerId="ADAL" clId="{F75FAB4C-AA88-3C4A-BECA-7495D1BBCA81}" dt="2023-01-27T17:42:35.629" v="346" actId="1076"/>
          <ac:spMkLst>
            <pc:docMk/>
            <pc:sldMk cId="3749602305" sldId="393"/>
            <ac:spMk id="17" creationId="{AB5DE1A1-E7FF-602A-ABDE-D627CD935F18}"/>
          </ac:spMkLst>
        </pc:spChg>
        <pc:spChg chg="add mod">
          <ac:chgData name="Woodward, Cale" userId="e20533ad-01a2-4015-a60e-3fb30981d184" providerId="ADAL" clId="{F75FAB4C-AA88-3C4A-BECA-7495D1BBCA81}" dt="2023-01-27T17:37:29.038" v="262" actId="1076"/>
          <ac:spMkLst>
            <pc:docMk/>
            <pc:sldMk cId="3749602305" sldId="393"/>
            <ac:spMk id="28" creationId="{AC2B9BEF-A3EB-CF9B-A054-CE617BA08B69}"/>
          </ac:spMkLst>
        </pc:spChg>
        <pc:grpChg chg="add mod">
          <ac:chgData name="Woodward, Cale" userId="e20533ad-01a2-4015-a60e-3fb30981d184" providerId="ADAL" clId="{F75FAB4C-AA88-3C4A-BECA-7495D1BBCA81}" dt="2023-01-27T17:23:24.514" v="115" actId="1076"/>
          <ac:grpSpMkLst>
            <pc:docMk/>
            <pc:sldMk cId="3749602305" sldId="393"/>
            <ac:grpSpMk id="3" creationId="{7ADF680B-A024-F261-EBED-E6DB90676548}"/>
          </ac:grpSpMkLst>
        </pc:grpChg>
        <pc:grpChg chg="add mod">
          <ac:chgData name="Woodward, Cale" userId="e20533ad-01a2-4015-a60e-3fb30981d184" providerId="ADAL" clId="{F75FAB4C-AA88-3C4A-BECA-7495D1BBCA81}" dt="2023-01-27T17:22:47.075" v="102" actId="1076"/>
          <ac:grpSpMkLst>
            <pc:docMk/>
            <pc:sldMk cId="3749602305" sldId="393"/>
            <ac:grpSpMk id="8" creationId="{C3900806-B172-C4CA-3FFB-530F1FD3FBD0}"/>
          </ac:grpSpMkLst>
        </pc:grpChg>
        <pc:grpChg chg="add mod">
          <ac:chgData name="Woodward, Cale" userId="e20533ad-01a2-4015-a60e-3fb30981d184" providerId="ADAL" clId="{F75FAB4C-AA88-3C4A-BECA-7495D1BBCA81}" dt="2023-01-27T17:22:55.723" v="104" actId="1076"/>
          <ac:grpSpMkLst>
            <pc:docMk/>
            <pc:sldMk cId="3749602305" sldId="393"/>
            <ac:grpSpMk id="11" creationId="{A80AE0E8-72CE-7125-7040-98B24DEBC7B0}"/>
          </ac:grpSpMkLst>
        </pc:grpChg>
        <pc:grpChg chg="add mod">
          <ac:chgData name="Woodward, Cale" userId="e20533ad-01a2-4015-a60e-3fb30981d184" providerId="ADAL" clId="{F75FAB4C-AA88-3C4A-BECA-7495D1BBCA81}" dt="2023-01-27T17:23:05.750" v="108" actId="1076"/>
          <ac:grpSpMkLst>
            <pc:docMk/>
            <pc:sldMk cId="3749602305" sldId="393"/>
            <ac:grpSpMk id="14" creationId="{803609CD-2216-CFD3-AD4C-2A1A6E8ABBCC}"/>
          </ac:grpSpMkLst>
        </pc:grpChg>
        <pc:cxnChg chg="add mod">
          <ac:chgData name="Woodward, Cale" userId="e20533ad-01a2-4015-a60e-3fb30981d184" providerId="ADAL" clId="{F75FAB4C-AA88-3C4A-BECA-7495D1BBCA81}" dt="2023-01-27T17:32:14.018" v="225" actId="14100"/>
          <ac:cxnSpMkLst>
            <pc:docMk/>
            <pc:sldMk cId="3749602305" sldId="393"/>
            <ac:cxnSpMk id="19" creationId="{B20E87B6-502B-3D3B-9931-F5F14C950A0E}"/>
          </ac:cxnSpMkLst>
        </pc:cxnChg>
        <pc:cxnChg chg="add">
          <ac:chgData name="Woodward, Cale" userId="e20533ad-01a2-4015-a60e-3fb30981d184" providerId="ADAL" clId="{F75FAB4C-AA88-3C4A-BECA-7495D1BBCA81}" dt="2023-01-27T17:31:48.325" v="219" actId="11529"/>
          <ac:cxnSpMkLst>
            <pc:docMk/>
            <pc:sldMk cId="3749602305" sldId="393"/>
            <ac:cxnSpMk id="21" creationId="{621BF01E-1473-960B-FCC9-763F77E65F5B}"/>
          </ac:cxnSpMkLst>
        </pc:cxnChg>
        <pc:cxnChg chg="add del mod">
          <ac:chgData name="Woodward, Cale" userId="e20533ad-01a2-4015-a60e-3fb30981d184" providerId="ADAL" clId="{F75FAB4C-AA88-3C4A-BECA-7495D1BBCA81}" dt="2023-01-27T17:32:24.466" v="229" actId="14100"/>
          <ac:cxnSpMkLst>
            <pc:docMk/>
            <pc:sldMk cId="3749602305" sldId="393"/>
            <ac:cxnSpMk id="22" creationId="{56DABF2C-A778-7DFD-F4AE-6C76A25C6049}"/>
          </ac:cxnSpMkLst>
        </pc:cxnChg>
        <pc:cxnChg chg="add mod">
          <ac:chgData name="Woodward, Cale" userId="e20533ad-01a2-4015-a60e-3fb30981d184" providerId="ADAL" clId="{F75FAB4C-AA88-3C4A-BECA-7495D1BBCA81}" dt="2023-01-27T17:31:59.919" v="223" actId="1076"/>
          <ac:cxnSpMkLst>
            <pc:docMk/>
            <pc:sldMk cId="3749602305" sldId="393"/>
            <ac:cxnSpMk id="23" creationId="{D49DAA99-F782-3D6A-9B36-A2AD84FC3674}"/>
          </ac:cxnSpMkLst>
        </pc:cxnChg>
        <pc:cxnChg chg="add mod">
          <ac:chgData name="Woodward, Cale" userId="e20533ad-01a2-4015-a60e-3fb30981d184" providerId="ADAL" clId="{F75FAB4C-AA88-3C4A-BECA-7495D1BBCA81}" dt="2023-01-27T17:43:02.871" v="348" actId="1076"/>
          <ac:cxnSpMkLst>
            <pc:docMk/>
            <pc:sldMk cId="3749602305" sldId="393"/>
            <ac:cxnSpMk id="27" creationId="{38F2E198-F13E-757E-55DB-2256A07A4A3D}"/>
          </ac:cxnSpMkLst>
        </pc:cxnChg>
      </pc:sldChg>
      <pc:sldChg chg="addSp delSp modSp add mod delAnim modAnim">
        <pc:chgData name="Woodward, Cale" userId="e20533ad-01a2-4015-a60e-3fb30981d184" providerId="ADAL" clId="{F75FAB4C-AA88-3C4A-BECA-7495D1BBCA81}" dt="2023-01-27T17:48:31.791" v="562" actId="20577"/>
        <pc:sldMkLst>
          <pc:docMk/>
          <pc:sldMk cId="703463710" sldId="394"/>
        </pc:sldMkLst>
        <pc:spChg chg="mod">
          <ac:chgData name="Woodward, Cale" userId="e20533ad-01a2-4015-a60e-3fb30981d184" providerId="ADAL" clId="{F75FAB4C-AA88-3C4A-BECA-7495D1BBCA81}" dt="2023-01-27T17:43:13.293" v="351" actId="20577"/>
          <ac:spMkLst>
            <pc:docMk/>
            <pc:sldMk cId="703463710" sldId="394"/>
            <ac:spMk id="10" creationId="{7A25BDDD-EFA2-70B2-D37B-81EBACB5E024}"/>
          </ac:spMkLst>
        </pc:spChg>
        <pc:spChg chg="mod">
          <ac:chgData name="Woodward, Cale" userId="e20533ad-01a2-4015-a60e-3fb30981d184" providerId="ADAL" clId="{F75FAB4C-AA88-3C4A-BECA-7495D1BBCA81}" dt="2023-01-27T17:45:59.696" v="535" actId="1035"/>
          <ac:spMkLst>
            <pc:docMk/>
            <pc:sldMk cId="703463710" sldId="394"/>
            <ac:spMk id="17" creationId="{AB5DE1A1-E7FF-602A-ABDE-D627CD935F18}"/>
          </ac:spMkLst>
        </pc:spChg>
        <pc:spChg chg="mod">
          <ac:chgData name="Woodward, Cale" userId="e20533ad-01a2-4015-a60e-3fb30981d184" providerId="ADAL" clId="{F75FAB4C-AA88-3C4A-BECA-7495D1BBCA81}" dt="2023-01-27T17:46:50.166" v="536"/>
          <ac:spMkLst>
            <pc:docMk/>
            <pc:sldMk cId="703463710" sldId="394"/>
            <ac:spMk id="18" creationId="{54D66F00-D389-5FEE-8AE0-24D08C49A0AE}"/>
          </ac:spMkLst>
        </pc:spChg>
        <pc:spChg chg="mod">
          <ac:chgData name="Woodward, Cale" userId="e20533ad-01a2-4015-a60e-3fb30981d184" providerId="ADAL" clId="{F75FAB4C-AA88-3C4A-BECA-7495D1BBCA81}" dt="2023-01-27T17:47:22.418" v="544" actId="1076"/>
          <ac:spMkLst>
            <pc:docMk/>
            <pc:sldMk cId="703463710" sldId="394"/>
            <ac:spMk id="20" creationId="{EB623981-7F28-6C63-FC13-ECB24D181200}"/>
          </ac:spMkLst>
        </pc:spChg>
        <pc:spChg chg="add mod">
          <ac:chgData name="Woodward, Cale" userId="e20533ad-01a2-4015-a60e-3fb30981d184" providerId="ADAL" clId="{F75FAB4C-AA88-3C4A-BECA-7495D1BBCA81}" dt="2023-01-27T17:48:22.884" v="555" actId="1076"/>
          <ac:spMkLst>
            <pc:docMk/>
            <pc:sldMk cId="703463710" sldId="394"/>
            <ac:spMk id="24" creationId="{18CDEC4A-1B9E-D927-2A7B-27329764D602}"/>
          </ac:spMkLst>
        </pc:spChg>
        <pc:spChg chg="add mod">
          <ac:chgData name="Woodward, Cale" userId="e20533ad-01a2-4015-a60e-3fb30981d184" providerId="ADAL" clId="{F75FAB4C-AA88-3C4A-BECA-7495D1BBCA81}" dt="2023-01-27T17:48:18.077" v="554" actId="1076"/>
          <ac:spMkLst>
            <pc:docMk/>
            <pc:sldMk cId="703463710" sldId="394"/>
            <ac:spMk id="25" creationId="{EB539E83-0D8B-240F-A229-EBDDBA31C2B1}"/>
          </ac:spMkLst>
        </pc:spChg>
        <pc:spChg chg="add mod">
          <ac:chgData name="Woodward, Cale" userId="e20533ad-01a2-4015-a60e-3fb30981d184" providerId="ADAL" clId="{F75FAB4C-AA88-3C4A-BECA-7495D1BBCA81}" dt="2023-01-27T17:48:31.791" v="562" actId="20577"/>
          <ac:spMkLst>
            <pc:docMk/>
            <pc:sldMk cId="703463710" sldId="394"/>
            <ac:spMk id="26" creationId="{9673CDDD-C720-AE49-FB97-61A93F03108C}"/>
          </ac:spMkLst>
        </pc:spChg>
        <pc:spChg chg="del">
          <ac:chgData name="Woodward, Cale" userId="e20533ad-01a2-4015-a60e-3fb30981d184" providerId="ADAL" clId="{F75FAB4C-AA88-3C4A-BECA-7495D1BBCA81}" dt="2023-01-27T17:43:20.767" v="357" actId="478"/>
          <ac:spMkLst>
            <pc:docMk/>
            <pc:sldMk cId="703463710" sldId="394"/>
            <ac:spMk id="28" creationId="{AC2B9BEF-A3EB-CF9B-A054-CE617BA08B69}"/>
          </ac:spMkLst>
        </pc:spChg>
        <pc:grpChg chg="add mod">
          <ac:chgData name="Woodward, Cale" userId="e20533ad-01a2-4015-a60e-3fb30981d184" providerId="ADAL" clId="{F75FAB4C-AA88-3C4A-BECA-7495D1BBCA81}" dt="2023-01-27T17:47:33.722" v="545" actId="1076"/>
          <ac:grpSpMkLst>
            <pc:docMk/>
            <pc:sldMk cId="703463710" sldId="394"/>
            <ac:grpSpMk id="7" creationId="{4B81CEAC-554F-8A81-44E3-6D8FED05E6B7}"/>
          </ac:grpSpMkLst>
        </pc:grpChg>
        <pc:grpChg chg="del">
          <ac:chgData name="Woodward, Cale" userId="e20533ad-01a2-4015-a60e-3fb30981d184" providerId="ADAL" clId="{F75FAB4C-AA88-3C4A-BECA-7495D1BBCA81}" dt="2023-01-27T17:43:14.487" v="352" actId="478"/>
          <ac:grpSpMkLst>
            <pc:docMk/>
            <pc:sldMk cId="703463710" sldId="394"/>
            <ac:grpSpMk id="8" creationId="{C3900806-B172-C4CA-3FFB-530F1FD3FBD0}"/>
          </ac:grpSpMkLst>
        </pc:grpChg>
        <pc:grpChg chg="del">
          <ac:chgData name="Woodward, Cale" userId="e20533ad-01a2-4015-a60e-3fb30981d184" providerId="ADAL" clId="{F75FAB4C-AA88-3C4A-BECA-7495D1BBCA81}" dt="2023-01-27T17:43:18.465" v="356" actId="478"/>
          <ac:grpSpMkLst>
            <pc:docMk/>
            <pc:sldMk cId="703463710" sldId="394"/>
            <ac:grpSpMk id="14" creationId="{803609CD-2216-CFD3-AD4C-2A1A6E8ABBCC}"/>
          </ac:grpSpMkLst>
        </pc:grpChg>
        <pc:cxnChg chg="del mod">
          <ac:chgData name="Woodward, Cale" userId="e20533ad-01a2-4015-a60e-3fb30981d184" providerId="ADAL" clId="{F75FAB4C-AA88-3C4A-BECA-7495D1BBCA81}" dt="2023-01-27T17:43:15.499" v="353" actId="478"/>
          <ac:cxnSpMkLst>
            <pc:docMk/>
            <pc:sldMk cId="703463710" sldId="394"/>
            <ac:cxnSpMk id="21" creationId="{621BF01E-1473-960B-FCC9-763F77E65F5B}"/>
          </ac:cxnSpMkLst>
        </pc:cxnChg>
        <pc:cxnChg chg="del">
          <ac:chgData name="Woodward, Cale" userId="e20533ad-01a2-4015-a60e-3fb30981d184" providerId="ADAL" clId="{F75FAB4C-AA88-3C4A-BECA-7495D1BBCA81}" dt="2023-01-27T17:43:16.247" v="354" actId="478"/>
          <ac:cxnSpMkLst>
            <pc:docMk/>
            <pc:sldMk cId="703463710" sldId="394"/>
            <ac:cxnSpMk id="22" creationId="{56DABF2C-A778-7DFD-F4AE-6C76A25C6049}"/>
          </ac:cxnSpMkLst>
        </pc:cxnChg>
        <pc:cxnChg chg="del">
          <ac:chgData name="Woodward, Cale" userId="e20533ad-01a2-4015-a60e-3fb30981d184" providerId="ADAL" clId="{F75FAB4C-AA88-3C4A-BECA-7495D1BBCA81}" dt="2023-01-27T17:43:17.462" v="355" actId="478"/>
          <ac:cxnSpMkLst>
            <pc:docMk/>
            <pc:sldMk cId="703463710" sldId="394"/>
            <ac:cxnSpMk id="23" creationId="{D49DAA99-F782-3D6A-9B36-A2AD84FC3674}"/>
          </ac:cxnSpMkLst>
        </pc:cxnChg>
        <pc:cxnChg chg="del">
          <ac:chgData name="Woodward, Cale" userId="e20533ad-01a2-4015-a60e-3fb30981d184" providerId="ADAL" clId="{F75FAB4C-AA88-3C4A-BECA-7495D1BBCA81}" dt="2023-01-27T17:43:12.134" v="350" actId="478"/>
          <ac:cxnSpMkLst>
            <pc:docMk/>
            <pc:sldMk cId="703463710" sldId="394"/>
            <ac:cxnSpMk id="27" creationId="{38F2E198-F13E-757E-55DB-2256A07A4A3D}"/>
          </ac:cxnSpMkLst>
        </pc:cxnChg>
      </pc:sldChg>
      <pc:sldChg chg="addSp delSp modSp add mod">
        <pc:chgData name="Woodward, Cale" userId="e20533ad-01a2-4015-a60e-3fb30981d184" providerId="ADAL" clId="{F75FAB4C-AA88-3C4A-BECA-7495D1BBCA81}" dt="2023-01-27T17:49:26.740" v="625" actId="14100"/>
        <pc:sldMkLst>
          <pc:docMk/>
          <pc:sldMk cId="1346133796" sldId="395"/>
        </pc:sldMkLst>
        <pc:spChg chg="add mod">
          <ac:chgData name="Woodward, Cale" userId="e20533ad-01a2-4015-a60e-3fb30981d184" providerId="ADAL" clId="{F75FAB4C-AA88-3C4A-BECA-7495D1BBCA81}" dt="2023-01-27T17:48:47.124" v="573" actId="20577"/>
          <ac:spMkLst>
            <pc:docMk/>
            <pc:sldMk cId="1346133796" sldId="395"/>
            <ac:spMk id="8" creationId="{AE9158A0-6A20-C0FB-76A0-CC4A7AE87382}"/>
          </ac:spMkLst>
        </pc:spChg>
        <pc:spChg chg="add mod">
          <ac:chgData name="Woodward, Cale" userId="e20533ad-01a2-4015-a60e-3fb30981d184" providerId="ADAL" clId="{F75FAB4C-AA88-3C4A-BECA-7495D1BBCA81}" dt="2023-01-27T17:49:04.508" v="585" actId="1076"/>
          <ac:spMkLst>
            <pc:docMk/>
            <pc:sldMk cId="1346133796" sldId="395"/>
            <ac:spMk id="9" creationId="{48D19145-1EA6-B831-6B8C-ED92F36825B6}"/>
          </ac:spMkLst>
        </pc:spChg>
        <pc:spChg chg="mod">
          <ac:chgData name="Woodward, Cale" userId="e20533ad-01a2-4015-a60e-3fb30981d184" providerId="ADAL" clId="{F75FAB4C-AA88-3C4A-BECA-7495D1BBCA81}" dt="2023-01-27T17:49:26.740" v="625" actId="14100"/>
          <ac:spMkLst>
            <pc:docMk/>
            <pc:sldMk cId="1346133796" sldId="395"/>
            <ac:spMk id="17" creationId="{AB5DE1A1-E7FF-602A-ABDE-D627CD935F18}"/>
          </ac:spMkLst>
        </pc:spChg>
        <pc:spChg chg="add del">
          <ac:chgData name="Woodward, Cale" userId="e20533ad-01a2-4015-a60e-3fb30981d184" providerId="ADAL" clId="{F75FAB4C-AA88-3C4A-BECA-7495D1BBCA81}" dt="2023-01-27T17:48:42.012" v="565" actId="21"/>
          <ac:spMkLst>
            <pc:docMk/>
            <pc:sldMk cId="1346133796" sldId="395"/>
            <ac:spMk id="26" creationId="{9673CDDD-C720-AE49-FB97-61A93F0310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853148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21457">
      <a:defRPr sz="1547">
        <a:latin typeface="Lucida Grande"/>
        <a:ea typeface="Lucida Grande"/>
        <a:cs typeface="Lucida Grande"/>
        <a:sym typeface="Lucida Grande"/>
      </a:defRPr>
    </a:lvl1pPr>
    <a:lvl2pPr indent="160729" defTabSz="321457">
      <a:defRPr sz="1547">
        <a:latin typeface="Lucida Grande"/>
        <a:ea typeface="Lucida Grande"/>
        <a:cs typeface="Lucida Grande"/>
        <a:sym typeface="Lucida Grande"/>
      </a:defRPr>
    </a:lvl2pPr>
    <a:lvl3pPr indent="321457" defTabSz="321457">
      <a:defRPr sz="1547">
        <a:latin typeface="Lucida Grande"/>
        <a:ea typeface="Lucida Grande"/>
        <a:cs typeface="Lucida Grande"/>
        <a:sym typeface="Lucida Grande"/>
      </a:defRPr>
    </a:lvl3pPr>
    <a:lvl4pPr indent="482186" defTabSz="321457">
      <a:defRPr sz="1547">
        <a:latin typeface="Lucida Grande"/>
        <a:ea typeface="Lucida Grande"/>
        <a:cs typeface="Lucida Grande"/>
        <a:sym typeface="Lucida Grande"/>
      </a:defRPr>
    </a:lvl4pPr>
    <a:lvl5pPr indent="642915" defTabSz="321457">
      <a:defRPr sz="1547">
        <a:latin typeface="Lucida Grande"/>
        <a:ea typeface="Lucida Grande"/>
        <a:cs typeface="Lucida Grande"/>
        <a:sym typeface="Lucida Grande"/>
      </a:defRPr>
    </a:lvl5pPr>
    <a:lvl6pPr indent="803643" defTabSz="321457">
      <a:defRPr sz="1547">
        <a:latin typeface="Lucida Grande"/>
        <a:ea typeface="Lucida Grande"/>
        <a:cs typeface="Lucida Grande"/>
        <a:sym typeface="Lucida Grande"/>
      </a:defRPr>
    </a:lvl6pPr>
    <a:lvl7pPr indent="964372" defTabSz="321457">
      <a:defRPr sz="1547">
        <a:latin typeface="Lucida Grande"/>
        <a:ea typeface="Lucida Grande"/>
        <a:cs typeface="Lucida Grande"/>
        <a:sym typeface="Lucida Grande"/>
      </a:defRPr>
    </a:lvl7pPr>
    <a:lvl8pPr indent="1125101" defTabSz="321457">
      <a:defRPr sz="1547">
        <a:latin typeface="Lucida Grande"/>
        <a:ea typeface="Lucida Grande"/>
        <a:cs typeface="Lucida Grande"/>
        <a:sym typeface="Lucida Grande"/>
      </a:defRPr>
    </a:lvl8pPr>
    <a:lvl9pPr indent="1285829" defTabSz="321457">
      <a:defRPr sz="1547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53908" y="7201277"/>
            <a:ext cx="64" cy="194797"/>
          </a:xfrm>
          <a:prstGeom prst="rect">
            <a:avLst/>
          </a:prstGeom>
        </p:spPr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34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50" y="0"/>
            <a:ext cx="9414997" cy="8661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209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17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260759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0686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/>
            </a:lvl1pPr>
          </a:lstStyle>
          <a:p>
            <a:pPr lvl="0"/>
            <a:r>
              <a:rPr lang="en-US"/>
              <a:t>Title Text</a:t>
            </a:r>
          </a:p>
          <a:p>
            <a:pPr lvl="0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/>
            </a:lvl1pPr>
          </a:lstStyle>
          <a:p>
            <a:pPr lvl="0"/>
            <a:r>
              <a:rPr lang="en-US"/>
              <a:t>Presenter Text</a:t>
            </a:r>
          </a:p>
          <a:p>
            <a:pPr lvl="0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/>
            </a:lvl1pPr>
          </a:lstStyle>
          <a:p>
            <a:pPr lvl="0"/>
            <a:r>
              <a:rPr lang="en-US"/>
              <a:t>Author Text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695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Text</a:t>
            </a:r>
          </a:p>
          <a:p>
            <a:pPr lvl="0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4796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 with fanc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0941844" cy="8661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502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1608138"/>
            <a:ext cx="9132888" cy="901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F5DD7-E1EF-4A89-A504-F55F801AD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8765" y="2509838"/>
            <a:ext cx="9134475" cy="32051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583487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910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750172" y="153052"/>
            <a:ext cx="4654297" cy="2666431"/>
            <a:chOff x="3750165" y="153042"/>
            <a:chExt cx="4654297" cy="2666431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3830765" y="153042"/>
              <a:ext cx="4510325" cy="1869138"/>
              <a:chOff x="3830765" y="153042"/>
              <a:chExt cx="4510325" cy="1869138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EEA5F129-B69D-46D3-B598-FE7AC117CFFB}"/>
                  </a:ext>
                </a:extLst>
              </p:cNvPr>
              <p:cNvSpPr/>
              <p:nvPr/>
            </p:nvSpPr>
            <p:spPr>
              <a:xfrm rot="5400000">
                <a:off x="4449351" y="17959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17DE2F6E-8409-4871-A50A-2704ABA2B16A}"/>
                  </a:ext>
                </a:extLst>
              </p:cNvPr>
              <p:cNvSpPr/>
              <p:nvPr/>
            </p:nvSpPr>
            <p:spPr>
              <a:xfrm rot="16200000">
                <a:off x="4127186" y="17959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8242403B-CCA9-4687-BD33-1ABA8F626759}"/>
                  </a:ext>
                </a:extLst>
              </p:cNvPr>
              <p:cNvSpPr/>
              <p:nvPr/>
            </p:nvSpPr>
            <p:spPr>
              <a:xfrm rot="16200000">
                <a:off x="4449351" y="366447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453C691D-24CB-462B-A7AE-4023DACD2EEE}"/>
                  </a:ext>
                </a:extLst>
              </p:cNvPr>
              <p:cNvSpPr/>
              <p:nvPr/>
            </p:nvSpPr>
            <p:spPr>
              <a:xfrm rot="5400000">
                <a:off x="4771516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F62773CB-CA35-4CA9-99D4-EF3966B5F45A}"/>
                  </a:ext>
                </a:extLst>
              </p:cNvPr>
              <p:cNvSpPr/>
              <p:nvPr/>
            </p:nvSpPr>
            <p:spPr>
              <a:xfrm rot="16200000">
                <a:off x="4771516" y="5533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E961C749-C850-460E-9FE3-59518A7C962B}"/>
                  </a:ext>
                </a:extLst>
              </p:cNvPr>
              <p:cNvSpPr/>
              <p:nvPr/>
            </p:nvSpPr>
            <p:spPr>
              <a:xfrm rot="5400000">
                <a:off x="4771516" y="74015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0563AD1-1BBF-4BA8-9EB1-C741432A4BAA}"/>
                  </a:ext>
                </a:extLst>
              </p:cNvPr>
              <p:cNvSpPr/>
              <p:nvPr/>
            </p:nvSpPr>
            <p:spPr>
              <a:xfrm rot="16200000">
                <a:off x="4771515" y="927009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FF4990E1-D8D0-498B-B173-79708114774C}"/>
                  </a:ext>
                </a:extLst>
              </p:cNvPr>
              <p:cNvSpPr/>
              <p:nvPr/>
            </p:nvSpPr>
            <p:spPr>
              <a:xfrm rot="5400000">
                <a:off x="4771514" y="111386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6C4776AE-2783-4B83-B7D9-7AEE13333594}"/>
                  </a:ext>
                </a:extLst>
              </p:cNvPr>
              <p:cNvSpPr/>
              <p:nvPr/>
            </p:nvSpPr>
            <p:spPr>
              <a:xfrm rot="5400000">
                <a:off x="4127185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6D9A147-54ED-49B2-BABE-632974A10AC0}"/>
                  </a:ext>
                </a:extLst>
              </p:cNvPr>
              <p:cNvSpPr/>
              <p:nvPr/>
            </p:nvSpPr>
            <p:spPr>
              <a:xfrm rot="16200000">
                <a:off x="3805019" y="36644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9EEB982E-EC34-4520-9700-DB394DD5B9DE}"/>
                  </a:ext>
                </a:extLst>
              </p:cNvPr>
              <p:cNvSpPr/>
              <p:nvPr/>
            </p:nvSpPr>
            <p:spPr>
              <a:xfrm rot="5400000">
                <a:off x="3802388" y="5559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A72467F0-1D54-423E-AB87-2D25FA0F7DF8}"/>
                  </a:ext>
                </a:extLst>
              </p:cNvPr>
              <p:cNvSpPr/>
              <p:nvPr/>
            </p:nvSpPr>
            <p:spPr>
              <a:xfrm rot="16200000">
                <a:off x="3802389" y="742773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03A59A7C-1802-42EA-AF09-7F6A1E886251}"/>
                  </a:ext>
                </a:extLst>
              </p:cNvPr>
              <p:cNvSpPr/>
              <p:nvPr/>
            </p:nvSpPr>
            <p:spPr>
              <a:xfrm rot="16200000">
                <a:off x="3802388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04CE007B-6CDC-4351-8EA0-D53F02F1A706}"/>
                  </a:ext>
                </a:extLst>
              </p:cNvPr>
              <p:cNvSpPr/>
              <p:nvPr/>
            </p:nvSpPr>
            <p:spPr>
              <a:xfrm rot="5400000">
                <a:off x="3802388" y="9296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8C60621-C544-41EE-9B24-56E6C112AE20}"/>
                  </a:ext>
                </a:extLst>
              </p:cNvPr>
              <p:cNvSpPr/>
              <p:nvPr/>
            </p:nvSpPr>
            <p:spPr>
              <a:xfrm rot="5400000">
                <a:off x="4124552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B5509CCE-7EB4-4B00-AE2D-E4490499C98C}"/>
                  </a:ext>
                </a:extLst>
              </p:cNvPr>
              <p:cNvSpPr/>
              <p:nvPr/>
            </p:nvSpPr>
            <p:spPr>
              <a:xfrm rot="16200000">
                <a:off x="4446718" y="1116458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CC363E33-CF04-4B65-98EB-023E7DB1DFFB}"/>
                  </a:ext>
                </a:extLst>
              </p:cNvPr>
              <p:cNvSpPr/>
              <p:nvPr/>
            </p:nvSpPr>
            <p:spPr>
              <a:xfrm rot="5400000">
                <a:off x="4446905" y="939257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0102B108-B666-4939-951F-68DEB69E0047}"/>
                  </a:ext>
                </a:extLst>
              </p:cNvPr>
              <p:cNvSpPr/>
              <p:nvPr/>
            </p:nvSpPr>
            <p:spPr>
              <a:xfrm rot="16200000">
                <a:off x="4124548" y="92958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0FE17111-1279-4843-83EB-A8CB05BD2461}"/>
                  </a:ext>
                </a:extLst>
              </p:cNvPr>
              <p:cNvSpPr/>
              <p:nvPr/>
            </p:nvSpPr>
            <p:spPr>
              <a:xfrm rot="16200000">
                <a:off x="4771513" y="1300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4A4F31E0-0525-4F5C-8A99-0E8DA5D16080}"/>
                  </a:ext>
                </a:extLst>
              </p:cNvPr>
              <p:cNvSpPr/>
              <p:nvPr/>
            </p:nvSpPr>
            <p:spPr>
              <a:xfrm rot="5400000">
                <a:off x="4771512" y="148748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53365DB6-24C8-48BF-888A-1BA65BC384BA}"/>
                  </a:ext>
                </a:extLst>
              </p:cNvPr>
              <p:cNvSpPr/>
              <p:nvPr/>
            </p:nvSpPr>
            <p:spPr>
              <a:xfrm rot="16200000">
                <a:off x="4771512" y="167424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38696BEF-52F1-4559-8DF1-0B2BB3734278}"/>
                  </a:ext>
                </a:extLst>
              </p:cNvPr>
              <p:cNvSpPr/>
              <p:nvPr/>
            </p:nvSpPr>
            <p:spPr>
              <a:xfrm rot="5400000">
                <a:off x="3805005" y="1300652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641E2135-60EA-4983-8C07-D6C9B9D8C649}"/>
                  </a:ext>
                </a:extLst>
              </p:cNvPr>
              <p:cNvSpPr/>
              <p:nvPr/>
            </p:nvSpPr>
            <p:spPr>
              <a:xfrm rot="16200000">
                <a:off x="3804992" y="1487464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AE120624-07DE-4657-8F5C-06E1BFD8AF27}"/>
                  </a:ext>
                </a:extLst>
              </p:cNvPr>
              <p:cNvSpPr/>
              <p:nvPr/>
            </p:nvSpPr>
            <p:spPr>
              <a:xfrm rot="5400000">
                <a:off x="3804992" y="167422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C564AAC8-884D-4DAA-8792-E29259851823}"/>
                  </a:ext>
                </a:extLst>
              </p:cNvPr>
              <p:cNvSpPr/>
              <p:nvPr/>
            </p:nvSpPr>
            <p:spPr>
              <a:xfrm rot="5400000">
                <a:off x="5415838" y="552556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536FA4BC-1EE2-4801-B57A-9717D25EEFC2}"/>
                  </a:ext>
                </a:extLst>
              </p:cNvPr>
              <p:cNvSpPr/>
              <p:nvPr/>
            </p:nvSpPr>
            <p:spPr>
              <a:xfrm rot="5400000">
                <a:off x="6060169" y="1788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BCD0475C-303E-4298-850D-5EBD7BD901DA}"/>
                  </a:ext>
                </a:extLst>
              </p:cNvPr>
              <p:cNvSpPr/>
              <p:nvPr/>
            </p:nvSpPr>
            <p:spPr>
              <a:xfrm rot="16200000">
                <a:off x="5738004" y="17884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B2E404C2-5393-41E7-8989-2AB1E1A40BCF}"/>
                  </a:ext>
                </a:extLst>
              </p:cNvPr>
              <p:cNvSpPr/>
              <p:nvPr/>
            </p:nvSpPr>
            <p:spPr>
              <a:xfrm rot="16200000">
                <a:off x="6060169" y="36570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AC678C4C-F2C2-4686-9FFC-D7A3982F3916}"/>
                  </a:ext>
                </a:extLst>
              </p:cNvPr>
              <p:cNvSpPr/>
              <p:nvPr/>
            </p:nvSpPr>
            <p:spPr>
              <a:xfrm rot="5400000">
                <a:off x="6382334" y="3657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B59AA72B-1AFB-4D52-9C48-658BF1FD0A54}"/>
                  </a:ext>
                </a:extLst>
              </p:cNvPr>
              <p:cNvSpPr/>
              <p:nvPr/>
            </p:nvSpPr>
            <p:spPr>
              <a:xfrm rot="5400000">
                <a:off x="5738003" y="365700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39235AE-FF4B-4115-963A-1E59882800E2}"/>
                  </a:ext>
                </a:extLst>
              </p:cNvPr>
              <p:cNvSpPr/>
              <p:nvPr/>
            </p:nvSpPr>
            <p:spPr>
              <a:xfrm rot="16200000">
                <a:off x="5415837" y="36569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26AE8C7A-A2B3-4518-A691-CAD8DADB84DD}"/>
                  </a:ext>
                </a:extLst>
              </p:cNvPr>
              <p:cNvSpPr/>
              <p:nvPr/>
            </p:nvSpPr>
            <p:spPr>
              <a:xfrm rot="16200000">
                <a:off x="6382333" y="5525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46652A8C-4804-474D-AFD5-96CCBCCC6AD5}"/>
                  </a:ext>
                </a:extLst>
              </p:cNvPr>
              <p:cNvSpPr/>
              <p:nvPr/>
            </p:nvSpPr>
            <p:spPr>
              <a:xfrm rot="5400000">
                <a:off x="6382333" y="73940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6272B7D7-9957-4DB9-AC5E-045FB0457883}"/>
                  </a:ext>
                </a:extLst>
              </p:cNvPr>
              <p:cNvSpPr/>
              <p:nvPr/>
            </p:nvSpPr>
            <p:spPr>
              <a:xfrm rot="16200000">
                <a:off x="6382333" y="92625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FE8076F4-712D-46B5-A683-34012BDAD034}"/>
                  </a:ext>
                </a:extLst>
              </p:cNvPr>
              <p:cNvSpPr/>
              <p:nvPr/>
            </p:nvSpPr>
            <p:spPr>
              <a:xfrm rot="5400000">
                <a:off x="6383879" y="111310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C5E2CE46-D1DF-4154-BB42-F4DBB23840CE}"/>
                  </a:ext>
                </a:extLst>
              </p:cNvPr>
              <p:cNvSpPr/>
              <p:nvPr/>
            </p:nvSpPr>
            <p:spPr>
              <a:xfrm rot="16200000">
                <a:off x="6060164" y="1113098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02FEFC13-B25A-4129-9048-FFCDEFF7965C}"/>
                  </a:ext>
                </a:extLst>
              </p:cNvPr>
              <p:cNvSpPr/>
              <p:nvPr/>
            </p:nvSpPr>
            <p:spPr>
              <a:xfrm rot="5400000">
                <a:off x="6059393" y="129993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FD9C1DBD-AAA7-4BEE-B579-6A4675275736}"/>
                  </a:ext>
                </a:extLst>
              </p:cNvPr>
              <p:cNvSpPr/>
              <p:nvPr/>
            </p:nvSpPr>
            <p:spPr>
              <a:xfrm rot="16200000">
                <a:off x="6059393" y="148678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A40C5956-5BB0-45E9-8396-A6BB0BE54E97}"/>
                  </a:ext>
                </a:extLst>
              </p:cNvPr>
              <p:cNvSpPr/>
              <p:nvPr/>
            </p:nvSpPr>
            <p:spPr>
              <a:xfrm rot="5400000">
                <a:off x="6382333" y="148678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73ABA9FF-6F1C-4E92-BE95-56221B3A0407}"/>
                  </a:ext>
                </a:extLst>
              </p:cNvPr>
              <p:cNvSpPr/>
              <p:nvPr/>
            </p:nvSpPr>
            <p:spPr>
              <a:xfrm rot="16200000">
                <a:off x="6382333" y="167359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33F45D4A-D5A2-4D41-90D1-253D6106AC13}"/>
                  </a:ext>
                </a:extLst>
              </p:cNvPr>
              <p:cNvSpPr/>
              <p:nvPr/>
            </p:nvSpPr>
            <p:spPr>
              <a:xfrm rot="16200000">
                <a:off x="5415063" y="73938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8415ADA4-C29E-48BC-9DCA-FFA00C949B47}"/>
                  </a:ext>
                </a:extLst>
              </p:cNvPr>
              <p:cNvSpPr/>
              <p:nvPr/>
            </p:nvSpPr>
            <p:spPr>
              <a:xfrm rot="5400000">
                <a:off x="5414678" y="92623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8351412A-CB55-4917-8F10-C71E2963328C}"/>
                  </a:ext>
                </a:extLst>
              </p:cNvPr>
              <p:cNvSpPr/>
              <p:nvPr/>
            </p:nvSpPr>
            <p:spPr>
              <a:xfrm rot="16200000">
                <a:off x="5414485" y="111308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049AD1B7-7A10-4EA7-9FEB-4F0169CA934C}"/>
                  </a:ext>
                </a:extLst>
              </p:cNvPr>
              <p:cNvSpPr/>
              <p:nvPr/>
            </p:nvSpPr>
            <p:spPr>
              <a:xfrm rot="5400000">
                <a:off x="5736650" y="11130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63C31B12-6B0F-4325-9726-2195A13A248D}"/>
                  </a:ext>
                </a:extLst>
              </p:cNvPr>
              <p:cNvSpPr/>
              <p:nvPr/>
            </p:nvSpPr>
            <p:spPr>
              <a:xfrm rot="16200000">
                <a:off x="5736453" y="129987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9BE1C940-41D8-49E1-956F-1E3B84807CA1}"/>
                  </a:ext>
                </a:extLst>
              </p:cNvPr>
              <p:cNvSpPr/>
              <p:nvPr/>
            </p:nvSpPr>
            <p:spPr>
              <a:xfrm rot="5400000">
                <a:off x="5413512" y="129986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98F83143-A1B0-4C97-805A-115AD67202C3}"/>
                  </a:ext>
                </a:extLst>
              </p:cNvPr>
              <p:cNvSpPr/>
              <p:nvPr/>
            </p:nvSpPr>
            <p:spPr>
              <a:xfrm rot="16200000">
                <a:off x="5411962" y="148663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9EBEEEA2-9483-4DAA-9440-5CF1E5B7BBE6}"/>
                  </a:ext>
                </a:extLst>
              </p:cNvPr>
              <p:cNvSpPr/>
              <p:nvPr/>
            </p:nvSpPr>
            <p:spPr>
              <a:xfrm rot="5400000">
                <a:off x="5411184" y="1671183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6FFAB2C3-D5B6-47A3-9F8B-30FB06EAE3AD}"/>
                  </a:ext>
                </a:extLst>
              </p:cNvPr>
              <p:cNvSpPr/>
              <p:nvPr/>
            </p:nvSpPr>
            <p:spPr>
              <a:xfrm rot="5400000">
                <a:off x="7670987" y="178816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9B5036F5-4303-4E3D-A996-4BA948D3AF57}"/>
                  </a:ext>
                </a:extLst>
              </p:cNvPr>
              <p:cNvSpPr/>
              <p:nvPr/>
            </p:nvSpPr>
            <p:spPr>
              <a:xfrm rot="16200000">
                <a:off x="7348822" y="178815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87E6F76D-D64B-465D-B513-43831F706608}"/>
                  </a:ext>
                </a:extLst>
              </p:cNvPr>
              <p:cNvSpPr/>
              <p:nvPr/>
            </p:nvSpPr>
            <p:spPr>
              <a:xfrm rot="16200000">
                <a:off x="7670987" y="36567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:a16="http://schemas.microsoft.com/office/drawing/2014/main" id="{E9011ED1-EBB7-4965-80D2-773D83F72A64}"/>
                  </a:ext>
                </a:extLst>
              </p:cNvPr>
              <p:cNvSpPr/>
              <p:nvPr/>
            </p:nvSpPr>
            <p:spPr>
              <a:xfrm rot="5400000">
                <a:off x="7993152" y="365670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0AFFA867-F36A-461C-A5EB-2D1C3AC0406D}"/>
                  </a:ext>
                </a:extLst>
              </p:cNvPr>
              <p:cNvSpPr/>
              <p:nvPr/>
            </p:nvSpPr>
            <p:spPr>
              <a:xfrm rot="5400000">
                <a:off x="7348821" y="365670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656920B9-99D3-498E-82B2-6016258F0AA4}"/>
                  </a:ext>
                </a:extLst>
              </p:cNvPr>
              <p:cNvSpPr/>
              <p:nvPr/>
            </p:nvSpPr>
            <p:spPr>
              <a:xfrm rot="16200000">
                <a:off x="7026655" y="365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3F77B3D7-214F-4C0E-8589-BA6741B3C217}"/>
                  </a:ext>
                </a:extLst>
              </p:cNvPr>
              <p:cNvSpPr/>
              <p:nvPr/>
            </p:nvSpPr>
            <p:spPr>
              <a:xfrm rot="5400000">
                <a:off x="7029764" y="55252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6A1F22BA-1563-4E1C-B895-09092B032CE4}"/>
                  </a:ext>
                </a:extLst>
              </p:cNvPr>
              <p:cNvSpPr/>
              <p:nvPr/>
            </p:nvSpPr>
            <p:spPr>
              <a:xfrm rot="16200000">
                <a:off x="7028989" y="7393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1B03B5B3-7D5C-4849-8946-7453D23836CE}"/>
                  </a:ext>
                </a:extLst>
              </p:cNvPr>
              <p:cNvSpPr/>
              <p:nvPr/>
            </p:nvSpPr>
            <p:spPr>
              <a:xfrm rot="5400000">
                <a:off x="7028604" y="92620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82D324C5-C2BF-4740-B189-69D06CE8345F}"/>
                  </a:ext>
                </a:extLst>
              </p:cNvPr>
              <p:cNvSpPr/>
              <p:nvPr/>
            </p:nvSpPr>
            <p:spPr>
              <a:xfrm rot="16200000">
                <a:off x="7026654" y="111061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5B204B05-53A8-40A8-8385-DF9C65019327}"/>
                  </a:ext>
                </a:extLst>
              </p:cNvPr>
              <p:cNvSpPr/>
              <p:nvPr/>
            </p:nvSpPr>
            <p:spPr>
              <a:xfrm rot="5400000">
                <a:off x="7027438" y="129983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E8A0F616-6C51-4594-BBE9-FE2363F4FADD}"/>
                  </a:ext>
                </a:extLst>
              </p:cNvPr>
              <p:cNvSpPr/>
              <p:nvPr/>
            </p:nvSpPr>
            <p:spPr>
              <a:xfrm rot="16200000">
                <a:off x="7029764" y="14865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6FC84557-5A1E-4F50-BA9D-2FEB2B19996F}"/>
                  </a:ext>
                </a:extLst>
              </p:cNvPr>
              <p:cNvSpPr/>
              <p:nvPr/>
            </p:nvSpPr>
            <p:spPr>
              <a:xfrm rot="5400000">
                <a:off x="7346112" y="148432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0A7D9225-30D6-4C44-B7B6-8E16118AA127}"/>
                  </a:ext>
                </a:extLst>
              </p:cNvPr>
              <p:cNvSpPr/>
              <p:nvPr/>
            </p:nvSpPr>
            <p:spPr>
              <a:xfrm rot="16200000">
                <a:off x="7346112" y="167118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D442C836-D240-4BC4-A7F0-D85996DD3924}"/>
                  </a:ext>
                </a:extLst>
              </p:cNvPr>
              <p:cNvSpPr/>
              <p:nvPr/>
            </p:nvSpPr>
            <p:spPr>
              <a:xfrm rot="5400000">
                <a:off x="7672543" y="16711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55EDEDE-56BF-482C-AA13-16413F0E590E}"/>
                  </a:ext>
                </a:extLst>
              </p:cNvPr>
              <p:cNvSpPr/>
              <p:nvPr/>
            </p:nvSpPr>
            <p:spPr>
              <a:xfrm rot="16200000">
                <a:off x="7677970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2FDA096F-C8A8-4DE6-B4A2-CAB5D303C71B}"/>
                  </a:ext>
                </a:extLst>
              </p:cNvPr>
              <p:cNvSpPr/>
              <p:nvPr/>
            </p:nvSpPr>
            <p:spPr>
              <a:xfrm rot="5400000">
                <a:off x="7993152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</p:grp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BB1F2820-850B-4CDA-B417-DDF60BF1D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0165" y="2126059"/>
              <a:ext cx="4654297" cy="693414"/>
            </a:xfrm>
            <a:prstGeom prst="rect">
              <a:avLst/>
            </a:prstGeom>
          </p:spPr>
        </p:pic>
      </p:grpSp>
      <p:sp>
        <p:nvSpPr>
          <p:cNvPr id="2" name="Oval 1"/>
          <p:cNvSpPr/>
          <p:nvPr userDrawn="1"/>
        </p:nvSpPr>
        <p:spPr>
          <a:xfrm>
            <a:off x="5966619" y="2123224"/>
            <a:ext cx="73047" cy="1009848"/>
          </a:xfrm>
          <a:prstGeom prst="ellipse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17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650311" y="2875158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0086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762299" y="0"/>
            <a:ext cx="9179548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9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191E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5A61919A-E88E-41BD-A444-D5D1392CB1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424712" y="-424712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1285416" y="885613"/>
            <a:ext cx="10303505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85" r:id="rId2"/>
  </p:sldLayoutIdLst>
  <p:transition spd="med"/>
  <p:hf hdr="0" ftr="0" dt="0"/>
  <p:txStyles>
    <p:titleStyle>
      <a:lvl1pPr defTabSz="410730" eaLnBrk="1" hangingPunct="1">
        <a:defRPr sz="4400" b="1" baseline="0">
          <a:solidFill>
            <a:srgbClr val="191EA2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57200" indent="-401803" defTabSz="410730" eaLnBrk="1" hangingPunct="1">
        <a:spcBef>
          <a:spcPts val="600"/>
        </a:spcBef>
        <a:buSzPct val="100000"/>
        <a:buFont typeface="Wingdings" panose="05000000000000000000" pitchFamily="2" charset="2"/>
        <a:buChar char="§"/>
        <a:defRPr sz="2800" b="0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742950" indent="-280988" defTabSz="410730" eaLnBrk="1" hangingPunct="1">
        <a:spcBef>
          <a:spcPts val="300"/>
        </a:spcBef>
        <a:buSzPct val="50000"/>
        <a:buFont typeface="Wingdings" panose="05000000000000000000" pitchFamily="2" charset="2"/>
        <a:buChar char="q"/>
        <a:defRPr sz="2400" b="0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085850" indent="-282575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800" b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427163" indent="-266700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600" b="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657350" indent="-230188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400" b="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5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5A2DA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1069935-43E3-47A0-B76A-BFEFFB6097FD}"/>
              </a:ext>
            </a:extLst>
          </p:cNvPr>
          <p:cNvGrpSpPr/>
          <p:nvPr userDrawn="1"/>
        </p:nvGrpSpPr>
        <p:grpSpPr>
          <a:xfrm rot="16200000" flipV="1">
            <a:off x="11360666" y="-439005"/>
            <a:ext cx="918649" cy="1768081"/>
            <a:chOff x="10208215" y="409493"/>
            <a:chExt cx="644333" cy="752676"/>
          </a:xfrm>
        </p:grpSpPr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861465EC-7A57-45F5-BAE1-BFD471B68CDF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325AB880-31B1-4635-A502-38A40DC89A3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0F630910-3C43-4B4F-9D27-8506DC44431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528B9B50-71F5-42E2-B3E3-F7D86974217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14368A5-115F-4DDF-BE32-B8B38925F392}"/>
              </a:ext>
            </a:extLst>
          </p:cNvPr>
          <p:cNvGrpSpPr/>
          <p:nvPr userDrawn="1"/>
        </p:nvGrpSpPr>
        <p:grpSpPr>
          <a:xfrm rot="16200000" flipV="1">
            <a:off x="12217911" y="-426163"/>
            <a:ext cx="892973" cy="1768081"/>
            <a:chOff x="10208215" y="409493"/>
            <a:chExt cx="644333" cy="752676"/>
          </a:xfrm>
        </p:grpSpPr>
        <p:sp>
          <p:nvSpPr>
            <p:cNvPr id="174" name="Isosceles Triangle 173">
              <a:extLst>
                <a:ext uri="{FF2B5EF4-FFF2-40B4-BE49-F238E27FC236}">
                  <a16:creationId xmlns:a16="http://schemas.microsoft.com/office/drawing/2014/main" id="{3B4A4583-563E-4F0D-A9F9-C025D4D15F8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5BBA86F6-6F4E-4D9D-80DE-EEAB7975A59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9072CBF9-F84A-492F-8CB3-2F9AF2155CC4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EFC1103F-6C8E-4E08-8E72-3EEA1FE41B4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10476623" y="-438995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26" name="Shape 6"/>
          <p:cNvSpPr/>
          <p:nvPr userDrawn="1"/>
        </p:nvSpPr>
        <p:spPr>
          <a:xfrm>
            <a:off x="12192001" y="-52386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  <p:sp>
        <p:nvSpPr>
          <p:cNvPr id="183" name="Shape 12">
            <a:extLst>
              <a:ext uri="{FF2B5EF4-FFF2-40B4-BE49-F238E27FC236}">
                <a16:creationId xmlns:a16="http://schemas.microsoft.com/office/drawing/2014/main" id="{1E97763E-6C98-4574-99B6-3A10AE085C3B}"/>
              </a:ext>
            </a:extLst>
          </p:cNvPr>
          <p:cNvSpPr txBox="1">
            <a:spLocks/>
          </p:cNvSpPr>
          <p:nvPr userDrawn="1"/>
        </p:nvSpPr>
        <p:spPr>
          <a:xfrm>
            <a:off x="7717766" y="5807814"/>
            <a:ext cx="3867844" cy="14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4400" b="1">
                <a:solidFill>
                  <a:srgbClr val="FFFFFF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800" b="1">
                <a:solidFill>
                  <a:schemeClr val="tx1"/>
                </a:solidFill>
              </a:rPr>
              <a:t>All-Hands Spring 2020</a:t>
            </a:r>
          </a:p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400" b="1">
                <a:solidFill>
                  <a:srgbClr val="BDA4E6"/>
                </a:solidFill>
              </a:rPr>
              <a:t>January 21</a:t>
            </a:r>
            <a:r>
              <a:rPr lang="en-US" sz="1400" b="1" baseline="30000">
                <a:solidFill>
                  <a:srgbClr val="BDA4E6"/>
                </a:solidFill>
              </a:rPr>
              <a:t>st</a:t>
            </a:r>
            <a:r>
              <a:rPr lang="en-US" sz="1400" b="1">
                <a:solidFill>
                  <a:srgbClr val="BDA4E6"/>
                </a:solidFill>
              </a:rPr>
              <a:t>, 2020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706DB5-958A-451B-A00B-B31AAC73DD40}"/>
              </a:ext>
            </a:extLst>
          </p:cNvPr>
          <p:cNvGrpSpPr/>
          <p:nvPr userDrawn="1"/>
        </p:nvGrpSpPr>
        <p:grpSpPr>
          <a:xfrm rot="16200000" flipV="1">
            <a:off x="9598774" y="-439022"/>
            <a:ext cx="918649" cy="1768081"/>
            <a:chOff x="10208215" y="409493"/>
            <a:chExt cx="644333" cy="752676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9FC4AA5-0DAD-4094-9AB8-E181D9E1DB63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375AC5D-BE51-4768-8DCF-1607B14FA6BA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FD25F83-D058-4016-8B29-C48CF67B628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D4396AA-49CE-47E4-B904-4A9F636A025A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F2A933-698A-4AF4-9EA9-2C44A3B08EB7}"/>
              </a:ext>
            </a:extLst>
          </p:cNvPr>
          <p:cNvGrpSpPr/>
          <p:nvPr userDrawn="1"/>
        </p:nvGrpSpPr>
        <p:grpSpPr>
          <a:xfrm rot="16200000" flipV="1">
            <a:off x="8714730" y="-439012"/>
            <a:ext cx="918658" cy="1768081"/>
            <a:chOff x="10208215" y="409493"/>
            <a:chExt cx="644341" cy="752676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C586271-D0F3-4667-8B90-CD907CBC57C0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60A2B0D-49E5-4137-B3DB-C56CBBB72426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5A3713-EAA2-40AA-84D5-46602BAE113B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19BCCF99-56FE-4E32-BE15-0DE627427515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34BA4B-2097-4F50-B090-EFB10B9151EE}"/>
              </a:ext>
            </a:extLst>
          </p:cNvPr>
          <p:cNvGrpSpPr/>
          <p:nvPr userDrawn="1"/>
        </p:nvGrpSpPr>
        <p:grpSpPr>
          <a:xfrm rot="16200000" flipV="1">
            <a:off x="7848820" y="-445426"/>
            <a:ext cx="918649" cy="1768081"/>
            <a:chOff x="10208215" y="409493"/>
            <a:chExt cx="644333" cy="752676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08233F7-D738-45E1-86BE-723DD44872D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DCEED5E-208F-4062-997E-6E8831891809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B70D8917-ACB2-402F-BA84-79A47D4266A6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5E6BDE4-4782-4048-8830-3CAFDB506AF8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5123C6-2A86-4650-8DE2-976ADD49A813}"/>
              </a:ext>
            </a:extLst>
          </p:cNvPr>
          <p:cNvGrpSpPr/>
          <p:nvPr userDrawn="1"/>
        </p:nvGrpSpPr>
        <p:grpSpPr>
          <a:xfrm rot="16200000" flipV="1">
            <a:off x="6964776" y="-445417"/>
            <a:ext cx="918658" cy="1768081"/>
            <a:chOff x="10208215" y="409493"/>
            <a:chExt cx="644341" cy="752676"/>
          </a:xfrm>
        </p:grpSpPr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6E88AFB-6B21-452E-AE1A-11B6237C17B7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BDB67139-BE8D-4290-A401-85FA1766369C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A2A729C3-A409-42BC-A6F3-A6E15123613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29462C8-D1C3-45D4-BAE5-63B138BC4BB0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DA27570-F6C8-4B65-BE63-AF86B4ABC4B3}"/>
              </a:ext>
            </a:extLst>
          </p:cNvPr>
          <p:cNvGrpSpPr/>
          <p:nvPr userDrawn="1"/>
        </p:nvGrpSpPr>
        <p:grpSpPr>
          <a:xfrm rot="16200000" flipV="1">
            <a:off x="6102274" y="-445440"/>
            <a:ext cx="918649" cy="1768081"/>
            <a:chOff x="10208215" y="409493"/>
            <a:chExt cx="644333" cy="752676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1ACB21F-93E7-4EC6-BD5C-EB6C41416E2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E13F6C5-F7ED-4C52-A098-31A7BBDB7AF5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B58E0AC3-9438-4200-81A8-A4C742992DB8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5A69F8B3-0F5B-45F6-AB47-5BA35DDCBACC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900918-ED23-4AC5-B6A7-B8FBF31E383C}"/>
              </a:ext>
            </a:extLst>
          </p:cNvPr>
          <p:cNvGrpSpPr/>
          <p:nvPr userDrawn="1"/>
        </p:nvGrpSpPr>
        <p:grpSpPr>
          <a:xfrm rot="16200000" flipV="1">
            <a:off x="5218230" y="-445430"/>
            <a:ext cx="918658" cy="1768081"/>
            <a:chOff x="10208215" y="409493"/>
            <a:chExt cx="644341" cy="752676"/>
          </a:xfrm>
        </p:grpSpPr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C033270F-D683-4298-B7D4-E09120E4F6A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4749A5D6-3607-423A-8F0B-83A2A560ABB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3935803-8EB5-415B-8863-21C1B68CA52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DD1FE69-CCB7-4CD9-9EC8-1F71091F896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ABD22A0-CBBD-437D-90AE-3C3185F0A83A}"/>
              </a:ext>
            </a:extLst>
          </p:cNvPr>
          <p:cNvGrpSpPr/>
          <p:nvPr userDrawn="1"/>
        </p:nvGrpSpPr>
        <p:grpSpPr>
          <a:xfrm rot="16200000" flipV="1">
            <a:off x="4334202" y="-445442"/>
            <a:ext cx="918649" cy="1768081"/>
            <a:chOff x="10208215" y="409493"/>
            <a:chExt cx="644333" cy="752676"/>
          </a:xfrm>
        </p:grpSpPr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05EC9E9E-AC37-459B-8105-C06C0D543E7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A1066AFE-4A23-438E-8840-CEF0BCA9795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FBEC449D-0295-4276-80F4-6E989215B47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862ABB4-57D4-46E5-843F-5217CF2964E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6DDE311-7A9C-40E3-8352-396719D3B95A}"/>
              </a:ext>
            </a:extLst>
          </p:cNvPr>
          <p:cNvGrpSpPr/>
          <p:nvPr userDrawn="1"/>
        </p:nvGrpSpPr>
        <p:grpSpPr>
          <a:xfrm rot="16200000" flipV="1">
            <a:off x="3450158" y="-445431"/>
            <a:ext cx="918658" cy="1768081"/>
            <a:chOff x="10208215" y="409493"/>
            <a:chExt cx="644341" cy="752676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30301232-B630-408A-9A45-3D48D88F3886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77BF786C-D1DB-47F3-A0A8-B06BBC69880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7FF89AEB-0336-4931-A6DF-F08A05CD7A2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D921BB7-6040-40A8-B9A3-100A65CDB8B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077248-779D-4A96-AA8F-4C675A2BAE35}"/>
              </a:ext>
            </a:extLst>
          </p:cNvPr>
          <p:cNvGrpSpPr/>
          <p:nvPr userDrawn="1"/>
        </p:nvGrpSpPr>
        <p:grpSpPr>
          <a:xfrm rot="16200000" flipV="1">
            <a:off x="2570996" y="-445467"/>
            <a:ext cx="918649" cy="1768081"/>
            <a:chOff x="10208215" y="409493"/>
            <a:chExt cx="644333" cy="752676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116E6E1C-0F30-4D6F-82EF-6FA1DE256241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EAB739F2-7BB0-4F24-BF0D-5D92E6F52B3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58A6A12B-B857-4AD5-A7F6-2DC11C7B565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2B8EFA8-7FCC-4788-BCA3-58B668E1148F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4D51E86-6E46-4541-9BAC-69E8B4538E2E}"/>
              </a:ext>
            </a:extLst>
          </p:cNvPr>
          <p:cNvGrpSpPr/>
          <p:nvPr userDrawn="1"/>
        </p:nvGrpSpPr>
        <p:grpSpPr>
          <a:xfrm rot="16200000" flipV="1">
            <a:off x="1686952" y="-445457"/>
            <a:ext cx="918658" cy="1768081"/>
            <a:chOff x="10208215" y="409493"/>
            <a:chExt cx="644341" cy="752676"/>
          </a:xfrm>
        </p:grpSpPr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37C7094-3FDD-429F-835A-76E90C8CE3D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95F22837-A7FB-490F-96F2-03FAF6647F67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3A084D3B-27C1-4E71-A014-105256CBE1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7C5C06DB-1909-43EC-9204-018D7917645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C72D7FA-0FC4-4E4D-99C9-912B0D118EF3}"/>
              </a:ext>
            </a:extLst>
          </p:cNvPr>
          <p:cNvGrpSpPr/>
          <p:nvPr userDrawn="1"/>
        </p:nvGrpSpPr>
        <p:grpSpPr>
          <a:xfrm rot="16200000" flipV="1">
            <a:off x="811538" y="-439025"/>
            <a:ext cx="918649" cy="1768081"/>
            <a:chOff x="10208215" y="409493"/>
            <a:chExt cx="644333" cy="752676"/>
          </a:xfrm>
        </p:grpSpPr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FA360DCF-D8CC-416A-8E5F-EC50E9C7463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64429EA3-ADB9-499F-87AC-EDE1DDAEE4D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1F817801-53C7-47AC-AA33-FB746D43D17D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C868F042-7E5B-40E5-9370-F97230F8A689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5AC64F-AF01-4120-B7C8-F2C10679639F}"/>
              </a:ext>
            </a:extLst>
          </p:cNvPr>
          <p:cNvGrpSpPr/>
          <p:nvPr userDrawn="1"/>
        </p:nvGrpSpPr>
        <p:grpSpPr>
          <a:xfrm rot="16200000" flipV="1">
            <a:off x="-72505" y="-439015"/>
            <a:ext cx="918658" cy="1768081"/>
            <a:chOff x="10208215" y="409493"/>
            <a:chExt cx="644341" cy="752676"/>
          </a:xfrm>
        </p:grpSpPr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DFDDFEB8-5715-4C4C-A455-A4C0FE9452D5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C5A112C7-8104-4E78-8F4B-9B21D7DA7C79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65E9C00E-0508-4CB4-BE59-BA2B64722C0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C0792DD9-8B47-4EE0-A415-AFD29B0ED1A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91A8C2C-48E7-4762-BEA7-DDCE2E1B4849}"/>
              </a:ext>
            </a:extLst>
          </p:cNvPr>
          <p:cNvGrpSpPr/>
          <p:nvPr userDrawn="1"/>
        </p:nvGrpSpPr>
        <p:grpSpPr>
          <a:xfrm rot="16200000" flipV="1">
            <a:off x="-941349" y="-439038"/>
            <a:ext cx="918649" cy="1768081"/>
            <a:chOff x="10208215" y="409493"/>
            <a:chExt cx="644333" cy="752676"/>
          </a:xfrm>
        </p:grpSpPr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221DB37C-C04E-4766-A227-2F1801B739E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8D27102B-D75D-415B-9D9B-A599C678250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B6BB37B2-15FA-4352-83B1-DB7A05533DF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3CA67A55-CFE5-4B54-BF3B-716C01A5558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82E92B1-BB65-4949-AAEE-459BE7C01710}"/>
              </a:ext>
            </a:extLst>
          </p:cNvPr>
          <p:cNvGrpSpPr/>
          <p:nvPr userDrawn="1"/>
        </p:nvGrpSpPr>
        <p:grpSpPr>
          <a:xfrm rot="16200000" flipV="1">
            <a:off x="-1825388" y="-439028"/>
            <a:ext cx="918658" cy="1768081"/>
            <a:chOff x="10208215" y="409493"/>
            <a:chExt cx="644341" cy="752676"/>
          </a:xfrm>
        </p:grpSpPr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80964BA-645A-4E2A-ABE4-CF4E2E07549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3293C24B-FCF7-4BF1-B1DE-8513FBCAE7BE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D7A9A175-D52A-4A9D-9EE7-F54A027050F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A1296B77-10AF-41C7-B018-43EB9ED2C4B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109" name="Shape 6">
            <a:extLst>
              <a:ext uri="{FF2B5EF4-FFF2-40B4-BE49-F238E27FC236}">
                <a16:creationId xmlns:a16="http://schemas.microsoft.com/office/drawing/2014/main" id="{112E3E8F-2179-45C8-84F1-3AF8667A86AE}"/>
              </a:ext>
            </a:extLst>
          </p:cNvPr>
          <p:cNvSpPr/>
          <p:nvPr userDrawn="1"/>
        </p:nvSpPr>
        <p:spPr>
          <a:xfrm>
            <a:off x="-1621986" y="-42937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432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7" r:id="rId2"/>
    <p:sldLayoutId id="2147483681" r:id="rId3"/>
    <p:sldLayoutId id="2147483678" r:id="rId4"/>
    <p:sldLayoutId id="2147483683" r:id="rId5"/>
    <p:sldLayoutId id="2147483684" r:id="rId6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2001642" y="3027570"/>
            <a:ext cx="8205788" cy="1239631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buNone/>
            </a:pPr>
            <a:r>
              <a:rPr lang="en-US" sz="3200" dirty="0"/>
              <a:t>Reconfigurable Computing 2</a:t>
            </a:r>
          </a:p>
          <a:p>
            <a:pPr marL="223221" indent="0" algn="ctr">
              <a:buNone/>
            </a:pPr>
            <a:r>
              <a:rPr lang="en-US" sz="2400" u="sng" dirty="0"/>
              <a:t>Introduction to SYCL and DPC++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2001642" y="4946872"/>
            <a:ext cx="8205788" cy="1831647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Greg Stitt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Associate Professor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Department of Electrical and Computer Engineering</a:t>
            </a:r>
            <a:endParaRPr lang="en-US" sz="2000" b="0" dirty="0"/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University of Florida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9" y="6256539"/>
            <a:ext cx="2606040" cy="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04506"/>
      </p:ext>
    </p:extLst>
  </p:cSld>
  <p:clrMapOvr>
    <a:masterClrMapping/>
  </p:clrMapOvr>
  <p:transition spd="med" advTm="2697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Basic SYCL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DF680B-A024-F261-EBED-E6DB90676548}"/>
              </a:ext>
            </a:extLst>
          </p:cNvPr>
          <p:cNvGrpSpPr/>
          <p:nvPr/>
        </p:nvGrpSpPr>
        <p:grpSpPr>
          <a:xfrm>
            <a:off x="605604" y="2248247"/>
            <a:ext cx="1829123" cy="2743200"/>
            <a:chOff x="6568905" y="2570082"/>
            <a:chExt cx="4567868" cy="171783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0B025C7-4243-CAD7-41E6-6ADDF17DECCF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AA32AB-0D8A-2438-3D6B-E7A8AAD6A754}"/>
                </a:ext>
              </a:extLst>
            </p:cNvPr>
            <p:cNvSpPr txBox="1"/>
            <p:nvPr/>
          </p:nvSpPr>
          <p:spPr>
            <a:xfrm>
              <a:off x="6568905" y="3131482"/>
              <a:ext cx="45678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Host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3900806-B172-C4CA-3FFB-530F1FD3FBD0}"/>
              </a:ext>
            </a:extLst>
          </p:cNvPr>
          <p:cNvGrpSpPr/>
          <p:nvPr/>
        </p:nvGrpSpPr>
        <p:grpSpPr>
          <a:xfrm>
            <a:off x="8933489" y="1215348"/>
            <a:ext cx="1829123" cy="1370221"/>
            <a:chOff x="6568905" y="2570082"/>
            <a:chExt cx="4567868" cy="1717836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77B5F77-46D1-19F6-E8C7-A2A3027A07D4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25BDDD-EFA2-70B2-D37B-81EBACB5E024}"/>
                </a:ext>
              </a:extLst>
            </p:cNvPr>
            <p:cNvSpPr txBox="1"/>
            <p:nvPr/>
          </p:nvSpPr>
          <p:spPr>
            <a:xfrm>
              <a:off x="6568905" y="3056004"/>
              <a:ext cx="4567868" cy="745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FPGA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0AE0E8-72CE-7125-7040-98B24DEBC7B0}"/>
              </a:ext>
            </a:extLst>
          </p:cNvPr>
          <p:cNvGrpSpPr/>
          <p:nvPr/>
        </p:nvGrpSpPr>
        <p:grpSpPr>
          <a:xfrm>
            <a:off x="8933489" y="2934737"/>
            <a:ext cx="1829123" cy="1370221"/>
            <a:chOff x="6568905" y="2570082"/>
            <a:chExt cx="4567868" cy="171783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A2662B4-690D-94A7-2D58-C99D3391BE5B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C1F333-1554-DC16-FCD0-6A470DC594E9}"/>
                </a:ext>
              </a:extLst>
            </p:cNvPr>
            <p:cNvSpPr txBox="1"/>
            <p:nvPr/>
          </p:nvSpPr>
          <p:spPr>
            <a:xfrm>
              <a:off x="6568905" y="3056004"/>
              <a:ext cx="4567868" cy="745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GPU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3609CD-2216-CFD3-AD4C-2A1A6E8ABBCC}"/>
              </a:ext>
            </a:extLst>
          </p:cNvPr>
          <p:cNvGrpSpPr/>
          <p:nvPr/>
        </p:nvGrpSpPr>
        <p:grpSpPr>
          <a:xfrm>
            <a:off x="8933488" y="4654126"/>
            <a:ext cx="1829123" cy="1370221"/>
            <a:chOff x="6568905" y="2570083"/>
            <a:chExt cx="4567868" cy="1717836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9DFA540-E794-359A-5F24-3478122F5204}"/>
                </a:ext>
              </a:extLst>
            </p:cNvPr>
            <p:cNvSpPr/>
            <p:nvPr/>
          </p:nvSpPr>
          <p:spPr>
            <a:xfrm>
              <a:off x="6568905" y="2570083"/>
              <a:ext cx="4567868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A35041-E21D-D7F5-DA34-2F67D844DA76}"/>
                </a:ext>
              </a:extLst>
            </p:cNvPr>
            <p:cNvSpPr txBox="1"/>
            <p:nvPr/>
          </p:nvSpPr>
          <p:spPr>
            <a:xfrm>
              <a:off x="6568905" y="3056004"/>
              <a:ext cx="4567868" cy="745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AI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B5DE1A1-E7FF-602A-ABDE-D627CD935F18}"/>
              </a:ext>
            </a:extLst>
          </p:cNvPr>
          <p:cNvSpPr txBox="1"/>
          <p:nvPr/>
        </p:nvSpPr>
        <p:spPr>
          <a:xfrm>
            <a:off x="605604" y="983545"/>
            <a:ext cx="4990965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Host chooses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from available 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accelerator devices using 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</a:rPr>
              <a:t>‘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device_selector</a:t>
            </a:r>
            <a:r>
              <a:rPr lang="en-US" sz="2400" dirty="0">
                <a:solidFill>
                  <a:srgbClr val="000000"/>
                </a:solidFill>
              </a:rPr>
              <a:t>’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class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0E87B6-502B-3D3B-9931-F5F14C950A0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434727" y="3619847"/>
            <a:ext cx="6498762" cy="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1BF01E-1473-960B-FCC9-763F77E65F5B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7425692" y="1894901"/>
            <a:ext cx="1507797" cy="5558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DABF2C-A778-7DFD-F4AE-6C76A25C6049}"/>
              </a:ext>
            </a:extLst>
          </p:cNvPr>
          <p:cNvCxnSpPr>
            <a:cxnSpLocks/>
          </p:cNvCxnSpPr>
          <p:nvPr/>
        </p:nvCxnSpPr>
        <p:spPr>
          <a:xfrm>
            <a:off x="7425691" y="1882794"/>
            <a:ext cx="0" cy="3474107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9DAA99-F782-3D6A-9B36-A2AD84FC3674}"/>
              </a:ext>
            </a:extLst>
          </p:cNvPr>
          <p:cNvCxnSpPr/>
          <p:nvPr/>
        </p:nvCxnSpPr>
        <p:spPr>
          <a:xfrm flipH="1" flipV="1">
            <a:off x="7425691" y="5356901"/>
            <a:ext cx="1507797" cy="5558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F2E198-F13E-757E-55DB-2256A07A4A3D}"/>
              </a:ext>
            </a:extLst>
          </p:cNvPr>
          <p:cNvCxnSpPr>
            <a:cxnSpLocks/>
          </p:cNvCxnSpPr>
          <p:nvPr/>
        </p:nvCxnSpPr>
        <p:spPr>
          <a:xfrm>
            <a:off x="2434726" y="3622625"/>
            <a:ext cx="6498762" cy="1"/>
          </a:xfrm>
          <a:prstGeom prst="line">
            <a:avLst/>
          </a:prstGeom>
          <a:noFill/>
          <a:ln w="76200" cap="flat">
            <a:solidFill>
              <a:schemeClr val="accent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C2B9BEF-A3EB-CF9B-A054-CE617BA08B69}"/>
              </a:ext>
            </a:extLst>
          </p:cNvPr>
          <p:cNvSpPr/>
          <p:nvPr/>
        </p:nvSpPr>
        <p:spPr>
          <a:xfrm>
            <a:off x="8933488" y="2934737"/>
            <a:ext cx="1829123" cy="1370221"/>
          </a:xfrm>
          <a:prstGeom prst="roundRect">
            <a:avLst/>
          </a:prstGeom>
          <a:noFill/>
          <a:ln w="76200" cap="flat">
            <a:solidFill>
              <a:schemeClr val="accent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9602305"/>
      </p:ext>
    </p:extLst>
  </p:cSld>
  <p:clrMapOvr>
    <a:masterClrMapping/>
  </p:clrMapOvr>
  <p:transition spd="med" advTm="2978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Basic SYCL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DF680B-A024-F261-EBED-E6DB90676548}"/>
              </a:ext>
            </a:extLst>
          </p:cNvPr>
          <p:cNvGrpSpPr/>
          <p:nvPr/>
        </p:nvGrpSpPr>
        <p:grpSpPr>
          <a:xfrm>
            <a:off x="605604" y="2248247"/>
            <a:ext cx="1829123" cy="2743200"/>
            <a:chOff x="6568905" y="2570082"/>
            <a:chExt cx="4567868" cy="171783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0B025C7-4243-CAD7-41E6-6ADDF17DECCF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AA32AB-0D8A-2438-3D6B-E7A8AAD6A754}"/>
                </a:ext>
              </a:extLst>
            </p:cNvPr>
            <p:cNvSpPr txBox="1"/>
            <p:nvPr/>
          </p:nvSpPr>
          <p:spPr>
            <a:xfrm>
              <a:off x="6568905" y="3131482"/>
              <a:ext cx="45678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Host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0AE0E8-72CE-7125-7040-98B24DEBC7B0}"/>
              </a:ext>
            </a:extLst>
          </p:cNvPr>
          <p:cNvGrpSpPr/>
          <p:nvPr/>
        </p:nvGrpSpPr>
        <p:grpSpPr>
          <a:xfrm>
            <a:off x="8933489" y="2934737"/>
            <a:ext cx="1829123" cy="1370221"/>
            <a:chOff x="6568905" y="2570082"/>
            <a:chExt cx="4567868" cy="171783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A2662B4-690D-94A7-2D58-C99D3391BE5B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C1F333-1554-DC16-FCD0-6A470DC594E9}"/>
                </a:ext>
              </a:extLst>
            </p:cNvPr>
            <p:cNvSpPr txBox="1"/>
            <p:nvPr/>
          </p:nvSpPr>
          <p:spPr>
            <a:xfrm>
              <a:off x="6568905" y="3056004"/>
              <a:ext cx="4567868" cy="745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GPU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B5DE1A1-E7FF-602A-ABDE-D627CD935F18}"/>
              </a:ext>
            </a:extLst>
          </p:cNvPr>
          <p:cNvSpPr txBox="1"/>
          <p:nvPr/>
        </p:nvSpPr>
        <p:spPr>
          <a:xfrm>
            <a:off x="605604" y="986453"/>
            <a:ext cx="573977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Host establishes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layer to give instructions to and receive feedback from the device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0E87B6-502B-3D3B-9931-F5F14C950A0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434727" y="3619847"/>
            <a:ext cx="6498762" cy="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B81CEAC-554F-8A81-44E3-6D8FED05E6B7}"/>
              </a:ext>
            </a:extLst>
          </p:cNvPr>
          <p:cNvGrpSpPr/>
          <p:nvPr/>
        </p:nvGrpSpPr>
        <p:grpSpPr>
          <a:xfrm>
            <a:off x="8933489" y="2248246"/>
            <a:ext cx="1829123" cy="2743200"/>
            <a:chOff x="6568905" y="2570082"/>
            <a:chExt cx="4567868" cy="1717836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4D66F00-D389-5FEE-8AE0-24D08C49A0AE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623981-7F28-6C63-FC13-ECB24D181200}"/>
                </a:ext>
              </a:extLst>
            </p:cNvPr>
            <p:cNvSpPr txBox="1"/>
            <p:nvPr/>
          </p:nvSpPr>
          <p:spPr>
            <a:xfrm>
              <a:off x="6568905" y="2689593"/>
              <a:ext cx="4567868" cy="3726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GPU</a:t>
              </a:r>
            </a:p>
          </p:txBody>
        </p:sp>
      </p:grp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8CDEC4A-1B9E-D927-2A7B-27329764D602}"/>
              </a:ext>
            </a:extLst>
          </p:cNvPr>
          <p:cNvSpPr/>
          <p:nvPr/>
        </p:nvSpPr>
        <p:spPr>
          <a:xfrm>
            <a:off x="8963022" y="4047391"/>
            <a:ext cx="1770056" cy="794544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Mem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B539E83-0D8B-240F-A229-EBDDBA31C2B1}"/>
              </a:ext>
            </a:extLst>
          </p:cNvPr>
          <p:cNvSpPr/>
          <p:nvPr/>
        </p:nvSpPr>
        <p:spPr>
          <a:xfrm>
            <a:off x="635137" y="4047391"/>
            <a:ext cx="1770056" cy="794544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Mem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673CDDD-C720-AE49-FB97-61A93F03108C}"/>
              </a:ext>
            </a:extLst>
          </p:cNvPr>
          <p:cNvSpPr/>
          <p:nvPr/>
        </p:nvSpPr>
        <p:spPr>
          <a:xfrm>
            <a:off x="4799080" y="2041820"/>
            <a:ext cx="1770056" cy="794544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Queue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3463710"/>
      </p:ext>
    </p:extLst>
  </p:cSld>
  <p:clrMapOvr>
    <a:masterClrMapping/>
  </p:clrMapOvr>
  <p:transition spd="med" advTm="2978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Basic SYCL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DF680B-A024-F261-EBED-E6DB90676548}"/>
              </a:ext>
            </a:extLst>
          </p:cNvPr>
          <p:cNvGrpSpPr/>
          <p:nvPr/>
        </p:nvGrpSpPr>
        <p:grpSpPr>
          <a:xfrm>
            <a:off x="605604" y="2248247"/>
            <a:ext cx="1829123" cy="2743200"/>
            <a:chOff x="6568905" y="2570082"/>
            <a:chExt cx="4567868" cy="171783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0B025C7-4243-CAD7-41E6-6ADDF17DECCF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AA32AB-0D8A-2438-3D6B-E7A8AAD6A754}"/>
                </a:ext>
              </a:extLst>
            </p:cNvPr>
            <p:cNvSpPr txBox="1"/>
            <p:nvPr/>
          </p:nvSpPr>
          <p:spPr>
            <a:xfrm>
              <a:off x="6568905" y="3131482"/>
              <a:ext cx="45678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Host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0AE0E8-72CE-7125-7040-98B24DEBC7B0}"/>
              </a:ext>
            </a:extLst>
          </p:cNvPr>
          <p:cNvGrpSpPr/>
          <p:nvPr/>
        </p:nvGrpSpPr>
        <p:grpSpPr>
          <a:xfrm>
            <a:off x="8933489" y="2934737"/>
            <a:ext cx="1829123" cy="1370221"/>
            <a:chOff x="6568905" y="2570082"/>
            <a:chExt cx="4567868" cy="171783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A2662B4-690D-94A7-2D58-C99D3391BE5B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C1F333-1554-DC16-FCD0-6A470DC594E9}"/>
                </a:ext>
              </a:extLst>
            </p:cNvPr>
            <p:cNvSpPr txBox="1"/>
            <p:nvPr/>
          </p:nvSpPr>
          <p:spPr>
            <a:xfrm>
              <a:off x="6568905" y="3056004"/>
              <a:ext cx="4567868" cy="745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GPU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B5DE1A1-E7FF-602A-ABDE-D627CD935F18}"/>
              </a:ext>
            </a:extLst>
          </p:cNvPr>
          <p:cNvSpPr txBox="1"/>
          <p:nvPr/>
        </p:nvSpPr>
        <p:spPr>
          <a:xfrm>
            <a:off x="605604" y="1171119"/>
            <a:ext cx="593399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Host transfers data to and from the device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0E87B6-502B-3D3B-9931-F5F14C950A0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434727" y="3619847"/>
            <a:ext cx="6498762" cy="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B81CEAC-554F-8A81-44E3-6D8FED05E6B7}"/>
              </a:ext>
            </a:extLst>
          </p:cNvPr>
          <p:cNvGrpSpPr/>
          <p:nvPr/>
        </p:nvGrpSpPr>
        <p:grpSpPr>
          <a:xfrm>
            <a:off x="8933489" y="2248246"/>
            <a:ext cx="1829123" cy="2743200"/>
            <a:chOff x="6568905" y="2570082"/>
            <a:chExt cx="4567868" cy="1717836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4D66F00-D389-5FEE-8AE0-24D08C49A0AE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623981-7F28-6C63-FC13-ECB24D181200}"/>
                </a:ext>
              </a:extLst>
            </p:cNvPr>
            <p:cNvSpPr txBox="1"/>
            <p:nvPr/>
          </p:nvSpPr>
          <p:spPr>
            <a:xfrm>
              <a:off x="6568905" y="2689593"/>
              <a:ext cx="4567868" cy="3726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GPU</a:t>
              </a:r>
            </a:p>
          </p:txBody>
        </p:sp>
      </p:grp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8CDEC4A-1B9E-D927-2A7B-27329764D602}"/>
              </a:ext>
            </a:extLst>
          </p:cNvPr>
          <p:cNvSpPr/>
          <p:nvPr/>
        </p:nvSpPr>
        <p:spPr>
          <a:xfrm>
            <a:off x="8963022" y="4047391"/>
            <a:ext cx="1770056" cy="794544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Mem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B539E83-0D8B-240F-A229-EBDDBA31C2B1}"/>
              </a:ext>
            </a:extLst>
          </p:cNvPr>
          <p:cNvSpPr/>
          <p:nvPr/>
        </p:nvSpPr>
        <p:spPr>
          <a:xfrm>
            <a:off x="635137" y="4047391"/>
            <a:ext cx="1770056" cy="794544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Mem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673CDDD-C720-AE49-FB97-61A93F03108C}"/>
              </a:ext>
            </a:extLst>
          </p:cNvPr>
          <p:cNvSpPr/>
          <p:nvPr/>
        </p:nvSpPr>
        <p:spPr>
          <a:xfrm>
            <a:off x="4799080" y="2041820"/>
            <a:ext cx="1770056" cy="794544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Queue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E9158A0-6A20-C0FB-76A0-CC4A7AE87382}"/>
              </a:ext>
            </a:extLst>
          </p:cNvPr>
          <p:cNvSpPr/>
          <p:nvPr/>
        </p:nvSpPr>
        <p:spPr>
          <a:xfrm>
            <a:off x="4769546" y="4094950"/>
            <a:ext cx="1770056" cy="794544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Buffer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8D19145-1EA6-B831-6B8C-ED92F36825B6}"/>
              </a:ext>
            </a:extLst>
          </p:cNvPr>
          <p:cNvSpPr/>
          <p:nvPr/>
        </p:nvSpPr>
        <p:spPr>
          <a:xfrm>
            <a:off x="4542154" y="5077003"/>
            <a:ext cx="2283908" cy="794544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Accessor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6133796"/>
      </p:ext>
    </p:extLst>
  </p:cSld>
  <p:clrMapOvr>
    <a:masterClrMapping/>
  </p:clrMapOvr>
  <p:transition spd="med" advTm="2978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Abstractions used for submitting work to a device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Bound to a single device upon creation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Device is selected via device_selector class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Can allow selector to select from a class of devices or write custom selector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Tasks submitted to queue are offloaded to device when conditions are met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Host continues execution of the program after submission to the queue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Task execution can be in-order or out-of-order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Out-of-order by default, execution order determined by runtime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Can be instantiated with the in-order property for implicit dependency specification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Queues	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</a:rPr>
              <a:t> 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auto q = sycl::queue(sycl::default_selector()); </a:t>
            </a:r>
            <a:r>
              <a:rPr lang="en-US" sz="1800" b="0" strike="noStrike" spc="-1">
                <a:solidFill>
                  <a:srgbClr val="00A65D"/>
                </a:solidFill>
                <a:latin typeface="Arial"/>
              </a:rPr>
              <a:t>//select default device for queue (CPU usually)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q.submit([&amp;](sycl::handler &amp;cgh) { auto os = sycl::stream{128, 128, cgh}; </a:t>
            </a:r>
            <a:r>
              <a:rPr lang="en-US" sz="1800" b="0" strike="noStrike" spc="-1">
                <a:solidFill>
                  <a:srgbClr val="00A65D"/>
                </a:solidFill>
                <a:latin typeface="Arial"/>
              </a:rPr>
              <a:t>//define the queue interface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cgh.single_task&lt;class hello_world&gt;([=] { os &lt;&lt; "Hello World!\n"; }) </a:t>
            </a:r>
            <a:r>
              <a:rPr lang="en-US" sz="1800" b="0" strike="noStrike" spc="-1">
                <a:solidFill>
                  <a:srgbClr val="00A65D"/>
                </a:solidFill>
                <a:latin typeface="Arial"/>
              </a:rPr>
              <a:t>//submit task to queue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	q.wait(); </a:t>
            </a:r>
            <a:r>
              <a:rPr lang="en-US" sz="1800" b="0" strike="noStrike" spc="-1">
                <a:solidFill>
                  <a:srgbClr val="00A65D"/>
                </a:solidFill>
                <a:latin typeface="Arial"/>
              </a:rPr>
              <a:t>//wait for all queued tasks to finish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Queues Example	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Data abstractions of a certain C++ type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Can be scalar data types, vectors, or other user-defined class/structure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Must not require the use of copy constructors for copying</a:t>
            </a:r>
            <a:endParaRPr lang="en-US" sz="1600" b="0" strike="noStrike" spc="-1">
              <a:solidFill>
                <a:srgbClr val="7030A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Represent data objects, not memory addresses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Cannot be accessed like C++ arrays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Accessors</a:t>
            </a: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 must be used to read from and write to buffers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 single buffer may be distributed across multiple locations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Between discrete memory locations and devices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An empty buffer may be created by specifying a range for size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Data must later be initialized before the buffer can be read from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Existing host data may be used to initialize a new buffer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Accomplished by invoking a constructor that takes a pointer to an existing host allocation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May also be created from existing cl_mem objects if using OpenCL compatibility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Buffers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A65D"/>
                </a:solidFill>
                <a:latin typeface="Arial"/>
              </a:rPr>
              <a:t>// Create a buffer of 2x5 ints using the default allocator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buffer&lt;int, 2, buffer_allocator&gt; b1{range&lt;2&gt;{2, 5}};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// Create a buffer of 2x5 ints using the default allocator and CTAD for range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buffer&lt;int, 2&gt; b2{range{2, 5}};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// Create a buffer of 20 floats using a default-constructed std::allocator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buffer&lt;float, 1, std::allocator&lt;float&gt;&gt; b3{range{20}};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// Create a buffer of 20 floats using a passed-in allocator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std::allocator&lt;float&gt; myFloatAlloc;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buffer&lt;float, 1, std::allocator&lt;float&gt;&gt; b4{range(20), myFloatAlloc};</a:t>
            </a:r>
          </a:p>
        </p:txBody>
      </p:sp>
      <p:sp>
        <p:nvSpPr>
          <p:cNvPr id="176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Buffers Examples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The only way in which to read from or write to buffers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Can be instantiated with read, write, or read_write access modes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Accessors are read_write by default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Using appropriate access modes is important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Provides implicit information used to help the runtime manage memory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For example: read mode tells the runtime that it does not need to copy memory back to the host, as the device has not changed it.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Appropriate use of access modes will help the runtime optimize kernel scheduling and data migration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Accessors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Objects that specify a task and its dependencies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Typically in the form of C++ Lambda functions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The only parameter is a reference to a </a:t>
            </a:r>
            <a:r>
              <a:rPr lang="en-US" sz="20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handler </a:t>
            </a: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object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Passed as an argument to a queue object’s submit() function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Command Group structure: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Exactly one action (and no more)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Either device code submitted for execution or manual memory operations such as </a:t>
            </a:r>
            <a:r>
              <a:rPr lang="en-US" sz="1400" b="0" i="1" strike="noStrike" spc="-1">
                <a:solidFill>
                  <a:srgbClr val="000000"/>
                </a:solidFill>
                <a:latin typeface="Arial"/>
                <a:ea typeface="Gill Sans Light"/>
              </a:rPr>
              <a:t>copy</a:t>
            </a:r>
            <a:endParaRPr lang="en-US" sz="1400" b="0" strike="noStrike" spc="-1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Host code that defines dependencies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Restricts when asynchronous execution of the submitted work can begin. For example: creation of accessors or buffers</a:t>
            </a:r>
            <a:endParaRPr lang="en-US" sz="14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Command Groups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Q.submit([&amp;](handler&amp; h) {		</a:t>
            </a:r>
            <a:r>
              <a:rPr lang="en-US" sz="2000" b="0" strike="noStrike" spc="-1">
                <a:solidFill>
                  <a:srgbClr val="008000"/>
                </a:solidFill>
                <a:latin typeface="Arial"/>
                <a:ea typeface="Gill Sans Light"/>
              </a:rPr>
              <a:t>// function called on host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	accessor acc{ B, h };			</a:t>
            </a:r>
            <a:r>
              <a:rPr lang="en-US" sz="2000" b="0" strike="noStrike" spc="-1">
                <a:solidFill>
                  <a:srgbClr val="008000"/>
                </a:solidFill>
                <a:latin typeface="Arial"/>
                <a:ea typeface="Gill Sans Light"/>
              </a:rPr>
              <a:t>// host code defining accessor, setting up dependencies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	h.parallel_for(size, [=](</a:t>
            </a:r>
            <a:r>
              <a:rPr lang="en-US" sz="2000" b="0" strike="noStrike" spc="-1">
                <a:solidFill>
                  <a:srgbClr val="0000FF"/>
                </a:solidFill>
                <a:latin typeface="Arial"/>
                <a:ea typeface="Gill Sans Light"/>
              </a:rPr>
              <a:t>auto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&amp; idx) {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		acc[idx] = idx;				</a:t>
            </a:r>
            <a:r>
              <a:rPr lang="en-US" sz="2000" b="0" strike="noStrike" spc="-1">
                <a:solidFill>
                  <a:srgbClr val="008000"/>
                </a:solidFill>
                <a:latin typeface="Arial"/>
                <a:ea typeface="Gill Sans Light"/>
              </a:rPr>
              <a:t>// Device code to be run when runtime dependencies are met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	});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});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i="1" strike="noStrike" spc="-1">
                <a:solidFill>
                  <a:srgbClr val="000000"/>
                </a:solidFill>
                <a:latin typeface="Arial"/>
                <a:ea typeface="Gill Sans Light"/>
              </a:rPr>
              <a:t>Source: Data Parallel C++, James Reinders et al. pg. 27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Device Work Submission Example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Why should you care?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27012" y="1052006"/>
            <a:ext cx="8912972" cy="5078791"/>
          </a:xfrm>
        </p:spPr>
        <p:txBody>
          <a:bodyPr/>
          <a:lstStyle/>
          <a:p>
            <a:pPr marL="55397" indent="0">
              <a:buNone/>
            </a:pPr>
            <a:r>
              <a:rPr lang="en-US" u="sng" dirty="0"/>
              <a:t>Goal</a:t>
            </a:r>
            <a:r>
              <a:rPr lang="en-US" dirty="0"/>
              <a:t> - offload computations to accelerator device</a:t>
            </a:r>
          </a:p>
          <a:p>
            <a:pPr marL="55397" indent="0">
              <a:buNone/>
            </a:pPr>
            <a:endParaRPr lang="en-US" dirty="0"/>
          </a:p>
          <a:p>
            <a:pPr marL="55397" indent="0">
              <a:buNone/>
            </a:pPr>
            <a:r>
              <a:rPr lang="en-US" u="sng" dirty="0"/>
              <a:t>Problem</a:t>
            </a:r>
            <a:r>
              <a:rPr lang="en-US" dirty="0"/>
              <a:t> - different devices typically require specific programming languages</a:t>
            </a:r>
          </a:p>
          <a:p>
            <a:pPr marL="55397" indent="0">
              <a:buNone/>
            </a:pPr>
            <a:endParaRPr lang="en-US" dirty="0"/>
          </a:p>
          <a:p>
            <a:pPr marL="55397" indent="0">
              <a:buNone/>
            </a:pPr>
            <a:r>
              <a:rPr lang="en-US" u="sng" dirty="0"/>
              <a:t>Solution</a:t>
            </a:r>
            <a:r>
              <a:rPr lang="en-US" dirty="0"/>
              <a:t> - single-source code that can target multiple types of devices</a:t>
            </a:r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buNone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6895121"/>
      </p:ext>
    </p:extLst>
  </p:cSld>
  <p:clrMapOvr>
    <a:masterClrMapping/>
  </p:clrMapOvr>
  <p:transition spd="med" advTm="2978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vector_addition.cpp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https://github.com/BenjaminMFindley/Reconfig-2-SYCL-DPCPP/blob/main/Examples/vector_addition/vector_addition.cpp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Example</a:t>
            </a:r>
            <a:endParaRPr lang="en-US" sz="44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Running heterogeneous computing systems efficiently requires careful handling of data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Data must be available for accelerator execution as promptly as possible as any idle time is wasted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There are two methods for managing data in DPC++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Unified Shared Memory (USM)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Buffers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Device code requires data as input and may output its own data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Devices may have their own distinct memory which cannot be accessed by the host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Proper data management deals with the safe and efficient storage and movement of data between memory pools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Remote Accesses</a:t>
            </a: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 are accesses to data in another device’s memory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Very slow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Local Accesses</a:t>
            </a: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 are accesses to data in directly-attached memory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Much faster than remote accesses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It is desirable for a device to utilize local memory for computation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May require manual movement of data between memory pools to ensure data is in local scope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endParaRPr lang="en-US" sz="12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Data Management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Dependencies between tasks may be implicit or explicit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Explicit dependency refers to dependency between computations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Most relevant to code utilizing USM for data management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Dependencies specified using events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Implicit dependency refers to dependency between data accesses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Relevant to code utilizing buffers for data management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Dependencies specified through accessors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Dependency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Memory Management can be either implicit or explicit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Explicitly copied within the program itself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Implicitly copied by the runtime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Implicit Memory Management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Handled automatically by the runtime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Simple and safe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Often at the cost of potential performance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Explicit Memory Management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Defined manually by the programmer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May be optimized for better performance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For example: transfer data while device is busy with execution</a:t>
            </a:r>
            <a:endParaRPr lang="en-US" sz="1600" b="0" strike="noStrike" spc="-1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Time consuming and error prone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Should be reserved for the most performance-critical areas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Implicit vs Explicit Memory Management</a:t>
            </a:r>
            <a:endParaRPr lang="en-US" sz="36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Different tasks may depend on one another’s data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Data dependency exists in one of three forms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Read-after-write: Task B must wait for Task A to read before it can write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Write-after-read: Task B must wait for Task A to write before it can read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Write-after-write: Task B must wait for Task A to write before it can write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These relationships are specified implicitly via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Accessor access modes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Task ordering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If two accessors exist for the same data, whichever task is submitted first will be executed first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An implicit dependency is created based on the types of access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Data Dependency (Implicit)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vector_addition_with_dependency.cpp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https://github.com/BenjaminMFindley/Reconfig-2-SYCL-DPCPP/blob/main/Examples/vector_addition/vector_addition_with_dependency.cpp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Example</a:t>
            </a:r>
            <a:endParaRPr lang="en-US" sz="44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 queue’s submit() function returns an </a:t>
            </a:r>
            <a:r>
              <a:rPr lang="en-US" sz="28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event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Event objects can be captured and referenced for other purposes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wait()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depends_on()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depends_on() is a handler function used to specify dependency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Specifies events on which the current operation depends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Takes an event or vector of events as parameters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Will wait until all specified events have finished before continuing execution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Computational Dependency (Explicit)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271440" y="1116000"/>
            <a:ext cx="11657520" cy="51732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Pointer-based memory management system, </a:t>
            </a: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similar to C/C++ </a:t>
            </a:r>
            <a:r>
              <a:rPr lang="en-US" sz="18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malloc()</a:t>
            </a: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 or </a:t>
            </a:r>
            <a:r>
              <a:rPr lang="en-US" sz="18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new</a:t>
            </a:r>
            <a:endParaRPr lang="en-US" sz="18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Defines a unified virtual memory space shared between host and devices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 pointer is valid both on the host and any devices, so no translation is necessary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Defines three types of allocation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Device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Explicit, accomplished via memcpy() function as part of the </a:t>
            </a:r>
            <a:r>
              <a:rPr lang="en-US" sz="1200" b="0" i="1" strike="noStrike" spc="-1">
                <a:solidFill>
                  <a:srgbClr val="000000"/>
                </a:solidFill>
                <a:latin typeface="Arial"/>
                <a:ea typeface="Gill Sans Light"/>
              </a:rPr>
              <a:t>queue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 and </a:t>
            </a:r>
            <a:r>
              <a:rPr lang="en-US" sz="1200" b="0" i="1" strike="noStrike" spc="-1">
                <a:solidFill>
                  <a:srgbClr val="000000"/>
                </a:solidFill>
                <a:latin typeface="Arial"/>
                <a:ea typeface="Gill Sans Light"/>
              </a:rPr>
              <a:t>handler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 classes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Located on device-attached memory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Only accessible via device. Data must be copied explicitly to move between host and device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Host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Implicit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Accessible via both host and device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Data accessed on host memory by devices does not transfer into local device memory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427040" lvl="3" indent="-266400">
              <a:lnSpc>
                <a:spcPct val="100000"/>
              </a:lnSpc>
              <a:spcBef>
                <a:spcPts val="300"/>
              </a:spcBef>
              <a:buClr>
                <a:srgbClr val="7030A0"/>
              </a:buClr>
              <a:buFont typeface="Wingdings" charset="2"/>
              <a:buChar char=""/>
            </a:pPr>
            <a:r>
              <a:rPr lang="en-US" sz="1100" b="0" strike="noStrike" spc="-1">
                <a:solidFill>
                  <a:srgbClr val="7030A0"/>
                </a:solidFill>
                <a:latin typeface="Arial"/>
                <a:ea typeface="Gill Sans Light"/>
              </a:rPr>
              <a:t>Sent via bus such as PCI-E</a:t>
            </a:r>
            <a:endParaRPr lang="en-US" sz="1100" b="0" strike="noStrike" spc="-1">
              <a:solidFill>
                <a:srgbClr val="00B05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Shared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Implicit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Accessible via both host and device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Can migrate between host and device, allowing for faster execution on device. Occurs automatically via runtime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All allocations are performed by the host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Universal Shared Memory (USM)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vector_addition_usm.cpp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https://github.com/BenjaminMFindley/Reconfig-2-SYCL-DPCPP/blob/main/Examples/vector_addition/vector_addition_usm.cpp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Example</a:t>
            </a:r>
            <a:endParaRPr lang="en-US" sz="44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Default selector chooses most capable device at runtime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Device selector classes exist to choose from specific class of device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gpu_selector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cpu_selector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accelerator_selector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fpga_selector exists via intel extension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Useful for quick development, but typically want specific device for a task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Custom selectors created by extending device_selector base class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684000">
              <a:lnSpc>
                <a:spcPct val="100000"/>
              </a:lnSpc>
              <a:spcBef>
                <a:spcPts val="3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Gill Sans Light"/>
              </a:rPr>
              <a:t>virtual</a:t>
            </a: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lang="en-US" sz="2000" b="0" strike="noStrike" spc="-1">
                <a:solidFill>
                  <a:srgbClr val="0365C0"/>
                </a:solidFill>
                <a:latin typeface="Consolas"/>
                <a:ea typeface="Gill Sans Light"/>
              </a:rPr>
              <a:t>int</a:t>
            </a: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Gill Sans Light"/>
              </a:rPr>
              <a:t>operator()(</a:t>
            </a:r>
            <a:r>
              <a:rPr lang="en-US" sz="2000" b="0" strike="noStrike" spc="-1">
                <a:solidFill>
                  <a:srgbClr val="0365C0"/>
                </a:solidFill>
                <a:latin typeface="Consolas"/>
                <a:ea typeface="Gill Sans Light"/>
              </a:rPr>
              <a:t>const</a:t>
            </a: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lang="en-US" sz="2000" b="0" strike="noStrike" spc="-1">
                <a:solidFill>
                  <a:srgbClr val="000080"/>
                </a:solidFill>
                <a:latin typeface="Consolas"/>
                <a:ea typeface="Gill Sans Light"/>
              </a:rPr>
              <a:t>device</a:t>
            </a: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Gill Sans Light"/>
              </a:rPr>
              <a:t>&amp;</a:t>
            </a:r>
            <a:r>
              <a:rPr lang="en-US" sz="2000" b="0" strike="noStrike" spc="-1">
                <a:solidFill>
                  <a:srgbClr val="000080"/>
                </a:solidFill>
                <a:latin typeface="Consolas"/>
                <a:ea typeface="Gill Sans Light"/>
              </a:rPr>
              <a:t>dev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Gill Sans Light"/>
              </a:rPr>
              <a:t>)</a:t>
            </a: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lang="en-US" sz="2000" b="0" strike="noStrike" spc="-1">
                <a:solidFill>
                  <a:srgbClr val="0365C0"/>
                </a:solidFill>
                <a:latin typeface="Consolas"/>
                <a:ea typeface="Gill Sans Light"/>
              </a:rPr>
              <a:t>const</a:t>
            </a: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Gill Sans Light"/>
              </a:rPr>
              <a:t>{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684000">
              <a:lnSpc>
                <a:spcPct val="100000"/>
              </a:lnSpc>
              <a:spcBef>
                <a:spcPts val="300"/>
              </a:spcBef>
            </a:pP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		</a:t>
            </a:r>
            <a:r>
              <a:rPr lang="en-US" sz="2000" b="0" strike="noStrike" spc="-1">
                <a:solidFill>
                  <a:srgbClr val="00882B"/>
                </a:solidFill>
                <a:latin typeface="Consolas"/>
                <a:ea typeface="Gill Sans Light"/>
              </a:rPr>
              <a:t>/* Device selection logic */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684000">
              <a:lnSpc>
                <a:spcPct val="100000"/>
              </a:lnSpc>
              <a:spcBef>
                <a:spcPts val="3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Gill Sans Light"/>
              </a:rPr>
              <a:t>}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Device Selection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Why use SYCL?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6051240" y="6510240"/>
            <a:ext cx="89280" cy="1944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7DA44C92-6FC0-4201-A26A-5108E44D1BA2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3</a:t>
            </a:fld>
            <a:endParaRPr lang="en-US" sz="1270" b="0" strike="noStrike" spc="-1">
              <a:latin typeface="Times New Roman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1626840" y="1051920"/>
            <a:ext cx="8912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Many different devices are used for workload acceleration</a:t>
            </a:r>
            <a:endParaRPr lang="en-US" sz="1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CPUs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GPUs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FPGAs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Writing custom-tailored code for accelerators is not flexible or distributable</a:t>
            </a:r>
            <a:endParaRPr lang="en-US" sz="1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Code cannot be shared or re-used with other devices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Code may need to be entirely re-written if changing devices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SYCL allows for one higher-level code base to be run on a variety of devices</a:t>
            </a:r>
            <a:endParaRPr lang="en-US" sz="1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The same code can be re-used on different devices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Code can be more easily tweaked for different applications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Libraries contain pre-written code custom-made for each architecture</a:t>
            </a:r>
            <a:endParaRPr lang="en-US" sz="1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Every high-level function call is optimized for each supported device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Performance theoretically equivalent to writing lower-level code manually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Much faster to write than lower-level code, especially RTL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61880">
              <a:lnSpc>
                <a:spcPct val="100000"/>
              </a:lnSpc>
              <a:spcBef>
                <a:spcPts val="300"/>
              </a:spcBef>
            </a:pPr>
            <a:endParaRPr lang="en-US" sz="1600" b="0" strike="noStrike" spc="-1">
              <a:solidFill>
                <a:srgbClr val="191EA2"/>
              </a:solidFill>
              <a:latin typeface="Arial"/>
            </a:endParaRPr>
          </a:p>
          <a:p>
            <a:pPr marL="461880">
              <a:lnSpc>
                <a:spcPct val="100000"/>
              </a:lnSpc>
              <a:spcBef>
                <a:spcPts val="300"/>
              </a:spcBef>
            </a:pPr>
            <a:endParaRPr lang="en-US" sz="1600" b="0" strike="noStrike" spc="-1">
              <a:solidFill>
                <a:srgbClr val="191EA2"/>
              </a:solidFill>
              <a:latin typeface="Arial"/>
            </a:endParaRPr>
          </a:p>
          <a:p>
            <a:pPr marL="461880">
              <a:lnSpc>
                <a:spcPct val="100000"/>
              </a:lnSpc>
              <a:spcBef>
                <a:spcPts val="300"/>
              </a:spcBef>
            </a:pPr>
            <a:endParaRPr lang="en-US" sz="1600" b="0" strike="noStrike" spc="-1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>
              <a:solidFill>
                <a:srgbClr val="191EA2"/>
              </a:solidFill>
              <a:latin typeface="Arial"/>
            </a:endParaRPr>
          </a:p>
          <a:p>
            <a:pPr marL="803160">
              <a:lnSpc>
                <a:spcPct val="100000"/>
              </a:lnSpc>
              <a:spcBef>
                <a:spcPts val="300"/>
              </a:spcBef>
            </a:pPr>
            <a:endParaRPr lang="en-US" sz="1600" b="0" strike="noStrike" spc="-1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operator() is key to device selection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Runs on each available device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Returns an integer score for each device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Device which returns highest score is selected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Devices which return negative scores will never be selected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User is free to define any logic for scoring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Allows for arbitrarily complex device selection logic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In simple cases, selecting based on device name or vendor is sufficient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24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Custom Device Selection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class my_selector : public device_selector {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public: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int operator()(const device &amp;dev) const override {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	if (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	dev.get_info&lt;info::device::name&gt;().find("Arria") != std::string::npos &amp;&amp;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	dev.get_info&lt;info::device::vendor&gt;().find("Intel") != std::string::npos) {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		return 1;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	}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	return -1;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}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};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i="1" strike="noStrike" spc="-1">
                <a:solidFill>
                  <a:srgbClr val="0365C0"/>
                </a:solidFill>
                <a:latin typeface="Arial"/>
                <a:ea typeface="Gill Sans Light"/>
              </a:rPr>
              <a:t>Source: Data Parallel C++, James Reinders et al. pg. 46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Custom Device Selection Example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vector_addition_with_timing.cpp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https://github.com/BenjaminMFindley/Reconfig-2-SYCL-DPCPP/blob/main/Examples/vector_addition/vector_addition_with_timing.cpp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Example</a:t>
            </a:r>
            <a:endParaRPr lang="en-US" sz="44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What is SYCL?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40" y="6510240"/>
            <a:ext cx="89280" cy="1944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4</a:t>
            </a:fld>
            <a:endParaRPr lang="en-US" sz="1270" b="0" strike="noStrike" spc="-1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1626840" y="1051920"/>
            <a:ext cx="8912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SYCL</a:t>
            </a:r>
            <a:endParaRPr lang="en-US" sz="2800" b="0" strike="noStrike" spc="-1" dirty="0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An abstraction layer that builds upon OpenCL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Gill Sans Light"/>
              </a:rPr>
              <a:t>Framework for programming heterogeneous platforms</a:t>
            </a:r>
            <a:endParaRPr lang="en-US" sz="1600" b="0" strike="noStrike" spc="-1" dirty="0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Allows for data parallel programming for C++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Gill Sans Light"/>
              </a:rPr>
              <a:t>Higher level than OpenCL but has seamless integration with OpenCL and C++ libraries</a:t>
            </a:r>
            <a:endParaRPr lang="en-US" sz="1600" b="0" strike="noStrike" spc="-1" dirty="0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Targets a variety of hardware accelerators using a unified, high-level programming language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Gill Sans Light"/>
              </a:rPr>
              <a:t>CPUs</a:t>
            </a:r>
            <a:endParaRPr lang="en-US" sz="1600" b="0" strike="noStrike" spc="-1" dirty="0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Gill Sans Light"/>
              </a:rPr>
              <a:t>GPUs</a:t>
            </a:r>
            <a:endParaRPr lang="en-US" sz="1600" b="0" strike="noStrike" spc="-1" dirty="0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Gill Sans Light"/>
              </a:rPr>
              <a:t>FPGAs</a:t>
            </a:r>
            <a:endParaRPr lang="en-US" sz="1600" b="0" strike="noStrike" spc="-1" dirty="0">
              <a:solidFill>
                <a:srgbClr val="7030A0"/>
              </a:solidFill>
              <a:latin typeface="Arial"/>
            </a:endParaRPr>
          </a:p>
          <a:p>
            <a:pPr marL="803160">
              <a:lnSpc>
                <a:spcPct val="100000"/>
              </a:lnSpc>
              <a:spcBef>
                <a:spcPts val="300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What is DPC++?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6051240" y="6510240"/>
            <a:ext cx="89280" cy="1944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02EEC6A9-9BE5-4B30-999D-2BCC4AD3A73E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5</a:t>
            </a:fld>
            <a:endParaRPr lang="en-US" sz="1270" b="0" strike="noStrike" spc="-1">
              <a:latin typeface="Times New Roman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1626840" y="1051920"/>
            <a:ext cx="8912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Data Parallel C++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Extends the SYCL framework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The programming language used to write SYCL programs</a:t>
            </a:r>
            <a:endParaRPr lang="en-US" sz="16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Open source</a:t>
            </a:r>
            <a:endParaRPr lang="en-US" sz="16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Aims to become a core SYCL extension</a:t>
            </a:r>
            <a:endParaRPr lang="en-US" sz="1600" b="0" strike="noStrike" spc="-1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Incorporates SYCL standard for data parallelism and heterogeneous programming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Very similar to C++ but with extra functionality for data parallelism</a:t>
            </a:r>
            <a:endParaRPr lang="en-US" sz="1600" b="0" strike="noStrike" spc="-1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Offloads computation from host computer to accelerator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Programmer specifies which code to offload to which accelerator in code</a:t>
            </a:r>
            <a:endParaRPr lang="en-US" sz="1600" b="0" strike="noStrike" spc="-1">
              <a:solidFill>
                <a:srgbClr val="7030A0"/>
              </a:solidFill>
              <a:latin typeface="Arial"/>
            </a:endParaRPr>
          </a:p>
          <a:p>
            <a:endParaRPr lang="en-US" sz="16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Basic SYCL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ABFDF0B-3F2A-9A0B-06B5-203C948ADC29}"/>
              </a:ext>
            </a:extLst>
          </p:cNvPr>
          <p:cNvSpPr txBox="1">
            <a:spLocks/>
          </p:cNvSpPr>
          <p:nvPr/>
        </p:nvSpPr>
        <p:spPr>
          <a:xfrm>
            <a:off x="1230772" y="1052006"/>
            <a:ext cx="8912972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In any SYCL program, the host must:</a:t>
            </a: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Choose an accelerator device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Tell the device what to do</a:t>
            </a: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Transfer data between host and device</a:t>
            </a: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1085850" marR="0" lvl="2" indent="-282575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9254556"/>
      </p:ext>
    </p:extLst>
  </p:cSld>
  <p:clrMapOvr>
    <a:masterClrMapping/>
  </p:clrMapOvr>
  <p:transition spd="med" advTm="2978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Basic SYCL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ABFDF0B-3F2A-9A0B-06B5-203C948ADC29}"/>
              </a:ext>
            </a:extLst>
          </p:cNvPr>
          <p:cNvSpPr txBox="1">
            <a:spLocks/>
          </p:cNvSpPr>
          <p:nvPr/>
        </p:nvSpPr>
        <p:spPr>
          <a:xfrm>
            <a:off x="1230771" y="1052006"/>
            <a:ext cx="10589521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In any SYCL program, the host must:</a:t>
            </a: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Choose an accelerator device</a:t>
            </a: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Device is chosen with the ”device selector” class</a:t>
            </a: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Accelerator support is determined by the compiler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/>
              <a:t>Intel’s DPC++ compiler supports Intel GPUs via OpenCL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/>
              <a:t>Intel FPGAs are supported through their SYCL extension</a:t>
            </a: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Default selectors will choose the most capable device at runtime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 err="1"/>
              <a:t>gpu_selector</a:t>
            </a:r>
            <a:r>
              <a:rPr lang="en-US" dirty="0"/>
              <a:t>, </a:t>
            </a:r>
            <a:r>
              <a:rPr lang="en-US" dirty="0" err="1"/>
              <a:t>cpu_selector</a:t>
            </a:r>
            <a:r>
              <a:rPr lang="en-US" dirty="0"/>
              <a:t>, </a:t>
            </a:r>
            <a:r>
              <a:rPr lang="en-US" dirty="0" err="1"/>
              <a:t>accelerator_selector</a:t>
            </a:r>
            <a:r>
              <a:rPr lang="en-US" dirty="0"/>
              <a:t>, </a:t>
            </a:r>
            <a:r>
              <a:rPr lang="en-US" dirty="0" err="1"/>
              <a:t>fpga_selector</a:t>
            </a:r>
            <a:endParaRPr lang="en-US" dirty="0"/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Alternatively, we can extend the device selector class for custom selection criteria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2"/>
                </a:solidFill>
              </a:rPr>
              <a:t>Tell the device what to do</a:t>
            </a: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2"/>
                </a:solidFill>
              </a:rPr>
              <a:t>Transfer data between host and device</a:t>
            </a: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1085850" marR="0" lvl="2" indent="-282575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4897114"/>
      </p:ext>
    </p:extLst>
  </p:cSld>
  <p:clrMapOvr>
    <a:masterClrMapping/>
  </p:clrMapOvr>
  <p:transition spd="med" advTm="2978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Basic SYCL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ABFDF0B-3F2A-9A0B-06B5-203C948ADC29}"/>
              </a:ext>
            </a:extLst>
          </p:cNvPr>
          <p:cNvSpPr txBox="1">
            <a:spLocks/>
          </p:cNvSpPr>
          <p:nvPr/>
        </p:nvSpPr>
        <p:spPr>
          <a:xfrm>
            <a:off x="1230771" y="1052006"/>
            <a:ext cx="10466857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In any SYCL program, the host must:</a:t>
            </a: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2"/>
                </a:solidFill>
              </a:rPr>
              <a:t>Choose an accelerator device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Tell the device what to do</a:t>
            </a: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Interface between host and device is defined by the “queue” class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/>
              <a:t>Each queue is bound to a single device chosen by the device selector</a:t>
            </a: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The host submits tasks to the queue and continues to execute the program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/>
              <a:t>The host can also monitor the queue for completion, timing, errors, etc.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2"/>
                </a:solidFill>
              </a:rPr>
              <a:t>Transfer data between host and device</a:t>
            </a: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1085850" marR="0" lvl="2" indent="-282575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3137191"/>
      </p:ext>
    </p:extLst>
  </p:cSld>
  <p:clrMapOvr>
    <a:masterClrMapping/>
  </p:clrMapOvr>
  <p:transition spd="med" advTm="2978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Basic SYCL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ABFDF0B-3F2A-9A0B-06B5-203C948ADC29}"/>
              </a:ext>
            </a:extLst>
          </p:cNvPr>
          <p:cNvSpPr txBox="1">
            <a:spLocks/>
          </p:cNvSpPr>
          <p:nvPr/>
        </p:nvSpPr>
        <p:spPr>
          <a:xfrm>
            <a:off x="1230772" y="1052006"/>
            <a:ext cx="10549748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In any SYCL program, the host must:</a:t>
            </a: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2"/>
                </a:solidFill>
              </a:rPr>
              <a:t>Choose an accelerator device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2"/>
                </a:solidFill>
              </a:rPr>
              <a:t>Tell the device what to do</a:t>
            </a: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Transfer data between host and device</a:t>
            </a: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Implicit data management is commonly achieved with “buffer” and “accessor” classes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/>
              <a:t>Buffers are references to the original data in memory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/>
              <a:t>Accessors are the only way to read/write data referenced by the buffer</a:t>
            </a: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Explicit data management is achieved only through Unified Shared Memory or USM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/>
              <a:t>Memory is allocated directly with “</a:t>
            </a:r>
            <a:r>
              <a:rPr lang="en-US" dirty="0" err="1"/>
              <a:t>malloc_host</a:t>
            </a:r>
            <a:r>
              <a:rPr lang="en-US" dirty="0"/>
              <a:t>” or “</a:t>
            </a:r>
            <a:r>
              <a:rPr lang="en-US" dirty="0" err="1"/>
              <a:t>malloc_device</a:t>
            </a:r>
            <a:r>
              <a:rPr lang="en-US" dirty="0"/>
              <a:t>”</a:t>
            </a: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1085850" marR="0" lvl="2" indent="-282575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1994290"/>
      </p:ext>
    </p:extLst>
  </p:cSld>
  <p:clrMapOvr>
    <a:masterClrMapping/>
  </p:clrMapOvr>
  <p:transition spd="med" advTm="29780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g Logo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2.xml><?xml version="1.0" encoding="utf-8"?>
<a:theme xmlns:a="http://schemas.openxmlformats.org/drawingml/2006/main" name="Text with normal heading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3.xml><?xml version="1.0" encoding="utf-8"?>
<a:theme xmlns:a="http://schemas.openxmlformats.org/drawingml/2006/main" name="Fancy Header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15A10438976445A4F2A564A9063629" ma:contentTypeVersion="6" ma:contentTypeDescription="Create a new document." ma:contentTypeScope="" ma:versionID="45806b5510493321e140864de03fb7ad">
  <xsd:schema xmlns:xsd="http://www.w3.org/2001/XMLSchema" xmlns:xs="http://www.w3.org/2001/XMLSchema" xmlns:p="http://schemas.microsoft.com/office/2006/metadata/properties" xmlns:ns2="63fc63a6-18cf-4814-8dee-b8d6616a2bda" targetNamespace="http://schemas.microsoft.com/office/2006/metadata/properties" ma:root="true" ma:fieldsID="3db532ccb85098a64b7e52bb711c9525" ns2:_="">
    <xsd:import namespace="63fc63a6-18cf-4814-8dee-b8d6616a2b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c63a6-18cf-4814-8dee-b8d6616a2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6C1367-8D37-49A1-BF4B-2E9150DA2B52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63fc63a6-18cf-4814-8dee-b8d6616a2bda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9D54C70-8A1F-433D-B3DF-B7287D9E16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EF2080-A3D2-46D5-AF20-1C2055474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fc63a6-18cf-4814-8dee-b8d6616a2b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FICS template wide</Template>
  <TotalTime>4374</TotalTime>
  <Words>2403</Words>
  <Application>Microsoft Macintosh PowerPoint</Application>
  <PresentationFormat>Widescreen</PresentationFormat>
  <Paragraphs>354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Consolas</vt:lpstr>
      <vt:lpstr>Gill Sans</vt:lpstr>
      <vt:lpstr>Gill Sans Light</vt:lpstr>
      <vt:lpstr>Helvetica</vt:lpstr>
      <vt:lpstr>Lucida Grande</vt:lpstr>
      <vt:lpstr>Symbol</vt:lpstr>
      <vt:lpstr>Times New Roman</vt:lpstr>
      <vt:lpstr>Wingdings</vt:lpstr>
      <vt:lpstr>Big Logo</vt:lpstr>
      <vt:lpstr>Text with normal heading</vt:lpstr>
      <vt:lpstr>Fancy Header</vt:lpstr>
      <vt:lpstr>PowerPoint Presentation</vt:lpstr>
      <vt:lpstr>Why should you care?</vt:lpstr>
      <vt:lpstr>PowerPoint Presentation</vt:lpstr>
      <vt:lpstr>PowerPoint Presentation</vt:lpstr>
      <vt:lpstr>PowerPoint Presentation</vt:lpstr>
      <vt:lpstr>Basic SYCL Program</vt:lpstr>
      <vt:lpstr>Basic SYCL Program</vt:lpstr>
      <vt:lpstr>Basic SYCL Program</vt:lpstr>
      <vt:lpstr>Basic SYCL Program</vt:lpstr>
      <vt:lpstr>Basic SYCL Program</vt:lpstr>
      <vt:lpstr>Basic SYCL Program</vt:lpstr>
      <vt:lpstr>Basic SYCL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Training</dc:title>
  <dc:creator>Greg Stitt</dc:creator>
  <cp:lastModifiedBy>Woodward, Cale</cp:lastModifiedBy>
  <cp:revision>180</cp:revision>
  <dcterms:created xsi:type="dcterms:W3CDTF">2017-01-16T21:37:43Z</dcterms:created>
  <dcterms:modified xsi:type="dcterms:W3CDTF">2023-01-27T17:49:28Z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0x010100DD15A10438976445A4F2A564A9063629</vt:lpwstr>
  </property>
</Properties>
</file>