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3"/>
  </p:notesMasterIdLst>
  <p:sldIdLst>
    <p:sldId id="321" r:id="rId7"/>
    <p:sldId id="257" r:id="rId8"/>
    <p:sldId id="393" r:id="rId9"/>
    <p:sldId id="394" r:id="rId10"/>
    <p:sldId id="396" r:id="rId11"/>
    <p:sldId id="395" r:id="rId12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257"/>
            <p14:sldId id="393"/>
            <p14:sldId id="394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0" autoAdjust="0"/>
    <p:restoredTop sz="94651" autoAdjust="0"/>
  </p:normalViewPr>
  <p:slideViewPr>
    <p:cSldViewPr snapToGrid="0">
      <p:cViewPr varScale="1">
        <p:scale>
          <a:sx n="114" d="100"/>
          <a:sy n="114" d="100"/>
        </p:scale>
        <p:origin x="12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OpenCL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What is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?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 cross-platform programming framework for heterogeneous parallel computing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Abstracts lower-level hardware functions</a:t>
            </a:r>
            <a:endParaRPr lang="en-US" sz="1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the same code to be used across different devices and vendors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</a:rPr>
              <a:t>Gives the ability to utilize different accelerators without use of vendor-specific languages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Provides models for memory and execution</a:t>
            </a:r>
            <a:endParaRPr lang="en-US" sz="1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Probably expand on this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CB81A2-4D5E-CA4B-0C23-AE91B2F94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22" y="2643430"/>
            <a:ext cx="3156235" cy="316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Architecture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standard defines a single Host which controls multiple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FPGAs, etc.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Each Compute Device consists of one or more Compute Units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Such as cores in a CPU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Each Comput</a:t>
            </a:r>
            <a:r>
              <a:rPr lang="en-US" sz="1800" spc="-1" dirty="0">
                <a:solidFill>
                  <a:srgbClr val="191EA2"/>
                </a:solidFill>
                <a:latin typeface="Arial"/>
              </a:rPr>
              <a:t>e Unit consists of multiple Processing Elements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  <a:ea typeface="Gill Sans Light"/>
              </a:rPr>
              <a:t>Executes OpenCL code in the form of Kernels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A compute device may be a GPU. Its compute units would be the streaming multiprocessors inside the GPU. The streaming multiprocessors are themselves comprised of individual streaming processors, which would be the processing elements.</a:t>
            </a: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24401-0B63-D02C-75F9-DC11B8D4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8" y="3793474"/>
            <a:ext cx="4291584" cy="2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8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The Host uses OpenCL API to manage and interface with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Work is submitted to the Processing Elements in the form of “Kernels”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Written in an extension of C99, called OpenCL C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C++ for OpenCL, a C++17-based language, can also be used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After submission, Kernels will execute in parallel with the host process</a:t>
            </a:r>
            <a:endParaRPr lang="en-US" sz="1800" spc="-1" dirty="0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Each item of execution is referred to as a “work-item” (CUDA threads)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Work-items are grouped together to form “work-groups” (thread blocks)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AC634F-F237-77B4-51AA-00AF8C798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11" y="3623677"/>
            <a:ext cx="2914457" cy="25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7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Memory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The OpenCL memory model defines a hierarchy of memory types: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Host Memory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only to the host CPU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Global/Constant Memory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compute units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Local Memory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processing elements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Private Memory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 single processing element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endParaRPr lang="en-US" sz="16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9AA5F4-F0F0-003B-D923-9A9F49A0E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84" y="1634120"/>
            <a:ext cx="4115090" cy="35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8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56592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Sequence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A complete sequence for executing an OpenCL program is: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Query for available OpenCL platforms and devices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Create a context for one or more OpenCL devices in a platform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Create and build programs for OpenCL devices in the context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Select kernels to execute from the programs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Create memory objects for kernels to operate 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Create command queues to execute commands on an OpenCL device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Enqueue data transfer commands into the memory objects, if needed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Enqueue kernels into the command queue for execution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1600" b="0" strike="noStrike" spc="-1" dirty="0">
                <a:solidFill>
                  <a:srgbClr val="191EA2"/>
                </a:solidFill>
                <a:latin typeface="Arial"/>
              </a:rPr>
              <a:t>Enqueue commands to transfer data back to the host, if needed</a:t>
            </a: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4370</TotalTime>
  <Words>415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Gill Sans</vt:lpstr>
      <vt:lpstr>Gill Sans Light</vt:lpstr>
      <vt:lpstr>Lucida Grande</vt:lpstr>
      <vt:lpstr>Arial</vt:lpstr>
      <vt:lpstr>Helvetica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201</cp:revision>
  <dcterms:created xsi:type="dcterms:W3CDTF">2017-01-16T21:37:43Z</dcterms:created>
  <dcterms:modified xsi:type="dcterms:W3CDTF">2023-02-07T22:35:45Z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