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1"/>
  </p:notesMasterIdLst>
  <p:sldIdLst>
    <p:sldId id="321" r:id="rId7"/>
    <p:sldId id="350" r:id="rId8"/>
    <p:sldId id="351" r:id="rId9"/>
    <p:sldId id="352" r:id="rId10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9" autoAdjust="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SYCL</a:t>
            </a:r>
          </a:p>
          <a:p>
            <a:pPr lvl="1"/>
            <a:r>
              <a:rPr lang="en-US" sz="2000" dirty="0"/>
              <a:t>An abstraction layer that builds upon OpenCL</a:t>
            </a:r>
          </a:p>
          <a:p>
            <a:pPr lvl="2"/>
            <a:r>
              <a:rPr lang="en-US" sz="1600" dirty="0"/>
              <a:t>Framework for programming heterogeneous platforms</a:t>
            </a:r>
          </a:p>
          <a:p>
            <a:pPr lvl="1"/>
            <a:r>
              <a:rPr lang="en-US" sz="2000" dirty="0"/>
              <a:t>Allows for data parallel programming for C++</a:t>
            </a:r>
          </a:p>
          <a:p>
            <a:pPr lvl="2"/>
            <a:r>
              <a:rPr lang="en-US" sz="1600" dirty="0"/>
              <a:t>Higher level than OpenCL but has seamless integration with OpenCL and C++ libraries</a:t>
            </a:r>
          </a:p>
          <a:p>
            <a:pPr lvl="1"/>
            <a:r>
              <a:rPr lang="en-US" sz="2000" dirty="0"/>
              <a:t>Targets a variety of hardware accelerators using a unified, high-level programming language</a:t>
            </a:r>
          </a:p>
          <a:p>
            <a:pPr lvl="2"/>
            <a:r>
              <a:rPr lang="en-US" sz="1600" dirty="0"/>
              <a:t>CPUs</a:t>
            </a:r>
          </a:p>
          <a:p>
            <a:pPr lvl="2"/>
            <a:r>
              <a:rPr lang="en-US" sz="1600" dirty="0"/>
              <a:t>GPUs</a:t>
            </a:r>
          </a:p>
          <a:p>
            <a:pPr lvl="2"/>
            <a:r>
              <a:rPr lang="en-US" sz="1600" dirty="0"/>
              <a:t>FPGAs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DPC++?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Data Parallel C++</a:t>
            </a:r>
          </a:p>
          <a:p>
            <a:pPr lvl="1"/>
            <a:r>
              <a:rPr lang="en-US" sz="2000" dirty="0"/>
              <a:t>Extends the SYCL framework</a:t>
            </a:r>
          </a:p>
          <a:p>
            <a:pPr lvl="2"/>
            <a:r>
              <a:rPr lang="en-US" sz="1600" dirty="0"/>
              <a:t>The programming language used to write SYCL programs</a:t>
            </a:r>
          </a:p>
          <a:p>
            <a:pPr lvl="2"/>
            <a:r>
              <a:rPr lang="en-US" sz="1600" dirty="0"/>
              <a:t>Open source</a:t>
            </a:r>
          </a:p>
          <a:p>
            <a:pPr lvl="2"/>
            <a:r>
              <a:rPr lang="en-US" sz="1600" dirty="0"/>
              <a:t>Aims to become a core SYCL extension</a:t>
            </a:r>
            <a:endParaRPr lang="en-US" dirty="0"/>
          </a:p>
          <a:p>
            <a:pPr lvl="1"/>
            <a:r>
              <a:rPr lang="en-GB" sz="2000" dirty="0"/>
              <a:t>Incorporates SYCL standard for data parallelism and heterogeneous programming</a:t>
            </a:r>
            <a:endParaRPr lang="en-US" sz="2000" dirty="0"/>
          </a:p>
          <a:p>
            <a:pPr lvl="2"/>
            <a:r>
              <a:rPr lang="en-US" sz="1600" dirty="0"/>
              <a:t>Very similar to C++ but with extra functionality for data parallelism</a:t>
            </a:r>
          </a:p>
          <a:p>
            <a:pPr lvl="1"/>
            <a:r>
              <a:rPr lang="en-US" sz="2000" dirty="0"/>
              <a:t>Offloads computation from host computer to accelerator</a:t>
            </a:r>
          </a:p>
          <a:p>
            <a:pPr lvl="2"/>
            <a:r>
              <a:rPr lang="en-US" sz="1600" dirty="0"/>
              <a:t>Programmer specifies which code to offload to which accelerator in 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use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Many different devices are used for workload acceleration</a:t>
            </a:r>
          </a:p>
          <a:p>
            <a:pPr lvl="1"/>
            <a:r>
              <a:rPr lang="en-US" sz="1600" dirty="0"/>
              <a:t>CPUs</a:t>
            </a:r>
          </a:p>
          <a:p>
            <a:pPr lvl="1"/>
            <a:r>
              <a:rPr lang="en-US" sz="1600" dirty="0"/>
              <a:t>GPUs</a:t>
            </a:r>
          </a:p>
          <a:p>
            <a:pPr lvl="1"/>
            <a:r>
              <a:rPr lang="en-US" sz="1600" dirty="0"/>
              <a:t>FPGAs</a:t>
            </a:r>
          </a:p>
          <a:p>
            <a:r>
              <a:rPr lang="en-US" sz="1800" dirty="0"/>
              <a:t>Writing custom-tailored code for accelerators is not flexible or distributable</a:t>
            </a:r>
          </a:p>
          <a:p>
            <a:pPr lvl="1"/>
            <a:r>
              <a:rPr lang="en-US" sz="1600" dirty="0"/>
              <a:t>Code cannot be shared or re-used for use with other devices</a:t>
            </a:r>
          </a:p>
          <a:p>
            <a:pPr lvl="1"/>
            <a:r>
              <a:rPr lang="en-US" sz="1600" dirty="0"/>
              <a:t>Code may need to be entirely re-written if changing devices</a:t>
            </a:r>
          </a:p>
          <a:p>
            <a:r>
              <a:rPr lang="en-US" sz="1800" dirty="0"/>
              <a:t>SYCL allows for one higher-level code base to be run on a variety of devices</a:t>
            </a:r>
          </a:p>
          <a:p>
            <a:pPr lvl="1"/>
            <a:r>
              <a:rPr lang="en-US" sz="1600" dirty="0"/>
              <a:t>The same code can be re-used on different devices</a:t>
            </a:r>
          </a:p>
          <a:p>
            <a:pPr lvl="1"/>
            <a:r>
              <a:rPr lang="en-US" sz="1600" dirty="0"/>
              <a:t>Code can be more easily tweaked for different applications</a:t>
            </a:r>
          </a:p>
          <a:p>
            <a:r>
              <a:rPr lang="en-US" sz="1800" dirty="0"/>
              <a:t>Libraries contain pre-written code custom-made for each architecture</a:t>
            </a:r>
          </a:p>
          <a:p>
            <a:pPr lvl="1"/>
            <a:r>
              <a:rPr lang="en-US" sz="1600" dirty="0"/>
              <a:t>Every high-level function call is optimized for each supported device</a:t>
            </a:r>
          </a:p>
          <a:p>
            <a:pPr lvl="1"/>
            <a:r>
              <a:rPr lang="en-US" sz="1600" dirty="0"/>
              <a:t>Performance theoretically equivalent to writing lower-level code manually</a:t>
            </a:r>
          </a:p>
          <a:p>
            <a:pPr lvl="1"/>
            <a:r>
              <a:rPr lang="en-US" sz="1600" dirty="0"/>
              <a:t>Much faster to write than lower-level code, especially RTL</a:t>
            </a:r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3754</TotalTime>
  <Words>263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Gill Sans</vt:lpstr>
      <vt:lpstr>Gill Sans Light</vt:lpstr>
      <vt:lpstr>Lucida Grande</vt:lpstr>
      <vt:lpstr>Arial</vt:lpstr>
      <vt:lpstr>Helvetica</vt:lpstr>
      <vt:lpstr>Wingdings</vt:lpstr>
      <vt:lpstr>Big Logo</vt:lpstr>
      <vt:lpstr>Text with normal heading</vt:lpstr>
      <vt:lpstr>Fancy Header</vt:lpstr>
      <vt:lpstr>PowerPoint Presentation</vt:lpstr>
      <vt:lpstr>What is SYCL?</vt:lpstr>
      <vt:lpstr>What is DPC++?</vt:lpstr>
      <vt:lpstr>Why use SYCL?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147</cp:revision>
  <dcterms:created xsi:type="dcterms:W3CDTF">2017-01-16T21:37:43Z</dcterms:created>
  <dcterms:modified xsi:type="dcterms:W3CDTF">2022-10-24T14:20:30Z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