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1C2D5DF-6C04-4EC6-AEF8-BC81B71B9BF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11/10/22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FD4194C-6E6A-4286-8404-9CF1B99E1A7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409F8B4-CC0D-48A7-9B13-96B5DEF2BD3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11/10/22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37818B4-5EE8-47A0-A588-B6C8E50EA87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Programming SYCL for FPGA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Loop Unrolling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80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Loop unrolling increases parallelism by duplicating compute logic in a loop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Instead of x iterations, execution occurs in x/y iterations where y is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unroll factor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Full unrolling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when x=y,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partial unrolling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when x &gt;y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tradeoff is throughput vs resource utilization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Loop-carried Memory Dependencies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916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Where memory access inside a loop cannot proceed until a read or write from a previous iteration has finished.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True Dependence (read-after-write)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 in current iteration must wait for write from previous iteration in the same location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Anti Dependence (write-after-read)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Output Dependence (write-after-write)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Loop-carried Memory Dependencies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952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Compiler attempts to statically determine dependencies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statements assumed dependent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Precise dependence information improves pipeline parallelism generated by compiler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Loop-carried Memory Dependence Examples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98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Basic true-dependence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iteration reads from the location written to in the previous iteration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Pipeline cannot generate new iteration until previous  is done.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280160" y="4114800"/>
            <a:ext cx="5740200" cy="219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Loop-carried Memory Dependence Examples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402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Statically-unknown indexing expression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Compiler cannot infer the true access pattern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Statements assumed dependent for all iterations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097280" y="3713040"/>
            <a:ext cx="7132320" cy="227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Loop-carried Memory Dependence Examples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4060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Loop-independent dependence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Dependencies only spanning one iteration of a loop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Don’t affect compiler’s datapath generation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097280" y="3436920"/>
            <a:ext cx="3840480" cy="305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Loop-carried dependence distance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4096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 of iterations between the source and sink of the dependency.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Iteration k may not execute until iteration k-10 has completed, so the distance is 10 iterations.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371600" y="3934080"/>
            <a:ext cx="5303520" cy="174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ivdep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4132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ivdep informs the compiler that no reads/writes in a loop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have dependencies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generated datapath will issue new iterations every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cycle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ivdep(a) states there are no dependencies for the array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pointer 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Always specify an array or pointer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Undefined behavior will occur if ivdep is applied when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dependencies exist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SYCL for FPGAs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FPGA support is not natively built into SYCL, but instead relies on vendor supported options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DPC++ supports FPGA selectors and dataflow pipes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Optimal FPGA performance will require you to reference the vendor’s documentation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When to use an FPGA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CPU/GPU will reuse the same part of the chip multiple times to complete a set of instructions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contrast, an FPGA benefits from its reconfigurable nature and can layout the entire instruction set on hardware at once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achieve maximum efficiency in this spatial architecture, FPGAs exploit pipeline parallelism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an optimal pipeline, a new output is produced each cycle (after the initial time to generate the first output)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DPC++, pipeline architecture is performed automatically by the compiler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When to use an FPGA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FPGAs excel at performing bitwise calculations with custom bit lengths, where adders/multipliers in an ASIC will have constant data widths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their nature, FPGAs have registers to hold internal values, which means they don’t need to communicate with memory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makes them good candidates for algorithms that need to pass data between different sections with strict timing dependencies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Developing for FPGA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Initial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Perform functional validation using an FPGA emulator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Compile time: seconds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Generate static reports for timing and spatial analysis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Compile time: minutes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Perform full hardware compile and generate bitstreams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Compile time: hours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Developing for FPGA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Due to their long compile times, we must generate the FPGA binaries in advance (ahead-of-time compilation) and embed them in the DPC++ executable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DPC++ uses a version of Quartus to perform place-and-route optimizations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runtime, we choose an accelerator for the code (fpga_selector), and the DPC++ runtime will automatically program the FPGA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Pipeline Efficiency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maximum utilization, the pipeline must be kept busy with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ND-Range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Useful when work-items require little to no communication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Loops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Handles data dependencies by partially overlapping iterations of the loop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Pipes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DPC++, pipes are FIFO implementations used to create modular code to be run on an FPGA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Pipes store information in registers on the FPGA, which allows for communication between kernels without using off-chip memory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Types of pipes include Inter-kernel, Intra-kernel, Host, and I/O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SYCL compliant pipes are defined as a class with static members.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Pipes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4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Pipes are declared using a type alias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Identifier for the pipe, data type, capacity must be specified.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2022-10-31T19:00:03Z</dcterms:created>
  <dc:creator>Woodward, Cale</dc:creator>
  <dc:description/>
  <dc:language>en-US</dc:language>
  <cp:lastModifiedBy/>
  <dcterms:modified xsi:type="dcterms:W3CDTF">2022-11-10T22:01:14Z</dcterms:modified>
  <cp:revision>12</cp:revision>
  <dc:subject/>
  <dc:title>Programming SYCL for FPGA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